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96" r:id="rId4"/>
    <p:sldMasterId id="2147483819" r:id="rId5"/>
  </p:sldMasterIdLst>
  <p:notesMasterIdLst>
    <p:notesMasterId r:id="rId62"/>
  </p:notesMasterIdLst>
  <p:handoutMasterIdLst>
    <p:handoutMasterId r:id="rId63"/>
  </p:handoutMasterIdLst>
  <p:sldIdLst>
    <p:sldId id="256" r:id="rId6"/>
    <p:sldId id="346" r:id="rId7"/>
    <p:sldId id="393" r:id="rId8"/>
    <p:sldId id="385" r:id="rId9"/>
    <p:sldId id="390" r:id="rId10"/>
    <p:sldId id="391" r:id="rId11"/>
    <p:sldId id="392" r:id="rId12"/>
    <p:sldId id="259" r:id="rId13"/>
    <p:sldId id="384" r:id="rId14"/>
    <p:sldId id="377" r:id="rId15"/>
    <p:sldId id="378" r:id="rId16"/>
    <p:sldId id="379" r:id="rId17"/>
    <p:sldId id="370" r:id="rId18"/>
    <p:sldId id="367" r:id="rId19"/>
    <p:sldId id="380" r:id="rId20"/>
    <p:sldId id="364" r:id="rId21"/>
    <p:sldId id="368" r:id="rId22"/>
    <p:sldId id="365" r:id="rId23"/>
    <p:sldId id="366" r:id="rId24"/>
    <p:sldId id="369" r:id="rId25"/>
    <p:sldId id="375" r:id="rId26"/>
    <p:sldId id="376" r:id="rId27"/>
    <p:sldId id="291" r:id="rId28"/>
    <p:sldId id="293" r:id="rId29"/>
    <p:sldId id="300" r:id="rId30"/>
    <p:sldId id="345" r:id="rId31"/>
    <p:sldId id="372" r:id="rId32"/>
    <p:sldId id="315" r:id="rId33"/>
    <p:sldId id="326" r:id="rId34"/>
    <p:sldId id="394" r:id="rId35"/>
    <p:sldId id="395" r:id="rId36"/>
    <p:sldId id="321" r:id="rId37"/>
    <p:sldId id="322" r:id="rId38"/>
    <p:sldId id="314" r:id="rId39"/>
    <p:sldId id="302" r:id="rId40"/>
    <p:sldId id="303" r:id="rId41"/>
    <p:sldId id="350" r:id="rId42"/>
    <p:sldId id="351" r:id="rId43"/>
    <p:sldId id="352" r:id="rId44"/>
    <p:sldId id="353" r:id="rId45"/>
    <p:sldId id="396" r:id="rId46"/>
    <p:sldId id="397" r:id="rId47"/>
    <p:sldId id="301" r:id="rId48"/>
    <p:sldId id="319" r:id="rId49"/>
    <p:sldId id="307" r:id="rId50"/>
    <p:sldId id="398" r:id="rId51"/>
    <p:sldId id="308" r:id="rId52"/>
    <p:sldId id="317" r:id="rId53"/>
    <p:sldId id="399" r:id="rId54"/>
    <p:sldId id="304" r:id="rId55"/>
    <p:sldId id="284" r:id="rId56"/>
    <p:sldId id="400" r:id="rId57"/>
    <p:sldId id="305" r:id="rId58"/>
    <p:sldId id="401" r:id="rId59"/>
    <p:sldId id="306" r:id="rId60"/>
    <p:sldId id="340" r:id="rId61"/>
  </p:sldIdLst>
  <p:sldSz cx="12192000" cy="6858000"/>
  <p:notesSz cx="6662738" cy="9872663"/>
  <p:defaultTextStyle>
    <a:defPPr>
      <a:defRPr lang="cs-CZ"/>
    </a:defPPr>
    <a:lvl1pPr algn="l" rtl="0" eaLnBrk="0" fontAlgn="base" hangingPunct="0">
      <a:spcBef>
        <a:spcPct val="0"/>
      </a:spcBef>
      <a:spcAft>
        <a:spcPct val="0"/>
      </a:spcAft>
      <a:defRPr sz="2400" kern="1200">
        <a:solidFill>
          <a:schemeClr val="accent2"/>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accent2"/>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accent2"/>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accent2"/>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accent2"/>
        </a:solidFill>
        <a:latin typeface="Times New Roman" panose="02020603050405020304" pitchFamily="18" charset="0"/>
        <a:ea typeface="+mn-ea"/>
        <a:cs typeface="+mn-cs"/>
      </a:defRPr>
    </a:lvl5pPr>
    <a:lvl6pPr marL="2286000" algn="l" defTabSz="914400" rtl="0" eaLnBrk="1" latinLnBrk="0" hangingPunct="1">
      <a:defRPr sz="2400" kern="1200">
        <a:solidFill>
          <a:schemeClr val="accent2"/>
        </a:solidFill>
        <a:latin typeface="Times New Roman" panose="02020603050405020304" pitchFamily="18" charset="0"/>
        <a:ea typeface="+mn-ea"/>
        <a:cs typeface="+mn-cs"/>
      </a:defRPr>
    </a:lvl6pPr>
    <a:lvl7pPr marL="2743200" algn="l" defTabSz="914400" rtl="0" eaLnBrk="1" latinLnBrk="0" hangingPunct="1">
      <a:defRPr sz="2400" kern="1200">
        <a:solidFill>
          <a:schemeClr val="accent2"/>
        </a:solidFill>
        <a:latin typeface="Times New Roman" panose="02020603050405020304" pitchFamily="18" charset="0"/>
        <a:ea typeface="+mn-ea"/>
        <a:cs typeface="+mn-cs"/>
      </a:defRPr>
    </a:lvl7pPr>
    <a:lvl8pPr marL="3200400" algn="l" defTabSz="914400" rtl="0" eaLnBrk="1" latinLnBrk="0" hangingPunct="1">
      <a:defRPr sz="2400" kern="1200">
        <a:solidFill>
          <a:schemeClr val="accent2"/>
        </a:solidFill>
        <a:latin typeface="Times New Roman" panose="02020603050405020304" pitchFamily="18" charset="0"/>
        <a:ea typeface="+mn-ea"/>
        <a:cs typeface="+mn-cs"/>
      </a:defRPr>
    </a:lvl8pPr>
    <a:lvl9pPr marL="3657600" algn="l" defTabSz="914400" rtl="0" eaLnBrk="1" latinLnBrk="0" hangingPunct="1">
      <a:defRPr sz="2400" kern="1200">
        <a:solidFill>
          <a:schemeClr val="accent2"/>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C0128"/>
    <a:srgbClr val="0000CC"/>
    <a:srgbClr val="FFCCCC"/>
    <a:srgbClr val="000066"/>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77" d="100"/>
          <a:sy n="77" d="100"/>
        </p:scale>
        <p:origin x="244" y="36"/>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229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1588"/>
            <a:ext cx="28876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defRPr sz="1000" i="1">
                <a:solidFill>
                  <a:schemeClr val="tx1"/>
                </a:solidFill>
              </a:defRPr>
            </a:lvl1pPr>
          </a:lstStyle>
          <a:p>
            <a:pPr>
              <a:defRPr/>
            </a:pPr>
            <a:endParaRPr lang="cs-CZ"/>
          </a:p>
        </p:txBody>
      </p:sp>
      <p:sp>
        <p:nvSpPr>
          <p:cNvPr id="3075" name="Rectangle 3"/>
          <p:cNvSpPr>
            <a:spLocks noGrp="1" noChangeArrowheads="1"/>
          </p:cNvSpPr>
          <p:nvPr>
            <p:ph type="dt" sz="quarter" idx="1"/>
          </p:nvPr>
        </p:nvSpPr>
        <p:spPr bwMode="auto">
          <a:xfrm>
            <a:off x="3775075" y="-1588"/>
            <a:ext cx="28876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lgn="r">
              <a:defRPr sz="1000" i="1">
                <a:solidFill>
                  <a:schemeClr val="tx1"/>
                </a:solidFill>
              </a:defRPr>
            </a:lvl1pPr>
          </a:lstStyle>
          <a:p>
            <a:pPr>
              <a:defRPr/>
            </a:pPr>
            <a:endParaRPr lang="cs-CZ"/>
          </a:p>
        </p:txBody>
      </p:sp>
      <p:sp>
        <p:nvSpPr>
          <p:cNvPr id="3076" name="Rectangle 4"/>
          <p:cNvSpPr>
            <a:spLocks noGrp="1" noChangeArrowheads="1"/>
          </p:cNvSpPr>
          <p:nvPr>
            <p:ph type="ftr" sz="quarter" idx="2"/>
          </p:nvPr>
        </p:nvSpPr>
        <p:spPr bwMode="auto">
          <a:xfrm>
            <a:off x="-1588" y="9378950"/>
            <a:ext cx="28876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defRPr sz="1000" i="1">
                <a:solidFill>
                  <a:schemeClr val="tx1"/>
                </a:solidFill>
              </a:defRPr>
            </a:lvl1pPr>
          </a:lstStyle>
          <a:p>
            <a:pPr>
              <a:defRPr/>
            </a:pPr>
            <a:endParaRPr lang="cs-CZ"/>
          </a:p>
        </p:txBody>
      </p:sp>
      <p:sp>
        <p:nvSpPr>
          <p:cNvPr id="3077" name="Rectangle 5"/>
          <p:cNvSpPr>
            <a:spLocks noGrp="1" noChangeArrowheads="1"/>
          </p:cNvSpPr>
          <p:nvPr>
            <p:ph type="sldNum" sz="quarter" idx="3"/>
          </p:nvPr>
        </p:nvSpPr>
        <p:spPr bwMode="auto">
          <a:xfrm>
            <a:off x="3775075" y="9378950"/>
            <a:ext cx="28876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lgn="r">
              <a:defRPr sz="1000" i="1">
                <a:solidFill>
                  <a:schemeClr val="tx1"/>
                </a:solidFill>
              </a:defRPr>
            </a:lvl1pPr>
          </a:lstStyle>
          <a:p>
            <a:pPr>
              <a:defRPr/>
            </a:pPr>
            <a:fld id="{D97B4D24-D92E-4FA2-88E8-51BBCD6038C5}" type="slidenum">
              <a:rPr lang="cs-CZ"/>
              <a:pPr>
                <a:defRPr/>
              </a:pPr>
              <a:t>‹#›</a:t>
            </a:fld>
            <a:endParaRPr lang="cs-CZ"/>
          </a:p>
        </p:txBody>
      </p:sp>
    </p:spTree>
    <p:extLst>
      <p:ext uri="{BB962C8B-B14F-4D97-AF65-F5344CB8AC3E}">
        <p14:creationId xmlns:p14="http://schemas.microsoft.com/office/powerpoint/2010/main" val="7423755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1588"/>
            <a:ext cx="28876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defTabSz="762000">
              <a:defRPr sz="1000" i="1">
                <a:solidFill>
                  <a:schemeClr val="tx1"/>
                </a:solidFill>
              </a:defRPr>
            </a:lvl1pPr>
          </a:lstStyle>
          <a:p>
            <a:pPr>
              <a:defRPr/>
            </a:pPr>
            <a:endParaRPr lang="cs-CZ"/>
          </a:p>
        </p:txBody>
      </p:sp>
      <p:sp>
        <p:nvSpPr>
          <p:cNvPr id="2051" name="Rectangle 3"/>
          <p:cNvSpPr>
            <a:spLocks noGrp="1" noChangeArrowheads="1"/>
          </p:cNvSpPr>
          <p:nvPr>
            <p:ph type="dt" idx="1"/>
          </p:nvPr>
        </p:nvSpPr>
        <p:spPr bwMode="auto">
          <a:xfrm>
            <a:off x="3775075" y="-1588"/>
            <a:ext cx="28876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t" anchorCtr="0" compatLnSpc="1">
            <a:prstTxWarp prst="textNoShape">
              <a:avLst/>
            </a:prstTxWarp>
          </a:bodyPr>
          <a:lstStyle>
            <a:lvl1pPr algn="r" defTabSz="762000">
              <a:defRPr sz="1000" i="1">
                <a:solidFill>
                  <a:schemeClr val="tx1"/>
                </a:solidFill>
              </a:defRPr>
            </a:lvl1pPr>
          </a:lstStyle>
          <a:p>
            <a:pPr>
              <a:defRPr/>
            </a:pPr>
            <a:endParaRPr lang="cs-CZ"/>
          </a:p>
        </p:txBody>
      </p:sp>
      <p:sp>
        <p:nvSpPr>
          <p:cNvPr id="2052" name="Rectangle 4"/>
          <p:cNvSpPr>
            <a:spLocks noGrp="1" noChangeArrowheads="1"/>
          </p:cNvSpPr>
          <p:nvPr>
            <p:ph type="ftr" sz="quarter" idx="4"/>
          </p:nvPr>
        </p:nvSpPr>
        <p:spPr bwMode="auto">
          <a:xfrm>
            <a:off x="-1588" y="9378950"/>
            <a:ext cx="28876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defTabSz="762000">
              <a:defRPr sz="1000" i="1">
                <a:solidFill>
                  <a:schemeClr val="tx1"/>
                </a:solidFill>
              </a:defRPr>
            </a:lvl1pPr>
          </a:lstStyle>
          <a:p>
            <a:pPr>
              <a:defRPr/>
            </a:pPr>
            <a:endParaRPr lang="cs-CZ"/>
          </a:p>
        </p:txBody>
      </p:sp>
      <p:sp>
        <p:nvSpPr>
          <p:cNvPr id="2053" name="Rectangle 5"/>
          <p:cNvSpPr>
            <a:spLocks noGrp="1" noChangeArrowheads="1"/>
          </p:cNvSpPr>
          <p:nvPr>
            <p:ph type="sldNum" sz="quarter" idx="5"/>
          </p:nvPr>
        </p:nvSpPr>
        <p:spPr bwMode="auto">
          <a:xfrm>
            <a:off x="3775075" y="9378950"/>
            <a:ext cx="28876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50" tIns="0" rIns="19050" bIns="0" numCol="1" anchor="b" anchorCtr="0" compatLnSpc="1">
            <a:prstTxWarp prst="textNoShape">
              <a:avLst/>
            </a:prstTxWarp>
          </a:bodyPr>
          <a:lstStyle>
            <a:lvl1pPr algn="r" defTabSz="762000">
              <a:defRPr sz="1000" i="1">
                <a:solidFill>
                  <a:schemeClr val="tx1"/>
                </a:solidFill>
              </a:defRPr>
            </a:lvl1pPr>
          </a:lstStyle>
          <a:p>
            <a:pPr>
              <a:defRPr/>
            </a:pPr>
            <a:fld id="{16331F74-9A7A-4EED-BF5D-4DDCC4F796A0}" type="slidenum">
              <a:rPr lang="cs-CZ"/>
              <a:pPr>
                <a:defRPr/>
              </a:pPr>
              <a:t>‹#›</a:t>
            </a:fld>
            <a:endParaRPr lang="cs-CZ"/>
          </a:p>
        </p:txBody>
      </p:sp>
      <p:sp>
        <p:nvSpPr>
          <p:cNvPr id="7174" name="Rectangle 6"/>
          <p:cNvSpPr>
            <a:spLocks noChangeArrowheads="1" noTextEdit="1"/>
          </p:cNvSpPr>
          <p:nvPr>
            <p:ph type="sldImg" idx="2"/>
          </p:nvPr>
        </p:nvSpPr>
        <p:spPr bwMode="auto">
          <a:xfrm>
            <a:off x="52388" y="746125"/>
            <a:ext cx="6556375" cy="36893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5" name="Rectangle 7"/>
          <p:cNvSpPr>
            <a:spLocks noGrp="1" noChangeArrowheads="1"/>
          </p:cNvSpPr>
          <p:nvPr>
            <p:ph type="body" sz="quarter" idx="3"/>
          </p:nvPr>
        </p:nvSpPr>
        <p:spPr bwMode="auto">
          <a:xfrm>
            <a:off x="887413" y="4691063"/>
            <a:ext cx="4886325"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550" tIns="42862" rIns="82550" bIns="42862" numCol="1" anchor="t" anchorCtr="0" compatLnSpc="1">
            <a:prstTxWarp prst="textNoShape">
              <a:avLst/>
            </a:prstTxWarp>
          </a:bodyPr>
          <a:lstStyle/>
          <a:p>
            <a:pPr lvl="0"/>
            <a:r>
              <a:rPr lang="cs-CZ" noProof="0" smtClean="0"/>
              <a:t>Click to edit Master notes styles</a:t>
            </a:r>
          </a:p>
          <a:p>
            <a:pPr lvl="1"/>
            <a:r>
              <a:rPr lang="cs-CZ" noProof="0" smtClean="0"/>
              <a:t>Second Level</a:t>
            </a:r>
          </a:p>
          <a:p>
            <a:pPr lvl="2"/>
            <a:r>
              <a:rPr lang="cs-CZ" noProof="0" smtClean="0"/>
              <a:t>Third Level</a:t>
            </a:r>
          </a:p>
          <a:p>
            <a:pPr lvl="3"/>
            <a:r>
              <a:rPr lang="cs-CZ" noProof="0" smtClean="0"/>
              <a:t>Fourth Level</a:t>
            </a:r>
          </a:p>
          <a:p>
            <a:pPr lvl="4"/>
            <a:r>
              <a:rPr lang="cs-CZ" noProof="0" smtClean="0"/>
              <a:t>Fifth Level</a:t>
            </a:r>
          </a:p>
        </p:txBody>
      </p:sp>
    </p:spTree>
    <p:extLst>
      <p:ext uri="{BB962C8B-B14F-4D97-AF65-F5344CB8AC3E}">
        <p14:creationId xmlns:p14="http://schemas.microsoft.com/office/powerpoint/2010/main" val="92516655"/>
      </p:ext>
    </p:extLst>
  </p:cSld>
  <p:clrMap bg1="lt1" tx1="dk1" bg2="lt2" tx2="dk2" accent1="accent1" accent2="accent2" accent3="accent3" accent4="accent4" accent5="accent5" accent6="accent6" hlink="hlink" folHlink="folHlink"/>
  <p:notesStyle>
    <a:lvl1pPr algn="l" defTabSz="831850" rtl="0" eaLnBrk="0" fontAlgn="base" hangingPunct="0">
      <a:spcBef>
        <a:spcPct val="30000"/>
      </a:spcBef>
      <a:spcAft>
        <a:spcPct val="0"/>
      </a:spcAft>
      <a:defRPr sz="1100" kern="1200">
        <a:solidFill>
          <a:schemeClr val="tx1"/>
        </a:solidFill>
        <a:latin typeface="Bez Patky" charset="0"/>
        <a:ea typeface="+mn-ea"/>
        <a:cs typeface="+mn-cs"/>
      </a:defRPr>
    </a:lvl1pPr>
    <a:lvl2pPr marL="415925" algn="l" defTabSz="831850" rtl="0" eaLnBrk="0" fontAlgn="base" hangingPunct="0">
      <a:spcBef>
        <a:spcPct val="30000"/>
      </a:spcBef>
      <a:spcAft>
        <a:spcPct val="0"/>
      </a:spcAft>
      <a:defRPr sz="1100" kern="1200">
        <a:solidFill>
          <a:schemeClr val="tx1"/>
        </a:solidFill>
        <a:latin typeface="Bez Patky" charset="0"/>
        <a:ea typeface="+mn-ea"/>
        <a:cs typeface="+mn-cs"/>
      </a:defRPr>
    </a:lvl2pPr>
    <a:lvl3pPr marL="831850" algn="l" defTabSz="831850" rtl="0" eaLnBrk="0" fontAlgn="base" hangingPunct="0">
      <a:spcBef>
        <a:spcPct val="30000"/>
      </a:spcBef>
      <a:spcAft>
        <a:spcPct val="0"/>
      </a:spcAft>
      <a:defRPr sz="1100" kern="1200">
        <a:solidFill>
          <a:schemeClr val="tx1"/>
        </a:solidFill>
        <a:latin typeface="Bez Patky" charset="0"/>
        <a:ea typeface="+mn-ea"/>
        <a:cs typeface="+mn-cs"/>
      </a:defRPr>
    </a:lvl3pPr>
    <a:lvl4pPr marL="1246188" algn="l" defTabSz="831850" rtl="0" eaLnBrk="0" fontAlgn="base" hangingPunct="0">
      <a:spcBef>
        <a:spcPct val="30000"/>
      </a:spcBef>
      <a:spcAft>
        <a:spcPct val="0"/>
      </a:spcAft>
      <a:defRPr sz="1100" kern="1200">
        <a:solidFill>
          <a:schemeClr val="tx1"/>
        </a:solidFill>
        <a:latin typeface="Bez Patky" charset="0"/>
        <a:ea typeface="+mn-ea"/>
        <a:cs typeface="+mn-cs"/>
      </a:defRPr>
    </a:lvl4pPr>
    <a:lvl5pPr marL="1663700" algn="l" defTabSz="831850" rtl="0" eaLnBrk="0" fontAlgn="base" hangingPunct="0">
      <a:spcBef>
        <a:spcPct val="30000"/>
      </a:spcBef>
      <a:spcAft>
        <a:spcPct val="0"/>
      </a:spcAft>
      <a:defRPr sz="1100" kern="1200">
        <a:solidFill>
          <a:schemeClr val="tx1"/>
        </a:solidFill>
        <a:latin typeface="Bez Patky"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FCE984EF-A510-4C93-849A-64B41F10D6E6}" type="slidenum">
              <a:rPr lang="cs-CZ" altLang="cs-CZ" sz="1000" smtClean="0">
                <a:solidFill>
                  <a:schemeClr val="tx1"/>
                </a:solidFill>
              </a:rPr>
              <a:pPr/>
              <a:t>1</a:t>
            </a:fld>
            <a:endParaRPr lang="cs-CZ" altLang="cs-CZ" sz="1000" smtClean="0">
              <a:solidFill>
                <a:schemeClr val="tx1"/>
              </a:solidFill>
            </a:endParaRPr>
          </a:p>
        </p:txBody>
      </p:sp>
      <p:sp>
        <p:nvSpPr>
          <p:cNvPr id="10243"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0244"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1</a:t>
            </a:r>
          </a:p>
        </p:txBody>
      </p:sp>
      <p:sp>
        <p:nvSpPr>
          <p:cNvPr id="10245"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0246"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0247" name="Rectangle 6"/>
          <p:cNvSpPr>
            <a:spLocks noChangeArrowheads="1" noTextEdit="1"/>
          </p:cNvSpPr>
          <p:nvPr>
            <p:ph type="sldImg"/>
          </p:nvPr>
        </p:nvSpPr>
        <p:spPr>
          <a:xfrm>
            <a:off x="52388" y="746125"/>
            <a:ext cx="6556375" cy="3689350"/>
          </a:xfrm>
          <a:ln cap="flat"/>
        </p:spPr>
      </p:sp>
      <p:sp>
        <p:nvSpPr>
          <p:cNvPr id="10248"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2070523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F282011C-F23B-4704-BD26-C3DAD18A2CD7}" type="slidenum">
              <a:rPr lang="cs-CZ" altLang="cs-CZ" sz="1000" smtClean="0">
                <a:solidFill>
                  <a:schemeClr val="tx1"/>
                </a:solidFill>
              </a:rPr>
              <a:pPr/>
              <a:t>11</a:t>
            </a:fld>
            <a:endParaRPr lang="cs-CZ" altLang="cs-CZ" sz="1000" smtClean="0">
              <a:solidFill>
                <a:schemeClr val="tx1"/>
              </a:solidFill>
            </a:endParaRPr>
          </a:p>
        </p:txBody>
      </p:sp>
      <p:sp>
        <p:nvSpPr>
          <p:cNvPr id="19459"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9460"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19461"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9462"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9463" name="Rectangle 6"/>
          <p:cNvSpPr>
            <a:spLocks noChangeArrowheads="1" noTextEdit="1"/>
          </p:cNvSpPr>
          <p:nvPr>
            <p:ph type="sldImg"/>
          </p:nvPr>
        </p:nvSpPr>
        <p:spPr>
          <a:xfrm>
            <a:off x="52388" y="746125"/>
            <a:ext cx="6556375" cy="3689350"/>
          </a:xfrm>
          <a:ln cap="flat"/>
        </p:spPr>
      </p:sp>
      <p:sp>
        <p:nvSpPr>
          <p:cNvPr id="19464"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3087379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A7E5EB8B-0417-48AB-BE50-ECBE354A9CA0}" type="slidenum">
              <a:rPr lang="cs-CZ" altLang="cs-CZ" sz="1000" smtClean="0">
                <a:solidFill>
                  <a:schemeClr val="tx1"/>
                </a:solidFill>
              </a:rPr>
              <a:pPr/>
              <a:t>12</a:t>
            </a:fld>
            <a:endParaRPr lang="cs-CZ" altLang="cs-CZ" sz="1000" smtClean="0">
              <a:solidFill>
                <a:schemeClr val="tx1"/>
              </a:solidFill>
            </a:endParaRPr>
          </a:p>
        </p:txBody>
      </p:sp>
      <p:sp>
        <p:nvSpPr>
          <p:cNvPr id="21507"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21508"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21509"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21510"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21511" name="Rectangle 6"/>
          <p:cNvSpPr>
            <a:spLocks noChangeArrowheads="1" noTextEdit="1"/>
          </p:cNvSpPr>
          <p:nvPr>
            <p:ph type="sldImg"/>
          </p:nvPr>
        </p:nvSpPr>
        <p:spPr>
          <a:xfrm>
            <a:off x="52388" y="746125"/>
            <a:ext cx="6556375" cy="3689350"/>
          </a:xfrm>
          <a:ln cap="flat"/>
        </p:spPr>
      </p:sp>
      <p:sp>
        <p:nvSpPr>
          <p:cNvPr id="21512"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3976131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5B1986A8-4DB0-40E1-9D9A-04D3B538C961}" type="slidenum">
              <a:rPr lang="cs-CZ" altLang="cs-CZ" sz="1000" smtClean="0">
                <a:solidFill>
                  <a:schemeClr val="tx1"/>
                </a:solidFill>
              </a:rPr>
              <a:pPr/>
              <a:t>13</a:t>
            </a:fld>
            <a:endParaRPr lang="cs-CZ" altLang="cs-CZ" sz="1000" smtClean="0">
              <a:solidFill>
                <a:schemeClr val="tx1"/>
              </a:solidFill>
            </a:endParaRPr>
          </a:p>
        </p:txBody>
      </p:sp>
      <p:sp>
        <p:nvSpPr>
          <p:cNvPr id="23555"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23556"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23557"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23558"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23559" name="Rectangle 6"/>
          <p:cNvSpPr>
            <a:spLocks noChangeArrowheads="1" noTextEdit="1"/>
          </p:cNvSpPr>
          <p:nvPr>
            <p:ph type="sldImg"/>
          </p:nvPr>
        </p:nvSpPr>
        <p:spPr>
          <a:xfrm>
            <a:off x="52388" y="746125"/>
            <a:ext cx="6556375" cy="3689350"/>
          </a:xfrm>
          <a:ln cap="flat"/>
        </p:spPr>
      </p:sp>
      <p:sp>
        <p:nvSpPr>
          <p:cNvPr id="23560"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2278611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BD5E5DE0-341D-4468-AD15-FEC819E8D6D3}" type="slidenum">
              <a:rPr lang="cs-CZ" altLang="cs-CZ" sz="1000" smtClean="0">
                <a:solidFill>
                  <a:schemeClr val="tx1"/>
                </a:solidFill>
              </a:rPr>
              <a:pPr/>
              <a:t>14</a:t>
            </a:fld>
            <a:endParaRPr lang="cs-CZ" altLang="cs-CZ" sz="1000" smtClean="0">
              <a:solidFill>
                <a:schemeClr val="tx1"/>
              </a:solidFill>
            </a:endParaRPr>
          </a:p>
        </p:txBody>
      </p:sp>
      <p:sp>
        <p:nvSpPr>
          <p:cNvPr id="25603" name="Rectangle 5"/>
          <p:cNvSpPr txBox="1">
            <a:spLocks noGrp="1" noChangeArrowheads="1"/>
          </p:cNvSpPr>
          <p:nvPr/>
        </p:nvSpPr>
        <p:spPr bwMode="auto">
          <a:xfrm>
            <a:off x="3775075" y="9378950"/>
            <a:ext cx="28876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fld id="{B74697C9-2B10-4782-AFBC-579DAFD0DBE1}" type="slidenum">
              <a:rPr lang="cs-CZ" altLang="cs-CZ" sz="1000" i="1">
                <a:solidFill>
                  <a:schemeClr val="tx1"/>
                </a:solidFill>
              </a:rPr>
              <a:pPr algn="r"/>
              <a:t>14</a:t>
            </a:fld>
            <a:endParaRPr lang="cs-CZ" altLang="cs-CZ" sz="1000" i="1">
              <a:solidFill>
                <a:schemeClr val="tx1"/>
              </a:solidFill>
            </a:endParaRPr>
          </a:p>
        </p:txBody>
      </p:sp>
      <p:sp>
        <p:nvSpPr>
          <p:cNvPr id="25604" name="Rectangle 2"/>
          <p:cNvSpPr>
            <a:spLocks noChangeArrowheads="1"/>
          </p:cNvSpPr>
          <p:nvPr/>
        </p:nvSpPr>
        <p:spPr bwMode="auto">
          <a:xfrm>
            <a:off x="3775075" y="7938"/>
            <a:ext cx="2887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25605" name="Rectangle 3"/>
          <p:cNvSpPr>
            <a:spLocks noChangeArrowheads="1"/>
          </p:cNvSpPr>
          <p:nvPr/>
        </p:nvSpPr>
        <p:spPr bwMode="auto">
          <a:xfrm>
            <a:off x="3775075" y="9399588"/>
            <a:ext cx="28876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25606" name="Rectangle 4"/>
          <p:cNvSpPr>
            <a:spLocks noChangeArrowheads="1"/>
          </p:cNvSpPr>
          <p:nvPr/>
        </p:nvSpPr>
        <p:spPr bwMode="auto">
          <a:xfrm>
            <a:off x="-1588" y="9399588"/>
            <a:ext cx="28876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25607" name="Rectangle 5"/>
          <p:cNvSpPr>
            <a:spLocks noChangeArrowheads="1"/>
          </p:cNvSpPr>
          <p:nvPr/>
        </p:nvSpPr>
        <p:spPr bwMode="auto">
          <a:xfrm>
            <a:off x="-1588" y="7938"/>
            <a:ext cx="2887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25608" name="Rectangle 6"/>
          <p:cNvSpPr>
            <a:spLocks noChangeArrowheads="1" noTextEdit="1"/>
          </p:cNvSpPr>
          <p:nvPr>
            <p:ph type="sldImg"/>
          </p:nvPr>
        </p:nvSpPr>
        <p:spPr>
          <a:xfrm>
            <a:off x="52388" y="746125"/>
            <a:ext cx="6556375" cy="3689350"/>
          </a:xfrm>
          <a:ln cap="flat"/>
        </p:spPr>
      </p:sp>
      <p:sp>
        <p:nvSpPr>
          <p:cNvPr id="25609" name="Rectangle 7"/>
          <p:cNvSpPr>
            <a:spLocks noGrp="1" noChangeArrowheads="1"/>
          </p:cNvSpPr>
          <p:nvPr>
            <p:ph type="body" idx="1"/>
          </p:nvPr>
        </p:nvSpPr>
        <p:spPr>
          <a:noFill/>
        </p:spPr>
        <p:txBody>
          <a:bodyPr/>
          <a:lstStyle/>
          <a:p>
            <a:r>
              <a:rPr lang="cs-CZ" altLang="cs-CZ" smtClean="0"/>
              <a:t>Myopic eye can not see sharp because the light reys join in front of the retina of the macula lutea. So the distat point or picture is blurred.</a:t>
            </a:r>
          </a:p>
          <a:p>
            <a:r>
              <a:rPr lang="cs-CZ" altLang="cs-CZ" smtClean="0"/>
              <a:t>This refractive error we improve with divergent lens. </a:t>
            </a:r>
          </a:p>
          <a:p>
            <a:r>
              <a:rPr lang="cs-CZ" altLang="cs-CZ" smtClean="0"/>
              <a:t>Thats all is because the myopic eye is too big. It is bigger than normal emetropic eye, so the reys cannot rich the retina</a:t>
            </a:r>
          </a:p>
          <a:p>
            <a:r>
              <a:rPr lang="cs-CZ" altLang="cs-CZ" smtClean="0"/>
              <a:t>Hëre we can see the fundus of myopic eye. Retina is thin. Its expandet in the big eye.   </a:t>
            </a:r>
          </a:p>
        </p:txBody>
      </p:sp>
    </p:spTree>
    <p:extLst>
      <p:ext uri="{BB962C8B-B14F-4D97-AF65-F5344CB8AC3E}">
        <p14:creationId xmlns:p14="http://schemas.microsoft.com/office/powerpoint/2010/main" val="1894298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5E93C976-0622-42EA-A3E4-B9B190275002}" type="slidenum">
              <a:rPr lang="cs-CZ" altLang="cs-CZ" sz="1000" smtClean="0">
                <a:solidFill>
                  <a:schemeClr val="tx1"/>
                </a:solidFill>
              </a:rPr>
              <a:pPr/>
              <a:t>15</a:t>
            </a:fld>
            <a:endParaRPr lang="cs-CZ" altLang="cs-CZ" sz="1000" smtClean="0">
              <a:solidFill>
                <a:schemeClr val="tx1"/>
              </a:solidFill>
            </a:endParaRPr>
          </a:p>
        </p:txBody>
      </p:sp>
      <p:sp>
        <p:nvSpPr>
          <p:cNvPr id="27651"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27652"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27653"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27654"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27655" name="Rectangle 6"/>
          <p:cNvSpPr>
            <a:spLocks noChangeArrowheads="1" noTextEdit="1"/>
          </p:cNvSpPr>
          <p:nvPr>
            <p:ph type="sldImg"/>
          </p:nvPr>
        </p:nvSpPr>
        <p:spPr>
          <a:xfrm>
            <a:off x="52388" y="746125"/>
            <a:ext cx="6556375" cy="3689350"/>
          </a:xfrm>
          <a:ln cap="flat"/>
        </p:spPr>
      </p:sp>
      <p:sp>
        <p:nvSpPr>
          <p:cNvPr id="27656"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521210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7EB5F434-0BC8-4770-9357-CE44F4CC28EA}" type="slidenum">
              <a:rPr lang="cs-CZ" altLang="cs-CZ" sz="1000" smtClean="0">
                <a:solidFill>
                  <a:schemeClr val="tx1"/>
                </a:solidFill>
              </a:rPr>
              <a:pPr/>
              <a:t>16</a:t>
            </a:fld>
            <a:endParaRPr lang="cs-CZ" altLang="cs-CZ" sz="1000" smtClean="0">
              <a:solidFill>
                <a:schemeClr val="tx1"/>
              </a:solidFill>
            </a:endParaRPr>
          </a:p>
        </p:txBody>
      </p:sp>
      <p:sp>
        <p:nvSpPr>
          <p:cNvPr id="29699"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29700"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29701"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29702"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29703" name="Rectangle 6"/>
          <p:cNvSpPr>
            <a:spLocks noChangeArrowheads="1" noTextEdit="1"/>
          </p:cNvSpPr>
          <p:nvPr>
            <p:ph type="sldImg"/>
          </p:nvPr>
        </p:nvSpPr>
        <p:spPr>
          <a:xfrm>
            <a:off x="52388" y="746125"/>
            <a:ext cx="6556375" cy="3689350"/>
          </a:xfrm>
          <a:ln cap="flat"/>
        </p:spPr>
      </p:sp>
      <p:sp>
        <p:nvSpPr>
          <p:cNvPr id="29704"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3608239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AF360D85-1815-463E-94CF-F2E8B7075F15}" type="slidenum">
              <a:rPr lang="cs-CZ" altLang="cs-CZ" sz="1000" smtClean="0">
                <a:solidFill>
                  <a:schemeClr val="tx1"/>
                </a:solidFill>
              </a:rPr>
              <a:pPr/>
              <a:t>17</a:t>
            </a:fld>
            <a:endParaRPr lang="cs-CZ" altLang="cs-CZ" sz="1000" smtClean="0">
              <a:solidFill>
                <a:schemeClr val="tx1"/>
              </a:solidFill>
            </a:endParaRPr>
          </a:p>
        </p:txBody>
      </p:sp>
      <p:sp>
        <p:nvSpPr>
          <p:cNvPr id="31747" name="Rectangle 5"/>
          <p:cNvSpPr txBox="1">
            <a:spLocks noGrp="1" noChangeArrowheads="1"/>
          </p:cNvSpPr>
          <p:nvPr/>
        </p:nvSpPr>
        <p:spPr bwMode="auto">
          <a:xfrm>
            <a:off x="3775075" y="9378950"/>
            <a:ext cx="28876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fld id="{1401F860-21B8-48D3-8B14-654D2D173BBE}" type="slidenum">
              <a:rPr lang="cs-CZ" altLang="cs-CZ" sz="1000" i="1">
                <a:solidFill>
                  <a:schemeClr val="tx1"/>
                </a:solidFill>
              </a:rPr>
              <a:pPr algn="r"/>
              <a:t>17</a:t>
            </a:fld>
            <a:endParaRPr lang="cs-CZ" altLang="cs-CZ" sz="1000" i="1">
              <a:solidFill>
                <a:schemeClr val="tx1"/>
              </a:solidFill>
            </a:endParaRPr>
          </a:p>
        </p:txBody>
      </p:sp>
      <p:sp>
        <p:nvSpPr>
          <p:cNvPr id="31748" name="Rectangle 2"/>
          <p:cNvSpPr>
            <a:spLocks noChangeArrowheads="1"/>
          </p:cNvSpPr>
          <p:nvPr/>
        </p:nvSpPr>
        <p:spPr bwMode="auto">
          <a:xfrm>
            <a:off x="3775075" y="7938"/>
            <a:ext cx="2887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31749" name="Rectangle 3"/>
          <p:cNvSpPr>
            <a:spLocks noChangeArrowheads="1"/>
          </p:cNvSpPr>
          <p:nvPr/>
        </p:nvSpPr>
        <p:spPr bwMode="auto">
          <a:xfrm>
            <a:off x="3775075" y="9399588"/>
            <a:ext cx="28876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31750" name="Rectangle 4"/>
          <p:cNvSpPr>
            <a:spLocks noChangeArrowheads="1"/>
          </p:cNvSpPr>
          <p:nvPr/>
        </p:nvSpPr>
        <p:spPr bwMode="auto">
          <a:xfrm>
            <a:off x="-1588" y="9399588"/>
            <a:ext cx="28876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31751" name="Rectangle 5"/>
          <p:cNvSpPr>
            <a:spLocks noChangeArrowheads="1"/>
          </p:cNvSpPr>
          <p:nvPr/>
        </p:nvSpPr>
        <p:spPr bwMode="auto">
          <a:xfrm>
            <a:off x="-1588" y="7938"/>
            <a:ext cx="2887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31752" name="Rectangle 6"/>
          <p:cNvSpPr>
            <a:spLocks noChangeArrowheads="1" noTextEdit="1"/>
          </p:cNvSpPr>
          <p:nvPr>
            <p:ph type="sldImg"/>
          </p:nvPr>
        </p:nvSpPr>
        <p:spPr>
          <a:xfrm>
            <a:off x="52388" y="746125"/>
            <a:ext cx="6556375" cy="3689350"/>
          </a:xfrm>
          <a:ln cap="flat"/>
        </p:spPr>
      </p:sp>
      <p:sp>
        <p:nvSpPr>
          <p:cNvPr id="31753" name="Rectangle 7"/>
          <p:cNvSpPr>
            <a:spLocks noGrp="1" noChangeArrowheads="1"/>
          </p:cNvSpPr>
          <p:nvPr>
            <p:ph type="body" idx="1"/>
          </p:nvPr>
        </p:nvSpPr>
        <p:spPr>
          <a:noFill/>
        </p:spPr>
        <p:txBody>
          <a:bodyPr/>
          <a:lstStyle/>
          <a:p>
            <a:r>
              <a:rPr lang="cs-CZ" altLang="cs-CZ" smtClean="0"/>
              <a:t>Hypermetropic eye is the oposite of myopic eye. Its small and thats why the light reys go throught the retina and immaginary they join behind of retinal point of sharp vision. We use convex lens for correction into spectacles</a:t>
            </a:r>
          </a:p>
          <a:p>
            <a:r>
              <a:rPr lang="cs-CZ" altLang="cs-CZ" smtClean="0"/>
              <a:t>Hypermetropic eye cannot see sharp for long distenc not even for near distance. The object is more cloudy when its closer to the eye.</a:t>
            </a:r>
          </a:p>
        </p:txBody>
      </p:sp>
    </p:spTree>
    <p:extLst>
      <p:ext uri="{BB962C8B-B14F-4D97-AF65-F5344CB8AC3E}">
        <p14:creationId xmlns:p14="http://schemas.microsoft.com/office/powerpoint/2010/main" val="996740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71926730-2808-43F6-B58F-B1F57224BC77}" type="slidenum">
              <a:rPr lang="cs-CZ" altLang="cs-CZ" sz="1000" smtClean="0">
                <a:solidFill>
                  <a:schemeClr val="tx1"/>
                </a:solidFill>
              </a:rPr>
              <a:pPr/>
              <a:t>18</a:t>
            </a:fld>
            <a:endParaRPr lang="cs-CZ" altLang="cs-CZ" sz="1000" smtClean="0">
              <a:solidFill>
                <a:schemeClr val="tx1"/>
              </a:solidFill>
            </a:endParaRPr>
          </a:p>
        </p:txBody>
      </p:sp>
      <p:sp>
        <p:nvSpPr>
          <p:cNvPr id="33795"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33796"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33797"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33798"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33799" name="Rectangle 6"/>
          <p:cNvSpPr>
            <a:spLocks noChangeArrowheads="1" noTextEdit="1"/>
          </p:cNvSpPr>
          <p:nvPr>
            <p:ph type="sldImg"/>
          </p:nvPr>
        </p:nvSpPr>
        <p:spPr>
          <a:xfrm>
            <a:off x="52388" y="746125"/>
            <a:ext cx="6556375" cy="3689350"/>
          </a:xfrm>
          <a:ln cap="flat"/>
        </p:spPr>
      </p:sp>
      <p:sp>
        <p:nvSpPr>
          <p:cNvPr id="33800"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566264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4B214E9F-5E0B-4A21-AE29-76859F2F622F}" type="slidenum">
              <a:rPr lang="cs-CZ" altLang="cs-CZ" sz="1000" smtClean="0">
                <a:solidFill>
                  <a:schemeClr val="tx1"/>
                </a:solidFill>
              </a:rPr>
              <a:pPr/>
              <a:t>19</a:t>
            </a:fld>
            <a:endParaRPr lang="cs-CZ" altLang="cs-CZ" sz="1000" smtClean="0">
              <a:solidFill>
                <a:schemeClr val="tx1"/>
              </a:solidFill>
            </a:endParaRPr>
          </a:p>
        </p:txBody>
      </p:sp>
      <p:sp>
        <p:nvSpPr>
          <p:cNvPr id="35843"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35844"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35845"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35846"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35847" name="Rectangle 6"/>
          <p:cNvSpPr>
            <a:spLocks noChangeArrowheads="1" noTextEdit="1"/>
          </p:cNvSpPr>
          <p:nvPr>
            <p:ph type="sldImg"/>
          </p:nvPr>
        </p:nvSpPr>
        <p:spPr>
          <a:xfrm>
            <a:off x="52388" y="746125"/>
            <a:ext cx="6556375" cy="3689350"/>
          </a:xfrm>
          <a:ln cap="flat"/>
        </p:spPr>
      </p:sp>
      <p:sp>
        <p:nvSpPr>
          <p:cNvPr id="35848"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768813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807E6CFD-BA47-4E43-8716-3716BD5F9ECB}" type="slidenum">
              <a:rPr lang="cs-CZ" altLang="cs-CZ" sz="1000" smtClean="0">
                <a:solidFill>
                  <a:schemeClr val="tx1"/>
                </a:solidFill>
              </a:rPr>
              <a:pPr/>
              <a:t>20</a:t>
            </a:fld>
            <a:endParaRPr lang="cs-CZ" altLang="cs-CZ" sz="1000" smtClean="0">
              <a:solidFill>
                <a:schemeClr val="tx1"/>
              </a:solidFill>
            </a:endParaRPr>
          </a:p>
        </p:txBody>
      </p:sp>
      <p:sp>
        <p:nvSpPr>
          <p:cNvPr id="37891" name="Rectangle 5"/>
          <p:cNvSpPr txBox="1">
            <a:spLocks noGrp="1" noChangeArrowheads="1"/>
          </p:cNvSpPr>
          <p:nvPr/>
        </p:nvSpPr>
        <p:spPr bwMode="auto">
          <a:xfrm>
            <a:off x="3775075" y="9378950"/>
            <a:ext cx="28876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fld id="{04A6056E-3639-467C-80DA-E09A0F473EB1}" type="slidenum">
              <a:rPr lang="cs-CZ" altLang="cs-CZ" sz="1000" i="1">
                <a:solidFill>
                  <a:schemeClr val="tx1"/>
                </a:solidFill>
              </a:rPr>
              <a:pPr algn="r"/>
              <a:t>20</a:t>
            </a:fld>
            <a:endParaRPr lang="cs-CZ" altLang="cs-CZ" sz="1000" i="1">
              <a:solidFill>
                <a:schemeClr val="tx1"/>
              </a:solidFill>
            </a:endParaRPr>
          </a:p>
        </p:txBody>
      </p:sp>
      <p:sp>
        <p:nvSpPr>
          <p:cNvPr id="37892" name="Rectangle 2"/>
          <p:cNvSpPr>
            <a:spLocks noChangeArrowheads="1"/>
          </p:cNvSpPr>
          <p:nvPr/>
        </p:nvSpPr>
        <p:spPr bwMode="auto">
          <a:xfrm>
            <a:off x="3775075" y="7938"/>
            <a:ext cx="2887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37893" name="Rectangle 3"/>
          <p:cNvSpPr>
            <a:spLocks noChangeArrowheads="1"/>
          </p:cNvSpPr>
          <p:nvPr/>
        </p:nvSpPr>
        <p:spPr bwMode="auto">
          <a:xfrm>
            <a:off x="3775075" y="9399588"/>
            <a:ext cx="28876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37894" name="Rectangle 4"/>
          <p:cNvSpPr>
            <a:spLocks noChangeArrowheads="1"/>
          </p:cNvSpPr>
          <p:nvPr/>
        </p:nvSpPr>
        <p:spPr bwMode="auto">
          <a:xfrm>
            <a:off x="-1588" y="9399588"/>
            <a:ext cx="28876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37895" name="Rectangle 5"/>
          <p:cNvSpPr>
            <a:spLocks noChangeArrowheads="1"/>
          </p:cNvSpPr>
          <p:nvPr/>
        </p:nvSpPr>
        <p:spPr bwMode="auto">
          <a:xfrm>
            <a:off x="-1588" y="7938"/>
            <a:ext cx="2887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37896" name="Rectangle 6"/>
          <p:cNvSpPr>
            <a:spLocks noChangeArrowheads="1" noTextEdit="1"/>
          </p:cNvSpPr>
          <p:nvPr>
            <p:ph type="sldImg"/>
          </p:nvPr>
        </p:nvSpPr>
        <p:spPr>
          <a:xfrm>
            <a:off x="52388" y="746125"/>
            <a:ext cx="6556375" cy="3689350"/>
          </a:xfrm>
          <a:ln cap="flat"/>
        </p:spPr>
      </p:sp>
      <p:sp>
        <p:nvSpPr>
          <p:cNvPr id="37897" name="Rectangle 7"/>
          <p:cNvSpPr>
            <a:spLocks noGrp="1" noChangeArrowheads="1"/>
          </p:cNvSpPr>
          <p:nvPr>
            <p:ph type="body" idx="1"/>
          </p:nvPr>
        </p:nvSpPr>
        <p:spPr>
          <a:noFill/>
        </p:spPr>
        <p:txBody>
          <a:bodyPr/>
          <a:lstStyle/>
          <a:p>
            <a:r>
              <a:rPr lang="cs-CZ" altLang="cs-CZ" smtClean="0"/>
              <a:t>Next slade show us astigmatismus. On the picure you can see that the surface of the eye is not smooth Mostly the shape of cornea is not regular</a:t>
            </a:r>
          </a:p>
          <a:p>
            <a:r>
              <a:rPr lang="cs-CZ" altLang="cs-CZ" smtClean="0"/>
              <a:t>Reys bend in wrong angle</a:t>
            </a:r>
          </a:p>
          <a:p>
            <a:r>
              <a:rPr lang="cs-CZ" altLang="cs-CZ" smtClean="0"/>
              <a:t>The vision is sometimes double, sometimes we can see the shadows , we¨need the thoric glass for corection</a:t>
            </a:r>
          </a:p>
        </p:txBody>
      </p:sp>
    </p:spTree>
    <p:extLst>
      <p:ext uri="{BB962C8B-B14F-4D97-AF65-F5344CB8AC3E}">
        <p14:creationId xmlns:p14="http://schemas.microsoft.com/office/powerpoint/2010/main" val="4100978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620B596C-E79A-4D06-8E07-E683A83D4E17}" type="slidenum">
              <a:rPr lang="cs-CZ" altLang="cs-CZ" sz="1000" smtClean="0">
                <a:solidFill>
                  <a:schemeClr val="tx1"/>
                </a:solidFill>
              </a:rPr>
              <a:pPr/>
              <a:t>3</a:t>
            </a:fld>
            <a:endParaRPr lang="cs-CZ" altLang="cs-CZ" sz="1000" smtClean="0">
              <a:solidFill>
                <a:schemeClr val="tx1"/>
              </a:solidFill>
            </a:endParaRPr>
          </a:p>
        </p:txBody>
      </p:sp>
      <p:sp>
        <p:nvSpPr>
          <p:cNvPr id="52227"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2228"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52229"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2230"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2231" name="Rectangle 6"/>
          <p:cNvSpPr>
            <a:spLocks noChangeArrowheads="1" noTextEdit="1"/>
          </p:cNvSpPr>
          <p:nvPr>
            <p:ph type="sldImg"/>
          </p:nvPr>
        </p:nvSpPr>
        <p:spPr>
          <a:xfrm>
            <a:off x="52388" y="746125"/>
            <a:ext cx="6556375" cy="3689350"/>
          </a:xfrm>
          <a:ln cap="flat"/>
        </p:spPr>
      </p:sp>
      <p:sp>
        <p:nvSpPr>
          <p:cNvPr id="52232"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2097603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2B301294-0EB5-4867-ADD3-207A5A442F23}" type="slidenum">
              <a:rPr lang="cs-CZ" altLang="cs-CZ" sz="1000" smtClean="0">
                <a:solidFill>
                  <a:schemeClr val="tx1"/>
                </a:solidFill>
              </a:rPr>
              <a:pPr/>
              <a:t>21</a:t>
            </a:fld>
            <a:endParaRPr lang="cs-CZ" altLang="cs-CZ" sz="1000" smtClean="0">
              <a:solidFill>
                <a:schemeClr val="tx1"/>
              </a:solidFill>
            </a:endParaRPr>
          </a:p>
        </p:txBody>
      </p:sp>
      <p:sp>
        <p:nvSpPr>
          <p:cNvPr id="39939"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39940"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39941"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39942"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39943" name="Rectangle 6"/>
          <p:cNvSpPr>
            <a:spLocks noChangeArrowheads="1" noTextEdit="1"/>
          </p:cNvSpPr>
          <p:nvPr>
            <p:ph type="sldImg"/>
          </p:nvPr>
        </p:nvSpPr>
        <p:spPr>
          <a:xfrm>
            <a:off x="52388" y="746125"/>
            <a:ext cx="6556375" cy="3689350"/>
          </a:xfrm>
          <a:ln cap="flat"/>
        </p:spPr>
      </p:sp>
      <p:sp>
        <p:nvSpPr>
          <p:cNvPr id="39944"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530484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35B05697-3610-41AA-8272-DFA272457134}" type="slidenum">
              <a:rPr lang="cs-CZ" altLang="cs-CZ" sz="1000" smtClean="0">
                <a:solidFill>
                  <a:schemeClr val="tx1"/>
                </a:solidFill>
              </a:rPr>
              <a:pPr/>
              <a:t>22</a:t>
            </a:fld>
            <a:endParaRPr lang="cs-CZ" altLang="cs-CZ" sz="1000" smtClean="0">
              <a:solidFill>
                <a:schemeClr val="tx1"/>
              </a:solidFill>
            </a:endParaRPr>
          </a:p>
        </p:txBody>
      </p:sp>
      <p:sp>
        <p:nvSpPr>
          <p:cNvPr id="41987"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41988"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41989"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41990"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41991" name="Rectangle 6"/>
          <p:cNvSpPr>
            <a:spLocks noChangeArrowheads="1" noTextEdit="1"/>
          </p:cNvSpPr>
          <p:nvPr>
            <p:ph type="sldImg"/>
          </p:nvPr>
        </p:nvSpPr>
        <p:spPr>
          <a:xfrm>
            <a:off x="52388" y="746125"/>
            <a:ext cx="6556375" cy="3689350"/>
          </a:xfrm>
          <a:ln cap="flat"/>
        </p:spPr>
      </p:sp>
      <p:sp>
        <p:nvSpPr>
          <p:cNvPr id="41992"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513999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8842BAC4-C6C5-479A-9FCF-25362D14E0E1}" type="slidenum">
              <a:rPr lang="cs-CZ" altLang="cs-CZ" sz="1000" smtClean="0">
                <a:solidFill>
                  <a:schemeClr val="tx1"/>
                </a:solidFill>
              </a:rPr>
              <a:pPr/>
              <a:t>23</a:t>
            </a:fld>
            <a:endParaRPr lang="cs-CZ" altLang="cs-CZ" sz="1000" smtClean="0">
              <a:solidFill>
                <a:schemeClr val="tx1"/>
              </a:solidFill>
            </a:endParaRPr>
          </a:p>
        </p:txBody>
      </p:sp>
      <p:sp>
        <p:nvSpPr>
          <p:cNvPr id="54275"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4276"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54277"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4278"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4279" name="Rectangle 6"/>
          <p:cNvSpPr>
            <a:spLocks noChangeArrowheads="1" noTextEdit="1"/>
          </p:cNvSpPr>
          <p:nvPr>
            <p:ph type="sldImg"/>
          </p:nvPr>
        </p:nvSpPr>
        <p:spPr>
          <a:xfrm>
            <a:off x="52388" y="746125"/>
            <a:ext cx="6556375" cy="3689350"/>
          </a:xfrm>
          <a:ln cap="flat"/>
        </p:spPr>
      </p:sp>
      <p:sp>
        <p:nvSpPr>
          <p:cNvPr id="54280"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4100957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384B5823-126C-461E-B054-22F82076EE75}" type="slidenum">
              <a:rPr lang="cs-CZ" altLang="cs-CZ" sz="1000" smtClean="0">
                <a:solidFill>
                  <a:schemeClr val="tx1"/>
                </a:solidFill>
              </a:rPr>
              <a:pPr/>
              <a:t>24</a:t>
            </a:fld>
            <a:endParaRPr lang="cs-CZ" altLang="cs-CZ" sz="1000" smtClean="0">
              <a:solidFill>
                <a:schemeClr val="tx1"/>
              </a:solidFill>
            </a:endParaRPr>
          </a:p>
        </p:txBody>
      </p:sp>
      <p:sp>
        <p:nvSpPr>
          <p:cNvPr id="56323"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6324"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56325"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6326"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6327" name="Rectangle 6"/>
          <p:cNvSpPr>
            <a:spLocks noChangeArrowheads="1" noTextEdit="1"/>
          </p:cNvSpPr>
          <p:nvPr>
            <p:ph type="sldImg"/>
          </p:nvPr>
        </p:nvSpPr>
        <p:spPr>
          <a:xfrm>
            <a:off x="52388" y="746125"/>
            <a:ext cx="6556375" cy="3689350"/>
          </a:xfrm>
          <a:ln cap="flat"/>
        </p:spPr>
      </p:sp>
      <p:sp>
        <p:nvSpPr>
          <p:cNvPr id="56328"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4098942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D14ACC0F-494B-4009-973C-0E3BE1B00E6D}" type="slidenum">
              <a:rPr lang="cs-CZ" altLang="cs-CZ" sz="1000" smtClean="0">
                <a:solidFill>
                  <a:schemeClr val="tx1"/>
                </a:solidFill>
              </a:rPr>
              <a:pPr/>
              <a:t>25</a:t>
            </a:fld>
            <a:endParaRPr lang="cs-CZ" altLang="cs-CZ" sz="1000" smtClean="0">
              <a:solidFill>
                <a:schemeClr val="tx1"/>
              </a:solidFill>
            </a:endParaRPr>
          </a:p>
        </p:txBody>
      </p:sp>
      <p:sp>
        <p:nvSpPr>
          <p:cNvPr id="58371"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8372"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58373"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8374"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8375" name="Rectangle 6"/>
          <p:cNvSpPr>
            <a:spLocks noChangeArrowheads="1" noTextEdit="1"/>
          </p:cNvSpPr>
          <p:nvPr>
            <p:ph type="sldImg"/>
          </p:nvPr>
        </p:nvSpPr>
        <p:spPr>
          <a:xfrm>
            <a:off x="52388" y="746125"/>
            <a:ext cx="6556375" cy="3689350"/>
          </a:xfrm>
          <a:ln cap="flat"/>
        </p:spPr>
      </p:sp>
      <p:sp>
        <p:nvSpPr>
          <p:cNvPr id="58376"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218312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AAEECE35-CA02-4254-AF7F-C53C47B0715D}" type="slidenum">
              <a:rPr lang="cs-CZ" altLang="cs-CZ" sz="1000" smtClean="0">
                <a:solidFill>
                  <a:schemeClr val="tx1"/>
                </a:solidFill>
              </a:rPr>
              <a:pPr/>
              <a:t>27</a:t>
            </a:fld>
            <a:endParaRPr lang="cs-CZ" altLang="cs-CZ" sz="1000" smtClean="0">
              <a:solidFill>
                <a:schemeClr val="tx1"/>
              </a:solidFill>
            </a:endParaRPr>
          </a:p>
        </p:txBody>
      </p:sp>
      <p:sp>
        <p:nvSpPr>
          <p:cNvPr id="61443"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61444"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61445"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61446"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61447" name="Rectangle 6"/>
          <p:cNvSpPr>
            <a:spLocks noChangeArrowheads="1" noTextEdit="1"/>
          </p:cNvSpPr>
          <p:nvPr>
            <p:ph type="sldImg"/>
          </p:nvPr>
        </p:nvSpPr>
        <p:spPr>
          <a:xfrm>
            <a:off x="52388" y="746125"/>
            <a:ext cx="6556375" cy="3689350"/>
          </a:xfrm>
          <a:ln cap="flat"/>
        </p:spPr>
      </p:sp>
      <p:sp>
        <p:nvSpPr>
          <p:cNvPr id="61448"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8039240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FECF42BE-B2FE-4044-8072-D39CED5ED2D8}" type="slidenum">
              <a:rPr lang="cs-CZ" altLang="cs-CZ" sz="1000" smtClean="0">
                <a:solidFill>
                  <a:schemeClr val="tx1"/>
                </a:solidFill>
              </a:rPr>
              <a:pPr/>
              <a:t>30</a:t>
            </a:fld>
            <a:endParaRPr lang="cs-CZ" altLang="cs-CZ" sz="1000" smtClean="0">
              <a:solidFill>
                <a:schemeClr val="tx1"/>
              </a:solidFill>
            </a:endParaRPr>
          </a:p>
        </p:txBody>
      </p:sp>
      <p:sp>
        <p:nvSpPr>
          <p:cNvPr id="53251"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2"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53253"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4"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5" name="Rectangle 6"/>
          <p:cNvSpPr>
            <a:spLocks noChangeArrowheads="1" noTextEdit="1"/>
          </p:cNvSpPr>
          <p:nvPr>
            <p:ph type="sldImg"/>
          </p:nvPr>
        </p:nvSpPr>
        <p:spPr>
          <a:xfrm>
            <a:off x="52388" y="746125"/>
            <a:ext cx="6556375" cy="3689350"/>
          </a:xfrm>
          <a:ln cap="flat"/>
        </p:spPr>
      </p:sp>
      <p:sp>
        <p:nvSpPr>
          <p:cNvPr id="53256"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2134525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FECF42BE-B2FE-4044-8072-D39CED5ED2D8}" type="slidenum">
              <a:rPr lang="cs-CZ" altLang="cs-CZ" sz="1000" smtClean="0">
                <a:solidFill>
                  <a:schemeClr val="tx1"/>
                </a:solidFill>
              </a:rPr>
              <a:pPr/>
              <a:t>31</a:t>
            </a:fld>
            <a:endParaRPr lang="cs-CZ" altLang="cs-CZ" sz="1000" smtClean="0">
              <a:solidFill>
                <a:schemeClr val="tx1"/>
              </a:solidFill>
            </a:endParaRPr>
          </a:p>
        </p:txBody>
      </p:sp>
      <p:sp>
        <p:nvSpPr>
          <p:cNvPr id="53251"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2"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53253"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4"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5" name="Rectangle 6"/>
          <p:cNvSpPr>
            <a:spLocks noChangeArrowheads="1" noTextEdit="1"/>
          </p:cNvSpPr>
          <p:nvPr>
            <p:ph type="sldImg"/>
          </p:nvPr>
        </p:nvSpPr>
        <p:spPr>
          <a:xfrm>
            <a:off x="52388" y="746125"/>
            <a:ext cx="6556375" cy="3689350"/>
          </a:xfrm>
          <a:ln cap="flat"/>
        </p:spPr>
      </p:sp>
      <p:sp>
        <p:nvSpPr>
          <p:cNvPr id="53256"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3706337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E9A60206-9FD2-4334-A4F5-089A02616849}" type="slidenum">
              <a:rPr lang="cs-CZ" altLang="cs-CZ" sz="1000" smtClean="0">
                <a:solidFill>
                  <a:schemeClr val="tx1"/>
                </a:solidFill>
              </a:rPr>
              <a:pPr/>
              <a:t>35</a:t>
            </a:fld>
            <a:endParaRPr lang="cs-CZ" altLang="cs-CZ" sz="1000" smtClean="0">
              <a:solidFill>
                <a:schemeClr val="tx1"/>
              </a:solidFill>
            </a:endParaRPr>
          </a:p>
        </p:txBody>
      </p:sp>
      <p:sp>
        <p:nvSpPr>
          <p:cNvPr id="72707"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72708"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72709"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72710"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72711" name="Rectangle 6"/>
          <p:cNvSpPr>
            <a:spLocks noChangeArrowheads="1" noTextEdit="1"/>
          </p:cNvSpPr>
          <p:nvPr>
            <p:ph type="sldImg"/>
          </p:nvPr>
        </p:nvSpPr>
        <p:spPr>
          <a:xfrm>
            <a:off x="52388" y="746125"/>
            <a:ext cx="6556375" cy="3689350"/>
          </a:xfrm>
          <a:ln cap="flat"/>
        </p:spPr>
      </p:sp>
      <p:sp>
        <p:nvSpPr>
          <p:cNvPr id="72712"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41656503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73C2EC0F-5381-44B4-8D39-D578B51C39E2}" type="slidenum">
              <a:rPr lang="cs-CZ" altLang="cs-CZ" sz="1000" smtClean="0">
                <a:solidFill>
                  <a:schemeClr val="tx1"/>
                </a:solidFill>
              </a:rPr>
              <a:pPr/>
              <a:t>36</a:t>
            </a:fld>
            <a:endParaRPr lang="cs-CZ" altLang="cs-CZ" sz="1000" smtClean="0">
              <a:solidFill>
                <a:schemeClr val="tx1"/>
              </a:solidFill>
            </a:endParaRPr>
          </a:p>
        </p:txBody>
      </p:sp>
      <p:sp>
        <p:nvSpPr>
          <p:cNvPr id="74755"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74756"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74757"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74758"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74759" name="Rectangle 6"/>
          <p:cNvSpPr>
            <a:spLocks noChangeArrowheads="1" noTextEdit="1"/>
          </p:cNvSpPr>
          <p:nvPr>
            <p:ph type="sldImg"/>
          </p:nvPr>
        </p:nvSpPr>
        <p:spPr>
          <a:xfrm>
            <a:off x="52388" y="746125"/>
            <a:ext cx="6556375" cy="3689350"/>
          </a:xfrm>
          <a:ln cap="flat"/>
        </p:spPr>
      </p:sp>
      <p:sp>
        <p:nvSpPr>
          <p:cNvPr id="74760"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831691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44760A0F-E67F-4E2A-A68E-2CD96D9E11D8}" type="slidenum">
              <a:rPr lang="cs-CZ" altLang="cs-CZ" sz="1000" smtClean="0">
                <a:solidFill>
                  <a:schemeClr val="tx1"/>
                </a:solidFill>
              </a:rPr>
              <a:pPr/>
              <a:t>4</a:t>
            </a:fld>
            <a:endParaRPr lang="cs-CZ" altLang="cs-CZ" sz="1000" smtClean="0">
              <a:solidFill>
                <a:schemeClr val="tx1"/>
              </a:solidFill>
            </a:endParaRPr>
          </a:p>
        </p:txBody>
      </p:sp>
      <p:sp>
        <p:nvSpPr>
          <p:cNvPr id="14339"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4340"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14341"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4342"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4343" name="Rectangle 6"/>
          <p:cNvSpPr>
            <a:spLocks noChangeArrowheads="1" noTextEdit="1"/>
          </p:cNvSpPr>
          <p:nvPr>
            <p:ph type="sldImg"/>
          </p:nvPr>
        </p:nvSpPr>
        <p:spPr>
          <a:xfrm>
            <a:off x="52388" y="746125"/>
            <a:ext cx="6556375" cy="3689350"/>
          </a:xfrm>
          <a:ln cap="flat"/>
        </p:spPr>
      </p:sp>
      <p:sp>
        <p:nvSpPr>
          <p:cNvPr id="14344"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371444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C2E87541-B222-44FA-BB83-FEDC2B53BA81}" type="slidenum">
              <a:rPr lang="cs-CZ" altLang="cs-CZ" sz="1000" smtClean="0">
                <a:solidFill>
                  <a:schemeClr val="tx1"/>
                </a:solidFill>
              </a:rPr>
              <a:pPr/>
              <a:t>37</a:t>
            </a:fld>
            <a:endParaRPr lang="cs-CZ" altLang="cs-CZ" sz="1000" smtClean="0">
              <a:solidFill>
                <a:schemeClr val="tx1"/>
              </a:solidFill>
            </a:endParaRPr>
          </a:p>
        </p:txBody>
      </p:sp>
      <p:sp>
        <p:nvSpPr>
          <p:cNvPr id="78851"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78852"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78853"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78854"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78855" name="Rectangle 6"/>
          <p:cNvSpPr>
            <a:spLocks noChangeArrowheads="1" noTextEdit="1"/>
          </p:cNvSpPr>
          <p:nvPr>
            <p:ph type="sldImg"/>
          </p:nvPr>
        </p:nvSpPr>
        <p:spPr>
          <a:xfrm>
            <a:off x="52388" y="746125"/>
            <a:ext cx="6556375" cy="3689350"/>
          </a:xfrm>
          <a:ln cap="flat"/>
        </p:spPr>
      </p:sp>
      <p:sp>
        <p:nvSpPr>
          <p:cNvPr id="78856"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22281651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FD4FF272-14F2-406A-9283-4A975F54644B}" type="slidenum">
              <a:rPr lang="cs-CZ" altLang="cs-CZ" sz="1000" smtClean="0">
                <a:solidFill>
                  <a:schemeClr val="tx1"/>
                </a:solidFill>
              </a:rPr>
              <a:pPr/>
              <a:t>39</a:t>
            </a:fld>
            <a:endParaRPr lang="cs-CZ" altLang="cs-CZ" sz="1000" smtClean="0">
              <a:solidFill>
                <a:schemeClr val="tx1"/>
              </a:solidFill>
            </a:endParaRPr>
          </a:p>
        </p:txBody>
      </p:sp>
      <p:sp>
        <p:nvSpPr>
          <p:cNvPr id="81923"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81924"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81925"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81926"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81927" name="Rectangle 6"/>
          <p:cNvSpPr>
            <a:spLocks noChangeArrowheads="1" noTextEdit="1"/>
          </p:cNvSpPr>
          <p:nvPr>
            <p:ph type="sldImg"/>
          </p:nvPr>
        </p:nvSpPr>
        <p:spPr>
          <a:xfrm>
            <a:off x="52388" y="746125"/>
            <a:ext cx="6556375" cy="3689350"/>
          </a:xfrm>
          <a:ln cap="flat"/>
        </p:spPr>
      </p:sp>
      <p:sp>
        <p:nvSpPr>
          <p:cNvPr id="81928"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2363702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1421B8E1-3F3D-4572-8343-E67298DBDF9A}" type="slidenum">
              <a:rPr lang="cs-CZ" altLang="cs-CZ" sz="1000" smtClean="0">
                <a:solidFill>
                  <a:schemeClr val="tx1"/>
                </a:solidFill>
              </a:rPr>
              <a:pPr/>
              <a:t>40</a:t>
            </a:fld>
            <a:endParaRPr lang="cs-CZ" altLang="cs-CZ" sz="1000" smtClean="0">
              <a:solidFill>
                <a:schemeClr val="tx1"/>
              </a:solidFill>
            </a:endParaRPr>
          </a:p>
        </p:txBody>
      </p:sp>
      <p:sp>
        <p:nvSpPr>
          <p:cNvPr id="83971"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83972"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83973"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83974"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83975" name="Rectangle 6"/>
          <p:cNvSpPr>
            <a:spLocks noChangeArrowheads="1" noTextEdit="1"/>
          </p:cNvSpPr>
          <p:nvPr>
            <p:ph type="sldImg"/>
          </p:nvPr>
        </p:nvSpPr>
        <p:spPr>
          <a:xfrm>
            <a:off x="52388" y="746125"/>
            <a:ext cx="6556375" cy="3689350"/>
          </a:xfrm>
          <a:ln cap="flat"/>
        </p:spPr>
      </p:sp>
      <p:sp>
        <p:nvSpPr>
          <p:cNvPr id="83976"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074932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FECF42BE-B2FE-4044-8072-D39CED5ED2D8}" type="slidenum">
              <a:rPr lang="cs-CZ" altLang="cs-CZ" sz="1000" smtClean="0">
                <a:solidFill>
                  <a:schemeClr val="tx1"/>
                </a:solidFill>
              </a:rPr>
              <a:pPr/>
              <a:t>42</a:t>
            </a:fld>
            <a:endParaRPr lang="cs-CZ" altLang="cs-CZ" sz="1000" smtClean="0">
              <a:solidFill>
                <a:schemeClr val="tx1"/>
              </a:solidFill>
            </a:endParaRPr>
          </a:p>
        </p:txBody>
      </p:sp>
      <p:sp>
        <p:nvSpPr>
          <p:cNvPr id="53251"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2"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53253"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4"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5" name="Rectangle 6"/>
          <p:cNvSpPr>
            <a:spLocks noChangeArrowheads="1" noTextEdit="1"/>
          </p:cNvSpPr>
          <p:nvPr>
            <p:ph type="sldImg"/>
          </p:nvPr>
        </p:nvSpPr>
        <p:spPr>
          <a:xfrm>
            <a:off x="52388" y="746125"/>
            <a:ext cx="6556375" cy="3689350"/>
          </a:xfrm>
          <a:ln cap="flat"/>
        </p:spPr>
      </p:sp>
      <p:sp>
        <p:nvSpPr>
          <p:cNvPr id="53256"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25012962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87286F24-4D40-4F00-A8F0-D2B9998F2643}" type="slidenum">
              <a:rPr lang="cs-CZ" altLang="cs-CZ" sz="1000" smtClean="0">
                <a:solidFill>
                  <a:schemeClr val="tx1"/>
                </a:solidFill>
              </a:rPr>
              <a:pPr/>
              <a:t>43</a:t>
            </a:fld>
            <a:endParaRPr lang="cs-CZ" altLang="cs-CZ" sz="1000" smtClean="0">
              <a:solidFill>
                <a:schemeClr val="tx1"/>
              </a:solidFill>
            </a:endParaRPr>
          </a:p>
        </p:txBody>
      </p:sp>
      <p:sp>
        <p:nvSpPr>
          <p:cNvPr id="88067"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88068"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88069"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88070"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88071" name="Rectangle 6"/>
          <p:cNvSpPr>
            <a:spLocks noChangeArrowheads="1" noTextEdit="1"/>
          </p:cNvSpPr>
          <p:nvPr>
            <p:ph type="sldImg"/>
          </p:nvPr>
        </p:nvSpPr>
        <p:spPr>
          <a:xfrm>
            <a:off x="52388" y="746125"/>
            <a:ext cx="6556375" cy="3689350"/>
          </a:xfrm>
          <a:ln cap="flat"/>
        </p:spPr>
      </p:sp>
      <p:sp>
        <p:nvSpPr>
          <p:cNvPr id="88072"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4207771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D5968070-378F-47AC-8278-0D92D1E5BE60}" type="slidenum">
              <a:rPr lang="cs-CZ" altLang="cs-CZ" sz="1000" smtClean="0">
                <a:solidFill>
                  <a:schemeClr val="tx1"/>
                </a:solidFill>
              </a:rPr>
              <a:pPr/>
              <a:t>45</a:t>
            </a:fld>
            <a:endParaRPr lang="cs-CZ" altLang="cs-CZ" sz="1000" smtClean="0">
              <a:solidFill>
                <a:schemeClr val="tx1"/>
              </a:solidFill>
            </a:endParaRPr>
          </a:p>
        </p:txBody>
      </p:sp>
      <p:sp>
        <p:nvSpPr>
          <p:cNvPr id="91139"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91140"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91141"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91142"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91143" name="Rectangle 6"/>
          <p:cNvSpPr>
            <a:spLocks noChangeArrowheads="1" noTextEdit="1"/>
          </p:cNvSpPr>
          <p:nvPr>
            <p:ph type="sldImg"/>
          </p:nvPr>
        </p:nvSpPr>
        <p:spPr>
          <a:xfrm>
            <a:off x="52388" y="746125"/>
            <a:ext cx="6556375" cy="3689350"/>
          </a:xfrm>
          <a:ln cap="flat"/>
        </p:spPr>
      </p:sp>
      <p:sp>
        <p:nvSpPr>
          <p:cNvPr id="91144"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34749092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FECF42BE-B2FE-4044-8072-D39CED5ED2D8}" type="slidenum">
              <a:rPr lang="cs-CZ" altLang="cs-CZ" sz="1000" smtClean="0">
                <a:solidFill>
                  <a:schemeClr val="tx1"/>
                </a:solidFill>
              </a:rPr>
              <a:pPr/>
              <a:t>46</a:t>
            </a:fld>
            <a:endParaRPr lang="cs-CZ" altLang="cs-CZ" sz="1000" smtClean="0">
              <a:solidFill>
                <a:schemeClr val="tx1"/>
              </a:solidFill>
            </a:endParaRPr>
          </a:p>
        </p:txBody>
      </p:sp>
      <p:sp>
        <p:nvSpPr>
          <p:cNvPr id="53251"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2"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53253"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4"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5" name="Rectangle 6"/>
          <p:cNvSpPr>
            <a:spLocks noChangeArrowheads="1" noTextEdit="1"/>
          </p:cNvSpPr>
          <p:nvPr>
            <p:ph type="sldImg"/>
          </p:nvPr>
        </p:nvSpPr>
        <p:spPr>
          <a:xfrm>
            <a:off x="52388" y="746125"/>
            <a:ext cx="6556375" cy="3689350"/>
          </a:xfrm>
          <a:ln cap="flat"/>
        </p:spPr>
      </p:sp>
      <p:sp>
        <p:nvSpPr>
          <p:cNvPr id="53256"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31506519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FECF42BE-B2FE-4044-8072-D39CED5ED2D8}" type="slidenum">
              <a:rPr lang="cs-CZ" altLang="cs-CZ" sz="1000" smtClean="0">
                <a:solidFill>
                  <a:schemeClr val="tx1"/>
                </a:solidFill>
              </a:rPr>
              <a:pPr/>
              <a:t>49</a:t>
            </a:fld>
            <a:endParaRPr lang="cs-CZ" altLang="cs-CZ" sz="1000" smtClean="0">
              <a:solidFill>
                <a:schemeClr val="tx1"/>
              </a:solidFill>
            </a:endParaRPr>
          </a:p>
        </p:txBody>
      </p:sp>
      <p:sp>
        <p:nvSpPr>
          <p:cNvPr id="53251"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2"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53253"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4"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5" name="Rectangle 6"/>
          <p:cNvSpPr>
            <a:spLocks noChangeArrowheads="1" noTextEdit="1"/>
          </p:cNvSpPr>
          <p:nvPr>
            <p:ph type="sldImg"/>
          </p:nvPr>
        </p:nvSpPr>
        <p:spPr>
          <a:xfrm>
            <a:off x="52388" y="746125"/>
            <a:ext cx="6556375" cy="3689350"/>
          </a:xfrm>
          <a:ln cap="flat"/>
        </p:spPr>
      </p:sp>
      <p:sp>
        <p:nvSpPr>
          <p:cNvPr id="53256"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31838329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6475EC11-739F-4953-B514-F336B8F522C4}" type="slidenum">
              <a:rPr lang="cs-CZ" altLang="cs-CZ" sz="1000" smtClean="0">
                <a:solidFill>
                  <a:schemeClr val="tx1"/>
                </a:solidFill>
              </a:rPr>
              <a:pPr/>
              <a:t>50</a:t>
            </a:fld>
            <a:endParaRPr lang="cs-CZ" altLang="cs-CZ" sz="1000" smtClean="0">
              <a:solidFill>
                <a:schemeClr val="tx1"/>
              </a:solidFill>
            </a:endParaRPr>
          </a:p>
        </p:txBody>
      </p:sp>
      <p:sp>
        <p:nvSpPr>
          <p:cNvPr id="95235"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95236"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95237"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95238"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95239" name="Rectangle 6"/>
          <p:cNvSpPr>
            <a:spLocks noChangeArrowheads="1" noTextEdit="1"/>
          </p:cNvSpPr>
          <p:nvPr>
            <p:ph type="sldImg"/>
          </p:nvPr>
        </p:nvSpPr>
        <p:spPr>
          <a:xfrm>
            <a:off x="52388" y="746125"/>
            <a:ext cx="6556375" cy="3689350"/>
          </a:xfrm>
          <a:ln cap="flat"/>
        </p:spPr>
      </p:sp>
      <p:sp>
        <p:nvSpPr>
          <p:cNvPr id="95240"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41322251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45354AE1-D596-4724-A4DC-74BE57C340D5}" type="slidenum">
              <a:rPr lang="cs-CZ" altLang="cs-CZ" sz="1000" smtClean="0">
                <a:solidFill>
                  <a:schemeClr val="tx1"/>
                </a:solidFill>
              </a:rPr>
              <a:pPr/>
              <a:t>52</a:t>
            </a:fld>
            <a:endParaRPr lang="cs-CZ" altLang="cs-CZ" sz="1000" smtClean="0">
              <a:solidFill>
                <a:schemeClr val="tx1"/>
              </a:solidFill>
            </a:endParaRPr>
          </a:p>
        </p:txBody>
      </p:sp>
      <p:sp>
        <p:nvSpPr>
          <p:cNvPr id="112643"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12644"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112645"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12646"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12647" name="Rectangle 6"/>
          <p:cNvSpPr>
            <a:spLocks noChangeArrowheads="1" noTextEdit="1"/>
          </p:cNvSpPr>
          <p:nvPr>
            <p:ph type="sldImg"/>
          </p:nvPr>
        </p:nvSpPr>
        <p:spPr>
          <a:xfrm>
            <a:off x="52388" y="746125"/>
            <a:ext cx="6556375" cy="3689350"/>
          </a:xfrm>
          <a:ln cap="flat"/>
        </p:spPr>
      </p:sp>
      <p:sp>
        <p:nvSpPr>
          <p:cNvPr id="112648"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21092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4F1E2B41-6A2A-45F4-B8C5-240352A25020}" type="slidenum">
              <a:rPr lang="cs-CZ" altLang="cs-CZ" sz="1000" smtClean="0">
                <a:solidFill>
                  <a:srgbClr val="000000"/>
                </a:solidFill>
              </a:rPr>
              <a:pPr/>
              <a:t>5</a:t>
            </a:fld>
            <a:endParaRPr lang="cs-CZ" altLang="cs-CZ" sz="1000" smtClean="0">
              <a:solidFill>
                <a:srgbClr val="000000"/>
              </a:solidFill>
            </a:endParaRPr>
          </a:p>
        </p:txBody>
      </p:sp>
      <p:sp>
        <p:nvSpPr>
          <p:cNvPr id="44035"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solidFill>
                <a:srgbClr val="C0504D"/>
              </a:solidFill>
            </a:endParaRPr>
          </a:p>
        </p:txBody>
      </p:sp>
      <p:sp>
        <p:nvSpPr>
          <p:cNvPr id="44036"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rgbClr val="000000"/>
                </a:solidFill>
              </a:rPr>
              <a:t>1</a:t>
            </a:r>
          </a:p>
        </p:txBody>
      </p:sp>
      <p:sp>
        <p:nvSpPr>
          <p:cNvPr id="44037"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solidFill>
                <a:srgbClr val="C0504D"/>
              </a:solidFill>
            </a:endParaRPr>
          </a:p>
        </p:txBody>
      </p:sp>
      <p:sp>
        <p:nvSpPr>
          <p:cNvPr id="44038"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solidFill>
                <a:srgbClr val="C0504D"/>
              </a:solidFill>
            </a:endParaRPr>
          </a:p>
        </p:txBody>
      </p:sp>
      <p:sp>
        <p:nvSpPr>
          <p:cNvPr id="44039" name="Rectangle 6"/>
          <p:cNvSpPr>
            <a:spLocks noChangeArrowheads="1" noTextEdit="1"/>
          </p:cNvSpPr>
          <p:nvPr>
            <p:ph type="sldImg"/>
          </p:nvPr>
        </p:nvSpPr>
        <p:spPr>
          <a:xfrm>
            <a:off x="52388" y="746125"/>
            <a:ext cx="6556375" cy="3689350"/>
          </a:xfrm>
          <a:ln cap="flat"/>
        </p:spPr>
      </p:sp>
      <p:sp>
        <p:nvSpPr>
          <p:cNvPr id="44040"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5694159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EE20D572-0E5D-44B4-A4CB-D69D41CD4D29}" type="slidenum">
              <a:rPr lang="cs-CZ" altLang="cs-CZ" sz="1000" smtClean="0">
                <a:solidFill>
                  <a:schemeClr val="tx1"/>
                </a:solidFill>
              </a:rPr>
              <a:pPr/>
              <a:t>53</a:t>
            </a:fld>
            <a:endParaRPr lang="cs-CZ" altLang="cs-CZ" sz="1000" smtClean="0">
              <a:solidFill>
                <a:schemeClr val="tx1"/>
              </a:solidFill>
            </a:endParaRPr>
          </a:p>
        </p:txBody>
      </p:sp>
      <p:sp>
        <p:nvSpPr>
          <p:cNvPr id="98307"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98308"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98309"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98310"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98311" name="Rectangle 6"/>
          <p:cNvSpPr>
            <a:spLocks noChangeArrowheads="1" noTextEdit="1"/>
          </p:cNvSpPr>
          <p:nvPr>
            <p:ph type="sldImg"/>
          </p:nvPr>
        </p:nvSpPr>
        <p:spPr>
          <a:xfrm>
            <a:off x="52388" y="746125"/>
            <a:ext cx="6556375" cy="3689350"/>
          </a:xfrm>
          <a:ln cap="flat"/>
        </p:spPr>
      </p:sp>
      <p:sp>
        <p:nvSpPr>
          <p:cNvPr id="98312"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5649537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FECF42BE-B2FE-4044-8072-D39CED5ED2D8}" type="slidenum">
              <a:rPr lang="cs-CZ" altLang="cs-CZ" sz="1000" smtClean="0">
                <a:solidFill>
                  <a:schemeClr val="tx1"/>
                </a:solidFill>
              </a:rPr>
              <a:pPr/>
              <a:t>54</a:t>
            </a:fld>
            <a:endParaRPr lang="cs-CZ" altLang="cs-CZ" sz="1000" smtClean="0">
              <a:solidFill>
                <a:schemeClr val="tx1"/>
              </a:solidFill>
            </a:endParaRPr>
          </a:p>
        </p:txBody>
      </p:sp>
      <p:sp>
        <p:nvSpPr>
          <p:cNvPr id="53251"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2"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53253"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4"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53255" name="Rectangle 6"/>
          <p:cNvSpPr>
            <a:spLocks noChangeArrowheads="1" noTextEdit="1"/>
          </p:cNvSpPr>
          <p:nvPr>
            <p:ph type="sldImg"/>
          </p:nvPr>
        </p:nvSpPr>
        <p:spPr>
          <a:xfrm>
            <a:off x="52388" y="746125"/>
            <a:ext cx="6556375" cy="3689350"/>
          </a:xfrm>
          <a:ln cap="flat"/>
        </p:spPr>
      </p:sp>
      <p:sp>
        <p:nvSpPr>
          <p:cNvPr id="53256"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3842566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D8F89B76-815C-44CF-99BB-855EF5598C3E}" type="slidenum">
              <a:rPr lang="cs-CZ" altLang="cs-CZ" sz="1000" smtClean="0">
                <a:solidFill>
                  <a:schemeClr val="tx1"/>
                </a:solidFill>
              </a:rPr>
              <a:pPr/>
              <a:t>55</a:t>
            </a:fld>
            <a:endParaRPr lang="cs-CZ" altLang="cs-CZ" sz="1000" smtClean="0">
              <a:solidFill>
                <a:schemeClr val="tx1"/>
              </a:solidFill>
            </a:endParaRPr>
          </a:p>
        </p:txBody>
      </p:sp>
      <p:sp>
        <p:nvSpPr>
          <p:cNvPr id="115715"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15716"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115717"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15718"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15719" name="Rectangle 6"/>
          <p:cNvSpPr>
            <a:spLocks noChangeArrowheads="1" noTextEdit="1"/>
          </p:cNvSpPr>
          <p:nvPr>
            <p:ph type="sldImg"/>
          </p:nvPr>
        </p:nvSpPr>
        <p:spPr>
          <a:xfrm>
            <a:off x="52388" y="746125"/>
            <a:ext cx="6556375" cy="3689350"/>
          </a:xfrm>
          <a:ln cap="flat"/>
        </p:spPr>
      </p:sp>
      <p:sp>
        <p:nvSpPr>
          <p:cNvPr id="115720"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36654553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1DD7792E-D8D8-430C-A593-F27E019D45DE}" type="slidenum">
              <a:rPr lang="cs-CZ" altLang="cs-CZ" sz="1000" smtClean="0">
                <a:solidFill>
                  <a:schemeClr val="tx1"/>
                </a:solidFill>
              </a:rPr>
              <a:pPr/>
              <a:t>56</a:t>
            </a:fld>
            <a:endParaRPr lang="cs-CZ" altLang="cs-CZ" sz="1000" smtClean="0">
              <a:solidFill>
                <a:schemeClr val="tx1"/>
              </a:solidFill>
            </a:endParaRPr>
          </a:p>
        </p:txBody>
      </p:sp>
      <p:sp>
        <p:nvSpPr>
          <p:cNvPr id="119811"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19812"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6</a:t>
            </a:r>
          </a:p>
        </p:txBody>
      </p:sp>
      <p:sp>
        <p:nvSpPr>
          <p:cNvPr id="119813"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19814"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19815" name="Rectangle 6"/>
          <p:cNvSpPr>
            <a:spLocks noChangeArrowheads="1" noTextEdit="1"/>
          </p:cNvSpPr>
          <p:nvPr>
            <p:ph type="sldImg"/>
          </p:nvPr>
        </p:nvSpPr>
        <p:spPr>
          <a:xfrm>
            <a:off x="52388" y="746125"/>
            <a:ext cx="6556375" cy="3689350"/>
          </a:xfrm>
          <a:ln cap="flat"/>
        </p:spPr>
      </p:sp>
      <p:sp>
        <p:nvSpPr>
          <p:cNvPr id="119816" name="Rectangle 7"/>
          <p:cNvSpPr>
            <a:spLocks noGrp="1" noChangeArrowheads="1"/>
          </p:cNvSpPr>
          <p:nvPr>
            <p:ph type="body" idx="1"/>
          </p:nvPr>
        </p:nvSpPr>
        <p:spPr>
          <a:xfrm>
            <a:off x="887413" y="4691063"/>
            <a:ext cx="4886325" cy="4157662"/>
          </a:xfrm>
          <a:noFill/>
        </p:spPr>
        <p:txBody>
          <a:bodyPr/>
          <a:lstStyle/>
          <a:p>
            <a:endParaRPr lang="cs-CZ" altLang="cs-CZ" smtClean="0"/>
          </a:p>
        </p:txBody>
      </p:sp>
    </p:spTree>
    <p:extLst>
      <p:ext uri="{BB962C8B-B14F-4D97-AF65-F5344CB8AC3E}">
        <p14:creationId xmlns:p14="http://schemas.microsoft.com/office/powerpoint/2010/main" val="674828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4EEE1D5F-C7E5-4F9D-913C-A8E7B411EF75}" type="slidenum">
              <a:rPr lang="cs-CZ" altLang="cs-CZ" sz="1000" smtClean="0">
                <a:solidFill>
                  <a:srgbClr val="000000"/>
                </a:solidFill>
              </a:rPr>
              <a:pPr/>
              <a:t>6</a:t>
            </a:fld>
            <a:endParaRPr lang="cs-CZ" altLang="cs-CZ" sz="1000" smtClean="0">
              <a:solidFill>
                <a:srgbClr val="000000"/>
              </a:solidFill>
            </a:endParaRPr>
          </a:p>
        </p:txBody>
      </p:sp>
      <p:sp>
        <p:nvSpPr>
          <p:cNvPr id="322562"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cs-CZ" sz="2800">
              <a:solidFill>
                <a:srgbClr val="00AE00"/>
              </a:solidFill>
              <a:effectLst>
                <a:outerShdw blurRad="38100" dist="38100" dir="2700000" algn="tl">
                  <a:srgbClr val="000000">
                    <a:alpha val="43137"/>
                  </a:srgbClr>
                </a:outerShdw>
              </a:effectLst>
            </a:endParaRPr>
          </a:p>
        </p:txBody>
      </p:sp>
      <p:sp>
        <p:nvSpPr>
          <p:cNvPr id="46084"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rgbClr val="000000"/>
                </a:solidFill>
              </a:rPr>
              <a:t>1</a:t>
            </a:r>
          </a:p>
        </p:txBody>
      </p:sp>
      <p:sp>
        <p:nvSpPr>
          <p:cNvPr id="322564"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cs-CZ" sz="2800">
              <a:solidFill>
                <a:srgbClr val="00AE00"/>
              </a:solidFill>
              <a:effectLst>
                <a:outerShdw blurRad="38100" dist="38100" dir="2700000" algn="tl">
                  <a:srgbClr val="000000">
                    <a:alpha val="43137"/>
                  </a:srgbClr>
                </a:outerShdw>
              </a:effectLst>
            </a:endParaRPr>
          </a:p>
        </p:txBody>
      </p:sp>
      <p:sp>
        <p:nvSpPr>
          <p:cNvPr id="322565"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cs-CZ" sz="2800">
              <a:solidFill>
                <a:srgbClr val="00AE00"/>
              </a:solidFill>
              <a:effectLst>
                <a:outerShdw blurRad="38100" dist="38100" dir="2700000" algn="tl">
                  <a:srgbClr val="000000">
                    <a:alpha val="43137"/>
                  </a:srgbClr>
                </a:outerShdw>
              </a:effectLst>
            </a:endParaRPr>
          </a:p>
        </p:txBody>
      </p:sp>
      <p:sp>
        <p:nvSpPr>
          <p:cNvPr id="46087" name="Rectangle 6"/>
          <p:cNvSpPr>
            <a:spLocks noChangeArrowheads="1" noTextEdit="1"/>
          </p:cNvSpPr>
          <p:nvPr>
            <p:ph type="sldImg"/>
          </p:nvPr>
        </p:nvSpPr>
        <p:spPr>
          <a:xfrm>
            <a:off x="52388" y="746125"/>
            <a:ext cx="6556375" cy="3689350"/>
          </a:xfrm>
          <a:ln cap="flat"/>
        </p:spPr>
      </p:sp>
      <p:sp>
        <p:nvSpPr>
          <p:cNvPr id="46088"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3503894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781C3AAD-BC7C-4012-899B-B3C415EAFA1D}" type="slidenum">
              <a:rPr lang="cs-CZ" altLang="cs-CZ" sz="1000" smtClean="0">
                <a:solidFill>
                  <a:srgbClr val="000000"/>
                </a:solidFill>
              </a:rPr>
              <a:pPr/>
              <a:t>7</a:t>
            </a:fld>
            <a:endParaRPr lang="cs-CZ" altLang="cs-CZ" sz="1000" smtClean="0">
              <a:solidFill>
                <a:srgbClr val="000000"/>
              </a:solidFill>
            </a:endParaRPr>
          </a:p>
        </p:txBody>
      </p:sp>
      <p:sp>
        <p:nvSpPr>
          <p:cNvPr id="324610"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cs-CZ" sz="2800">
              <a:solidFill>
                <a:srgbClr val="00AE00"/>
              </a:solidFill>
              <a:effectLst>
                <a:outerShdw blurRad="38100" dist="38100" dir="2700000" algn="tl">
                  <a:srgbClr val="000000">
                    <a:alpha val="43137"/>
                  </a:srgbClr>
                </a:outerShdw>
              </a:effectLst>
            </a:endParaRPr>
          </a:p>
        </p:txBody>
      </p:sp>
      <p:sp>
        <p:nvSpPr>
          <p:cNvPr id="48132"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rgbClr val="000000"/>
                </a:solidFill>
              </a:rPr>
              <a:t>1</a:t>
            </a:r>
          </a:p>
        </p:txBody>
      </p:sp>
      <p:sp>
        <p:nvSpPr>
          <p:cNvPr id="324612"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cs-CZ" sz="2800">
              <a:solidFill>
                <a:srgbClr val="00AE00"/>
              </a:solidFill>
              <a:effectLst>
                <a:outerShdw blurRad="38100" dist="38100" dir="2700000" algn="tl">
                  <a:srgbClr val="000000">
                    <a:alpha val="43137"/>
                  </a:srgbClr>
                </a:outerShdw>
              </a:effectLst>
            </a:endParaRPr>
          </a:p>
        </p:txBody>
      </p:sp>
      <p:sp>
        <p:nvSpPr>
          <p:cNvPr id="324613"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cs-CZ" sz="2800">
              <a:solidFill>
                <a:srgbClr val="00AE00"/>
              </a:solidFill>
              <a:effectLst>
                <a:outerShdw blurRad="38100" dist="38100" dir="2700000" algn="tl">
                  <a:srgbClr val="000000">
                    <a:alpha val="43137"/>
                  </a:srgbClr>
                </a:outerShdw>
              </a:effectLst>
            </a:endParaRPr>
          </a:p>
        </p:txBody>
      </p:sp>
      <p:sp>
        <p:nvSpPr>
          <p:cNvPr id="48135" name="Rectangle 6"/>
          <p:cNvSpPr>
            <a:spLocks noChangeArrowheads="1" noTextEdit="1"/>
          </p:cNvSpPr>
          <p:nvPr>
            <p:ph type="sldImg"/>
          </p:nvPr>
        </p:nvSpPr>
        <p:spPr>
          <a:xfrm>
            <a:off x="52388" y="746125"/>
            <a:ext cx="6556375" cy="3689350"/>
          </a:xfrm>
          <a:ln cap="flat"/>
        </p:spPr>
      </p:sp>
      <p:sp>
        <p:nvSpPr>
          <p:cNvPr id="48136"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60016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7734CCF5-8619-4C1F-A3F1-67B36B275490}" type="slidenum">
              <a:rPr lang="cs-CZ" altLang="cs-CZ" sz="1000" smtClean="0">
                <a:solidFill>
                  <a:schemeClr val="tx1"/>
                </a:solidFill>
              </a:rPr>
              <a:pPr/>
              <a:t>8</a:t>
            </a:fld>
            <a:endParaRPr lang="cs-CZ" altLang="cs-CZ" sz="1000" smtClean="0">
              <a:solidFill>
                <a:schemeClr val="tx1"/>
              </a:solidFill>
            </a:endParaRPr>
          </a:p>
        </p:txBody>
      </p:sp>
      <p:sp>
        <p:nvSpPr>
          <p:cNvPr id="13315"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3316"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13317"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3318"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3319" name="Rectangle 6"/>
          <p:cNvSpPr>
            <a:spLocks noChangeArrowheads="1" noTextEdit="1"/>
          </p:cNvSpPr>
          <p:nvPr>
            <p:ph type="sldImg"/>
          </p:nvPr>
        </p:nvSpPr>
        <p:spPr>
          <a:xfrm>
            <a:off x="52388" y="746125"/>
            <a:ext cx="6556375" cy="3689350"/>
          </a:xfrm>
          <a:ln cap="flat"/>
        </p:spPr>
      </p:sp>
      <p:sp>
        <p:nvSpPr>
          <p:cNvPr id="13320"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319399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6FFFBFFA-6F02-444B-A3F7-E73748A6DC5F}" type="slidenum">
              <a:rPr lang="cs-CZ" altLang="cs-CZ" sz="1000" smtClean="0">
                <a:solidFill>
                  <a:schemeClr val="tx1"/>
                </a:solidFill>
              </a:rPr>
              <a:pPr/>
              <a:t>9</a:t>
            </a:fld>
            <a:endParaRPr lang="cs-CZ" altLang="cs-CZ" sz="1000" smtClean="0">
              <a:solidFill>
                <a:schemeClr val="tx1"/>
              </a:solidFill>
            </a:endParaRPr>
          </a:p>
        </p:txBody>
      </p:sp>
      <p:sp>
        <p:nvSpPr>
          <p:cNvPr id="15363"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5364"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15365"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5366"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5367" name="Rectangle 6"/>
          <p:cNvSpPr>
            <a:spLocks noChangeArrowheads="1" noTextEdit="1"/>
          </p:cNvSpPr>
          <p:nvPr>
            <p:ph type="sldImg"/>
          </p:nvPr>
        </p:nvSpPr>
        <p:spPr>
          <a:xfrm>
            <a:off x="52388" y="746125"/>
            <a:ext cx="6556375" cy="3689350"/>
          </a:xfrm>
          <a:ln cap="flat"/>
        </p:spPr>
      </p:sp>
      <p:sp>
        <p:nvSpPr>
          <p:cNvPr id="15368"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412198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sldNum" sz="quarter" idx="5"/>
          </p:nvPr>
        </p:nvSpPr>
        <p:spPr>
          <a:noFill/>
        </p:spPr>
        <p:txBody>
          <a:bodyPr/>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fld id="{D70E6691-ABA5-4EAD-97C6-6B19F9765013}" type="slidenum">
              <a:rPr lang="cs-CZ" altLang="cs-CZ" sz="1000" smtClean="0">
                <a:solidFill>
                  <a:schemeClr val="tx1"/>
                </a:solidFill>
              </a:rPr>
              <a:pPr/>
              <a:t>10</a:t>
            </a:fld>
            <a:endParaRPr lang="cs-CZ" altLang="cs-CZ" sz="1000" smtClean="0">
              <a:solidFill>
                <a:schemeClr val="tx1"/>
              </a:solidFill>
            </a:endParaRPr>
          </a:p>
        </p:txBody>
      </p:sp>
      <p:sp>
        <p:nvSpPr>
          <p:cNvPr id="17411" name="Rectangle 2"/>
          <p:cNvSpPr>
            <a:spLocks noChangeArrowheads="1"/>
          </p:cNvSpPr>
          <p:nvPr/>
        </p:nvSpPr>
        <p:spPr bwMode="auto">
          <a:xfrm>
            <a:off x="3775075"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7412" name="Rectangle 3"/>
          <p:cNvSpPr>
            <a:spLocks noChangeArrowheads="1"/>
          </p:cNvSpPr>
          <p:nvPr/>
        </p:nvSpPr>
        <p:spPr bwMode="auto">
          <a:xfrm>
            <a:off x="3775075"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050" tIns="0" rIns="19050" bIns="0" anchor="b"/>
          <a:lstStyle>
            <a:lvl1pPr defTabSz="762000">
              <a:defRPr sz="2400">
                <a:solidFill>
                  <a:schemeClr val="accent2"/>
                </a:solidFill>
                <a:latin typeface="Times New Roman" panose="02020603050405020304" pitchFamily="18" charset="0"/>
              </a:defRPr>
            </a:lvl1pPr>
            <a:lvl2pPr marL="742950" indent="-285750" defTabSz="762000">
              <a:defRPr sz="2400">
                <a:solidFill>
                  <a:schemeClr val="accent2"/>
                </a:solidFill>
                <a:latin typeface="Times New Roman" panose="02020603050405020304" pitchFamily="18" charset="0"/>
              </a:defRPr>
            </a:lvl2pPr>
            <a:lvl3pPr marL="1143000" indent="-228600" defTabSz="762000">
              <a:defRPr sz="2400">
                <a:solidFill>
                  <a:schemeClr val="accent2"/>
                </a:solidFill>
                <a:latin typeface="Times New Roman" panose="02020603050405020304" pitchFamily="18" charset="0"/>
              </a:defRPr>
            </a:lvl3pPr>
            <a:lvl4pPr marL="1600200" indent="-228600" defTabSz="762000">
              <a:defRPr sz="2400">
                <a:solidFill>
                  <a:schemeClr val="accent2"/>
                </a:solidFill>
                <a:latin typeface="Times New Roman" panose="02020603050405020304" pitchFamily="18" charset="0"/>
              </a:defRPr>
            </a:lvl4pPr>
            <a:lvl5pPr marL="2057400" indent="-228600" defTabSz="762000">
              <a:defRPr sz="2400">
                <a:solidFill>
                  <a:schemeClr val="accent2"/>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accent2"/>
                </a:solidFill>
                <a:latin typeface="Times New Roman" panose="02020603050405020304" pitchFamily="18" charset="0"/>
              </a:defRPr>
            </a:lvl9pPr>
          </a:lstStyle>
          <a:p>
            <a:pPr algn="r"/>
            <a:r>
              <a:rPr lang="cs-CZ" altLang="cs-CZ" sz="1000" i="1">
                <a:solidFill>
                  <a:schemeClr val="tx1"/>
                </a:solidFill>
              </a:rPr>
              <a:t>4</a:t>
            </a:r>
          </a:p>
        </p:txBody>
      </p:sp>
      <p:sp>
        <p:nvSpPr>
          <p:cNvPr id="17413" name="Rectangle 4"/>
          <p:cNvSpPr>
            <a:spLocks noChangeArrowheads="1"/>
          </p:cNvSpPr>
          <p:nvPr/>
        </p:nvSpPr>
        <p:spPr bwMode="auto">
          <a:xfrm>
            <a:off x="-1588" y="9399588"/>
            <a:ext cx="28876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7414" name="Rectangle 5"/>
          <p:cNvSpPr>
            <a:spLocks noChangeArrowheads="1"/>
          </p:cNvSpPr>
          <p:nvPr/>
        </p:nvSpPr>
        <p:spPr bwMode="auto">
          <a:xfrm>
            <a:off x="-1588" y="7938"/>
            <a:ext cx="28876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endParaRPr lang="cs-CZ" altLang="cs-CZ"/>
          </a:p>
        </p:txBody>
      </p:sp>
      <p:sp>
        <p:nvSpPr>
          <p:cNvPr id="17415" name="Rectangle 6"/>
          <p:cNvSpPr>
            <a:spLocks noChangeArrowheads="1" noTextEdit="1"/>
          </p:cNvSpPr>
          <p:nvPr>
            <p:ph type="sldImg"/>
          </p:nvPr>
        </p:nvSpPr>
        <p:spPr>
          <a:xfrm>
            <a:off x="52388" y="746125"/>
            <a:ext cx="6556375" cy="3689350"/>
          </a:xfrm>
          <a:ln cap="flat"/>
        </p:spPr>
      </p:sp>
      <p:sp>
        <p:nvSpPr>
          <p:cNvPr id="17416" name="Rectangle 7"/>
          <p:cNvSpPr>
            <a:spLocks noGrp="1" noChangeArrowheads="1"/>
          </p:cNvSpPr>
          <p:nvPr>
            <p:ph type="body" idx="1"/>
          </p:nvPr>
        </p:nvSpPr>
        <p:spPr>
          <a:noFill/>
        </p:spPr>
        <p:txBody>
          <a:bodyPr/>
          <a:lstStyle/>
          <a:p>
            <a:endParaRPr lang="cs-CZ" altLang="cs-CZ" smtClean="0"/>
          </a:p>
        </p:txBody>
      </p:sp>
    </p:spTree>
    <p:extLst>
      <p:ext uri="{BB962C8B-B14F-4D97-AF65-F5344CB8AC3E}">
        <p14:creationId xmlns:p14="http://schemas.microsoft.com/office/powerpoint/2010/main" val="195864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DBCB7607-3C42-4F87-8A93-4922D25337D5}" type="slidenum">
              <a:rPr lang="cs-CZ"/>
              <a:pPr>
                <a:defRPr/>
              </a:pPr>
              <a:t>‹#›</a:t>
            </a:fld>
            <a:endParaRPr lang="cs-CZ"/>
          </a:p>
        </p:txBody>
      </p:sp>
    </p:spTree>
    <p:extLst>
      <p:ext uri="{BB962C8B-B14F-4D97-AF65-F5344CB8AC3E}">
        <p14:creationId xmlns:p14="http://schemas.microsoft.com/office/powerpoint/2010/main" val="2967250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0BA52CDA-F9B3-4916-AC61-3751580881C2}" type="slidenum">
              <a:rPr lang="cs-CZ"/>
              <a:pPr>
                <a:defRPr/>
              </a:pPr>
              <a:t>‹#›</a:t>
            </a:fld>
            <a:endParaRPr lang="cs-CZ"/>
          </a:p>
        </p:txBody>
      </p:sp>
    </p:spTree>
    <p:extLst>
      <p:ext uri="{BB962C8B-B14F-4D97-AF65-F5344CB8AC3E}">
        <p14:creationId xmlns:p14="http://schemas.microsoft.com/office/powerpoint/2010/main" val="1740684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53585" y="342900"/>
            <a:ext cx="2446215" cy="57531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1312985" y="342900"/>
            <a:ext cx="7153031" cy="57531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652343E8-082D-4D7A-81AC-2AA6965E65B7}" type="slidenum">
              <a:rPr lang="cs-CZ"/>
              <a:pPr>
                <a:defRPr/>
              </a:pPr>
              <a:t>‹#›</a:t>
            </a:fld>
            <a:endParaRPr lang="cs-CZ"/>
          </a:p>
        </p:txBody>
      </p:sp>
    </p:spTree>
    <p:extLst>
      <p:ext uri="{BB962C8B-B14F-4D97-AF65-F5344CB8AC3E}">
        <p14:creationId xmlns:p14="http://schemas.microsoft.com/office/powerpoint/2010/main" val="1172865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5889FA71-33A5-48E3-9E4F-4DDB38356BE1}" type="slidenum">
              <a:rPr lang="cs-CZ"/>
              <a:pPr>
                <a:defRPr/>
              </a:pPr>
              <a:t>‹#›</a:t>
            </a:fld>
            <a:endParaRPr lang="cs-CZ"/>
          </a:p>
        </p:txBody>
      </p:sp>
    </p:spTree>
    <p:extLst>
      <p:ext uri="{BB962C8B-B14F-4D97-AF65-F5344CB8AC3E}">
        <p14:creationId xmlns:p14="http://schemas.microsoft.com/office/powerpoint/2010/main" val="402879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94D5AE10-18A7-4695-A3B1-5D7A7938DA6A}" type="slidenum">
              <a:rPr lang="cs-CZ"/>
              <a:pPr>
                <a:defRPr/>
              </a:pPr>
              <a:t>‹#›</a:t>
            </a:fld>
            <a:endParaRPr lang="cs-CZ"/>
          </a:p>
        </p:txBody>
      </p:sp>
    </p:spTree>
    <p:extLst>
      <p:ext uri="{BB962C8B-B14F-4D97-AF65-F5344CB8AC3E}">
        <p14:creationId xmlns:p14="http://schemas.microsoft.com/office/powerpoint/2010/main" val="3490612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247" y="4406901"/>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247"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26D5014D-30C4-4E60-B13E-400DA6A91757}" type="slidenum">
              <a:rPr lang="cs-CZ"/>
              <a:pPr>
                <a:defRPr/>
              </a:pPr>
              <a:t>‹#›</a:t>
            </a:fld>
            <a:endParaRPr lang="cs-CZ"/>
          </a:p>
        </p:txBody>
      </p:sp>
    </p:spTree>
    <p:extLst>
      <p:ext uri="{BB962C8B-B14F-4D97-AF65-F5344CB8AC3E}">
        <p14:creationId xmlns:p14="http://schemas.microsoft.com/office/powerpoint/2010/main" val="678367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312985" y="1981200"/>
            <a:ext cx="468923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89785" y="1981200"/>
            <a:ext cx="468923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
          <p:cNvSpPr>
            <a:spLocks noGrp="1" noChangeArrowheads="1"/>
          </p:cNvSpPr>
          <p:nvPr>
            <p:ph type="dt" sz="half" idx="10"/>
          </p:nvPr>
        </p:nvSpPr>
        <p:spPr>
          <a:ln/>
        </p:spPr>
        <p:txBody>
          <a:bodyPr/>
          <a:lstStyle>
            <a:lvl1pPr>
              <a:defRPr/>
            </a:lvl1pPr>
          </a:lstStyle>
          <a:p>
            <a:pPr>
              <a:defRPr/>
            </a:pPr>
            <a:endParaRPr lang="cs-CZ"/>
          </a:p>
        </p:txBody>
      </p:sp>
      <p:sp>
        <p:nvSpPr>
          <p:cNvPr id="6" name="Rectangle 3"/>
          <p:cNvSpPr>
            <a:spLocks noGrp="1" noChangeArrowheads="1"/>
          </p:cNvSpPr>
          <p:nvPr>
            <p:ph type="ftr" sz="quarter" idx="11"/>
          </p:nvPr>
        </p:nvSpPr>
        <p:spPr>
          <a:ln/>
        </p:spPr>
        <p:txBody>
          <a:bodyPr/>
          <a:lstStyle>
            <a:lvl1pPr>
              <a:defRPr/>
            </a:lvl1pPr>
          </a:lstStyle>
          <a:p>
            <a:pPr>
              <a:defRPr/>
            </a:pPr>
            <a:endParaRPr lang="cs-CZ"/>
          </a:p>
        </p:txBody>
      </p:sp>
      <p:sp>
        <p:nvSpPr>
          <p:cNvPr id="7" name="Rectangle 4"/>
          <p:cNvSpPr>
            <a:spLocks noGrp="1" noChangeArrowheads="1"/>
          </p:cNvSpPr>
          <p:nvPr>
            <p:ph type="sldNum" sz="quarter" idx="12"/>
          </p:nvPr>
        </p:nvSpPr>
        <p:spPr>
          <a:ln/>
        </p:spPr>
        <p:txBody>
          <a:bodyPr/>
          <a:lstStyle>
            <a:lvl1pPr>
              <a:defRPr/>
            </a:lvl1pPr>
          </a:lstStyle>
          <a:p>
            <a:pPr>
              <a:defRPr/>
            </a:pPr>
            <a:fld id="{7D65C3D9-35EC-4AAC-A259-B6ED5B7C2E9C}" type="slidenum">
              <a:rPr lang="cs-CZ"/>
              <a:pPr>
                <a:defRPr/>
              </a:pPr>
              <a:t>‹#›</a:t>
            </a:fld>
            <a:endParaRPr lang="cs-CZ"/>
          </a:p>
        </p:txBody>
      </p:sp>
    </p:spTree>
    <p:extLst>
      <p:ext uri="{BB962C8B-B14F-4D97-AF65-F5344CB8AC3E}">
        <p14:creationId xmlns:p14="http://schemas.microsoft.com/office/powerpoint/2010/main" val="22270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75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75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693" y="1535113"/>
            <a:ext cx="538870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693" y="2174875"/>
            <a:ext cx="53887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2"/>
          <p:cNvSpPr>
            <a:spLocks noGrp="1" noChangeArrowheads="1"/>
          </p:cNvSpPr>
          <p:nvPr>
            <p:ph type="dt" sz="half" idx="10"/>
          </p:nvPr>
        </p:nvSpPr>
        <p:spPr>
          <a:ln/>
        </p:spPr>
        <p:txBody>
          <a:bodyPr/>
          <a:lstStyle>
            <a:lvl1pPr>
              <a:defRPr/>
            </a:lvl1pPr>
          </a:lstStyle>
          <a:p>
            <a:pPr>
              <a:defRPr/>
            </a:pPr>
            <a:endParaRPr lang="cs-CZ"/>
          </a:p>
        </p:txBody>
      </p:sp>
      <p:sp>
        <p:nvSpPr>
          <p:cNvPr id="8" name="Rectangle 3"/>
          <p:cNvSpPr>
            <a:spLocks noGrp="1" noChangeArrowheads="1"/>
          </p:cNvSpPr>
          <p:nvPr>
            <p:ph type="ftr" sz="quarter" idx="11"/>
          </p:nvPr>
        </p:nvSpPr>
        <p:spPr>
          <a:ln/>
        </p:spPr>
        <p:txBody>
          <a:bodyPr/>
          <a:lstStyle>
            <a:lvl1pPr>
              <a:defRPr/>
            </a:lvl1pPr>
          </a:lstStyle>
          <a:p>
            <a:pPr>
              <a:defRPr/>
            </a:pPr>
            <a:endParaRPr lang="cs-CZ"/>
          </a:p>
        </p:txBody>
      </p:sp>
      <p:sp>
        <p:nvSpPr>
          <p:cNvPr id="9" name="Rectangle 4"/>
          <p:cNvSpPr>
            <a:spLocks noGrp="1" noChangeArrowheads="1"/>
          </p:cNvSpPr>
          <p:nvPr>
            <p:ph type="sldNum" sz="quarter" idx="12"/>
          </p:nvPr>
        </p:nvSpPr>
        <p:spPr>
          <a:ln/>
        </p:spPr>
        <p:txBody>
          <a:bodyPr/>
          <a:lstStyle>
            <a:lvl1pPr>
              <a:defRPr/>
            </a:lvl1pPr>
          </a:lstStyle>
          <a:p>
            <a:pPr>
              <a:defRPr/>
            </a:pPr>
            <a:fld id="{7CFACFA2-FB52-4969-A857-2897DA592168}" type="slidenum">
              <a:rPr lang="cs-CZ"/>
              <a:pPr>
                <a:defRPr/>
              </a:pPr>
              <a:t>‹#›</a:t>
            </a:fld>
            <a:endParaRPr lang="cs-CZ"/>
          </a:p>
        </p:txBody>
      </p:sp>
    </p:spTree>
    <p:extLst>
      <p:ext uri="{BB962C8B-B14F-4D97-AF65-F5344CB8AC3E}">
        <p14:creationId xmlns:p14="http://schemas.microsoft.com/office/powerpoint/2010/main" val="2468223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2"/>
          <p:cNvSpPr>
            <a:spLocks noGrp="1" noChangeArrowheads="1"/>
          </p:cNvSpPr>
          <p:nvPr>
            <p:ph type="dt" sz="half" idx="10"/>
          </p:nvPr>
        </p:nvSpPr>
        <p:spPr>
          <a:ln/>
        </p:spPr>
        <p:txBody>
          <a:bodyPr/>
          <a:lstStyle>
            <a:lvl1pPr>
              <a:defRPr/>
            </a:lvl1pPr>
          </a:lstStyle>
          <a:p>
            <a:pPr>
              <a:defRPr/>
            </a:pPr>
            <a:endParaRPr lang="cs-CZ"/>
          </a:p>
        </p:txBody>
      </p:sp>
      <p:sp>
        <p:nvSpPr>
          <p:cNvPr id="4" name="Rectangle 3"/>
          <p:cNvSpPr>
            <a:spLocks noGrp="1" noChangeArrowheads="1"/>
          </p:cNvSpPr>
          <p:nvPr>
            <p:ph type="ftr" sz="quarter" idx="11"/>
          </p:nvPr>
        </p:nvSpPr>
        <p:spPr>
          <a:ln/>
        </p:spPr>
        <p:txBody>
          <a:bodyPr/>
          <a:lstStyle>
            <a:lvl1pPr>
              <a:defRPr/>
            </a:lvl1pPr>
          </a:lstStyle>
          <a:p>
            <a:pPr>
              <a:defRPr/>
            </a:pPr>
            <a:endParaRPr lang="cs-CZ"/>
          </a:p>
        </p:txBody>
      </p:sp>
      <p:sp>
        <p:nvSpPr>
          <p:cNvPr id="5" name="Rectangle 4"/>
          <p:cNvSpPr>
            <a:spLocks noGrp="1" noChangeArrowheads="1"/>
          </p:cNvSpPr>
          <p:nvPr>
            <p:ph type="sldNum" sz="quarter" idx="12"/>
          </p:nvPr>
        </p:nvSpPr>
        <p:spPr>
          <a:ln/>
        </p:spPr>
        <p:txBody>
          <a:bodyPr/>
          <a:lstStyle>
            <a:lvl1pPr>
              <a:defRPr/>
            </a:lvl1pPr>
          </a:lstStyle>
          <a:p>
            <a:pPr>
              <a:defRPr/>
            </a:pPr>
            <a:fld id="{4B42D636-C727-4B0E-8279-CF144C5ABC62}" type="slidenum">
              <a:rPr lang="cs-CZ"/>
              <a:pPr>
                <a:defRPr/>
              </a:pPr>
              <a:t>‹#›</a:t>
            </a:fld>
            <a:endParaRPr lang="cs-CZ"/>
          </a:p>
        </p:txBody>
      </p:sp>
    </p:spTree>
    <p:extLst>
      <p:ext uri="{BB962C8B-B14F-4D97-AF65-F5344CB8AC3E}">
        <p14:creationId xmlns:p14="http://schemas.microsoft.com/office/powerpoint/2010/main" val="40268093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cs-CZ"/>
          </a:p>
        </p:txBody>
      </p:sp>
      <p:sp>
        <p:nvSpPr>
          <p:cNvPr id="3" name="Rectangle 3"/>
          <p:cNvSpPr>
            <a:spLocks noGrp="1" noChangeArrowheads="1"/>
          </p:cNvSpPr>
          <p:nvPr>
            <p:ph type="ftr" sz="quarter" idx="11"/>
          </p:nvPr>
        </p:nvSpPr>
        <p:spPr>
          <a:ln/>
        </p:spPr>
        <p:txBody>
          <a:bodyPr/>
          <a:lstStyle>
            <a:lvl1pPr>
              <a:defRPr/>
            </a:lvl1pPr>
          </a:lstStyle>
          <a:p>
            <a:pPr>
              <a:defRPr/>
            </a:pPr>
            <a:endParaRPr lang="cs-CZ"/>
          </a:p>
        </p:txBody>
      </p:sp>
      <p:sp>
        <p:nvSpPr>
          <p:cNvPr id="4" name="Rectangle 4"/>
          <p:cNvSpPr>
            <a:spLocks noGrp="1" noChangeArrowheads="1"/>
          </p:cNvSpPr>
          <p:nvPr>
            <p:ph type="sldNum" sz="quarter" idx="12"/>
          </p:nvPr>
        </p:nvSpPr>
        <p:spPr>
          <a:ln/>
        </p:spPr>
        <p:txBody>
          <a:bodyPr/>
          <a:lstStyle>
            <a:lvl1pPr>
              <a:defRPr/>
            </a:lvl1pPr>
          </a:lstStyle>
          <a:p>
            <a:pPr>
              <a:defRPr/>
            </a:pPr>
            <a:fld id="{8CBCD230-8568-4CF6-A6CC-3729FBD7F8D5}" type="slidenum">
              <a:rPr lang="cs-CZ"/>
              <a:pPr>
                <a:defRPr/>
              </a:pPr>
              <a:t>‹#›</a:t>
            </a:fld>
            <a:endParaRPr lang="cs-CZ"/>
          </a:p>
        </p:txBody>
      </p:sp>
    </p:spTree>
    <p:extLst>
      <p:ext uri="{BB962C8B-B14F-4D97-AF65-F5344CB8AC3E}">
        <p14:creationId xmlns:p14="http://schemas.microsoft.com/office/powerpoint/2010/main" val="3559649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3050"/>
            <a:ext cx="4011247"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7385" y="273051"/>
            <a:ext cx="681501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0" y="1435101"/>
            <a:ext cx="401124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
          <p:cNvSpPr>
            <a:spLocks noGrp="1" noChangeArrowheads="1"/>
          </p:cNvSpPr>
          <p:nvPr>
            <p:ph type="dt" sz="half" idx="10"/>
          </p:nvPr>
        </p:nvSpPr>
        <p:spPr>
          <a:ln/>
        </p:spPr>
        <p:txBody>
          <a:bodyPr/>
          <a:lstStyle>
            <a:lvl1pPr>
              <a:defRPr/>
            </a:lvl1pPr>
          </a:lstStyle>
          <a:p>
            <a:pPr>
              <a:defRPr/>
            </a:pPr>
            <a:endParaRPr lang="cs-CZ"/>
          </a:p>
        </p:txBody>
      </p:sp>
      <p:sp>
        <p:nvSpPr>
          <p:cNvPr id="6" name="Rectangle 3"/>
          <p:cNvSpPr>
            <a:spLocks noGrp="1" noChangeArrowheads="1"/>
          </p:cNvSpPr>
          <p:nvPr>
            <p:ph type="ftr" sz="quarter" idx="11"/>
          </p:nvPr>
        </p:nvSpPr>
        <p:spPr>
          <a:ln/>
        </p:spPr>
        <p:txBody>
          <a:bodyPr/>
          <a:lstStyle>
            <a:lvl1pPr>
              <a:defRPr/>
            </a:lvl1pPr>
          </a:lstStyle>
          <a:p>
            <a:pPr>
              <a:defRPr/>
            </a:pPr>
            <a:endParaRPr lang="cs-CZ"/>
          </a:p>
        </p:txBody>
      </p:sp>
      <p:sp>
        <p:nvSpPr>
          <p:cNvPr id="7" name="Rectangle 4"/>
          <p:cNvSpPr>
            <a:spLocks noGrp="1" noChangeArrowheads="1"/>
          </p:cNvSpPr>
          <p:nvPr>
            <p:ph type="sldNum" sz="quarter" idx="12"/>
          </p:nvPr>
        </p:nvSpPr>
        <p:spPr>
          <a:ln/>
        </p:spPr>
        <p:txBody>
          <a:bodyPr/>
          <a:lstStyle>
            <a:lvl1pPr>
              <a:defRPr/>
            </a:lvl1pPr>
          </a:lstStyle>
          <a:p>
            <a:pPr>
              <a:defRPr/>
            </a:pPr>
            <a:fld id="{50B259B9-280C-407B-8689-67F3D9DAFDB6}" type="slidenum">
              <a:rPr lang="cs-CZ"/>
              <a:pPr>
                <a:defRPr/>
              </a:pPr>
              <a:t>‹#›</a:t>
            </a:fld>
            <a:endParaRPr lang="cs-CZ"/>
          </a:p>
        </p:txBody>
      </p:sp>
    </p:spTree>
    <p:extLst>
      <p:ext uri="{BB962C8B-B14F-4D97-AF65-F5344CB8AC3E}">
        <p14:creationId xmlns:p14="http://schemas.microsoft.com/office/powerpoint/2010/main" val="614516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3CDA3BB6-0851-4EEB-A762-1D1567E6B4E6}" type="slidenum">
              <a:rPr lang="cs-CZ"/>
              <a:pPr>
                <a:defRPr/>
              </a:pPr>
              <a:t>‹#›</a:t>
            </a:fld>
            <a:endParaRPr lang="cs-CZ"/>
          </a:p>
        </p:txBody>
      </p:sp>
    </p:spTree>
    <p:extLst>
      <p:ext uri="{BB962C8B-B14F-4D97-AF65-F5344CB8AC3E}">
        <p14:creationId xmlns:p14="http://schemas.microsoft.com/office/powerpoint/2010/main" val="429115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554"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554"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554"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
          <p:cNvSpPr>
            <a:spLocks noGrp="1" noChangeArrowheads="1"/>
          </p:cNvSpPr>
          <p:nvPr>
            <p:ph type="dt" sz="half" idx="10"/>
          </p:nvPr>
        </p:nvSpPr>
        <p:spPr>
          <a:ln/>
        </p:spPr>
        <p:txBody>
          <a:bodyPr/>
          <a:lstStyle>
            <a:lvl1pPr>
              <a:defRPr/>
            </a:lvl1pPr>
          </a:lstStyle>
          <a:p>
            <a:pPr>
              <a:defRPr/>
            </a:pPr>
            <a:endParaRPr lang="cs-CZ"/>
          </a:p>
        </p:txBody>
      </p:sp>
      <p:sp>
        <p:nvSpPr>
          <p:cNvPr id="6" name="Rectangle 3"/>
          <p:cNvSpPr>
            <a:spLocks noGrp="1" noChangeArrowheads="1"/>
          </p:cNvSpPr>
          <p:nvPr>
            <p:ph type="ftr" sz="quarter" idx="11"/>
          </p:nvPr>
        </p:nvSpPr>
        <p:spPr>
          <a:ln/>
        </p:spPr>
        <p:txBody>
          <a:bodyPr/>
          <a:lstStyle>
            <a:lvl1pPr>
              <a:defRPr/>
            </a:lvl1pPr>
          </a:lstStyle>
          <a:p>
            <a:pPr>
              <a:defRPr/>
            </a:pPr>
            <a:endParaRPr lang="cs-CZ"/>
          </a:p>
        </p:txBody>
      </p:sp>
      <p:sp>
        <p:nvSpPr>
          <p:cNvPr id="7" name="Rectangle 4"/>
          <p:cNvSpPr>
            <a:spLocks noGrp="1" noChangeArrowheads="1"/>
          </p:cNvSpPr>
          <p:nvPr>
            <p:ph type="sldNum" sz="quarter" idx="12"/>
          </p:nvPr>
        </p:nvSpPr>
        <p:spPr>
          <a:ln/>
        </p:spPr>
        <p:txBody>
          <a:bodyPr/>
          <a:lstStyle>
            <a:lvl1pPr>
              <a:defRPr/>
            </a:lvl1pPr>
          </a:lstStyle>
          <a:p>
            <a:pPr>
              <a:defRPr/>
            </a:pPr>
            <a:fld id="{D6488528-90CC-40C2-9D22-997ACFA99781}" type="slidenum">
              <a:rPr lang="cs-CZ"/>
              <a:pPr>
                <a:defRPr/>
              </a:pPr>
              <a:t>‹#›</a:t>
            </a:fld>
            <a:endParaRPr lang="cs-CZ"/>
          </a:p>
        </p:txBody>
      </p:sp>
    </p:spTree>
    <p:extLst>
      <p:ext uri="{BB962C8B-B14F-4D97-AF65-F5344CB8AC3E}">
        <p14:creationId xmlns:p14="http://schemas.microsoft.com/office/powerpoint/2010/main" val="825552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62526260-C869-458F-92DF-B0502214E618}" type="slidenum">
              <a:rPr lang="cs-CZ"/>
              <a:pPr>
                <a:defRPr/>
              </a:pPr>
              <a:t>‹#›</a:t>
            </a:fld>
            <a:endParaRPr lang="cs-CZ"/>
          </a:p>
        </p:txBody>
      </p:sp>
    </p:spTree>
    <p:extLst>
      <p:ext uri="{BB962C8B-B14F-4D97-AF65-F5344CB8AC3E}">
        <p14:creationId xmlns:p14="http://schemas.microsoft.com/office/powerpoint/2010/main" val="2675976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53585" y="342900"/>
            <a:ext cx="2446215" cy="57531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1312985" y="342900"/>
            <a:ext cx="7153031" cy="57531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6D623F65-E3A8-415F-A0A8-09447A6E2E69}" type="slidenum">
              <a:rPr lang="cs-CZ"/>
              <a:pPr>
                <a:defRPr/>
              </a:pPr>
              <a:t>‹#›</a:t>
            </a:fld>
            <a:endParaRPr lang="cs-CZ"/>
          </a:p>
        </p:txBody>
      </p:sp>
    </p:spTree>
    <p:extLst>
      <p:ext uri="{BB962C8B-B14F-4D97-AF65-F5344CB8AC3E}">
        <p14:creationId xmlns:p14="http://schemas.microsoft.com/office/powerpoint/2010/main" val="3337480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76FFD59-3D1A-4D6E-9FAE-5CB465C5B016}" type="slidenum">
              <a:rPr lang="cs-CZ"/>
              <a:pPr>
                <a:defRPr/>
              </a:pPr>
              <a:t>‹#›</a:t>
            </a:fld>
            <a:endParaRPr lang="cs-CZ"/>
          </a:p>
        </p:txBody>
      </p:sp>
    </p:spTree>
    <p:extLst>
      <p:ext uri="{BB962C8B-B14F-4D97-AF65-F5344CB8AC3E}">
        <p14:creationId xmlns:p14="http://schemas.microsoft.com/office/powerpoint/2010/main" val="971968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75A78CF-25D5-4F5A-9EB0-F77776A21805}" type="slidenum">
              <a:rPr lang="cs-CZ"/>
              <a:pPr>
                <a:defRPr/>
              </a:pPr>
              <a:t>‹#›</a:t>
            </a:fld>
            <a:endParaRPr lang="cs-CZ"/>
          </a:p>
        </p:txBody>
      </p:sp>
    </p:spTree>
    <p:extLst>
      <p:ext uri="{BB962C8B-B14F-4D97-AF65-F5344CB8AC3E}">
        <p14:creationId xmlns:p14="http://schemas.microsoft.com/office/powerpoint/2010/main" val="3006129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247" y="4406901"/>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247"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1FE6471B-3302-41C4-91B1-CA288F13B9EF}" type="slidenum">
              <a:rPr lang="cs-CZ"/>
              <a:pPr>
                <a:defRPr/>
              </a:pPr>
              <a:t>‹#›</a:t>
            </a:fld>
            <a:endParaRPr lang="cs-CZ"/>
          </a:p>
        </p:txBody>
      </p:sp>
    </p:spTree>
    <p:extLst>
      <p:ext uri="{BB962C8B-B14F-4D97-AF65-F5344CB8AC3E}">
        <p14:creationId xmlns:p14="http://schemas.microsoft.com/office/powerpoint/2010/main" val="9589048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09600" y="1600201"/>
            <a:ext cx="539261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89785" y="1600201"/>
            <a:ext cx="539261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6FBC0DB1-B9E3-4531-AAB6-2FD33A3C1A25}" type="slidenum">
              <a:rPr lang="cs-CZ"/>
              <a:pPr>
                <a:defRPr/>
              </a:pPr>
              <a:t>‹#›</a:t>
            </a:fld>
            <a:endParaRPr lang="cs-CZ"/>
          </a:p>
        </p:txBody>
      </p:sp>
    </p:spTree>
    <p:extLst>
      <p:ext uri="{BB962C8B-B14F-4D97-AF65-F5344CB8AC3E}">
        <p14:creationId xmlns:p14="http://schemas.microsoft.com/office/powerpoint/2010/main" val="40490628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75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75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693" y="1535113"/>
            <a:ext cx="538870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693" y="2174875"/>
            <a:ext cx="53887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812E371D-BFD0-4FA9-A42A-EB25F9691F04}" type="slidenum">
              <a:rPr lang="cs-CZ"/>
              <a:pPr>
                <a:defRPr/>
              </a:pPr>
              <a:t>‹#›</a:t>
            </a:fld>
            <a:endParaRPr lang="cs-CZ"/>
          </a:p>
        </p:txBody>
      </p:sp>
    </p:spTree>
    <p:extLst>
      <p:ext uri="{BB962C8B-B14F-4D97-AF65-F5344CB8AC3E}">
        <p14:creationId xmlns:p14="http://schemas.microsoft.com/office/powerpoint/2010/main" val="21385218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5E277B2A-44C7-47C5-B35C-E42C6D795BA0}" type="slidenum">
              <a:rPr lang="cs-CZ"/>
              <a:pPr>
                <a:defRPr/>
              </a:pPr>
              <a:t>‹#›</a:t>
            </a:fld>
            <a:endParaRPr lang="cs-CZ"/>
          </a:p>
        </p:txBody>
      </p:sp>
    </p:spTree>
    <p:extLst>
      <p:ext uri="{BB962C8B-B14F-4D97-AF65-F5344CB8AC3E}">
        <p14:creationId xmlns:p14="http://schemas.microsoft.com/office/powerpoint/2010/main" val="17677336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4B7F1E02-7E1B-4547-8484-AE02780AD303}" type="slidenum">
              <a:rPr lang="cs-CZ"/>
              <a:pPr>
                <a:defRPr/>
              </a:pPr>
              <a:t>‹#›</a:t>
            </a:fld>
            <a:endParaRPr lang="cs-CZ"/>
          </a:p>
        </p:txBody>
      </p:sp>
    </p:spTree>
    <p:extLst>
      <p:ext uri="{BB962C8B-B14F-4D97-AF65-F5344CB8AC3E}">
        <p14:creationId xmlns:p14="http://schemas.microsoft.com/office/powerpoint/2010/main" val="448178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247" y="4406901"/>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247"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144FBBE3-3741-405D-A8B1-874F738E6AC8}" type="slidenum">
              <a:rPr lang="cs-CZ"/>
              <a:pPr>
                <a:defRPr/>
              </a:pPr>
              <a:t>‹#›</a:t>
            </a:fld>
            <a:endParaRPr lang="cs-CZ"/>
          </a:p>
        </p:txBody>
      </p:sp>
    </p:spTree>
    <p:extLst>
      <p:ext uri="{BB962C8B-B14F-4D97-AF65-F5344CB8AC3E}">
        <p14:creationId xmlns:p14="http://schemas.microsoft.com/office/powerpoint/2010/main" val="38018982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3050"/>
            <a:ext cx="4011247"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7385" y="273051"/>
            <a:ext cx="681501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0" y="1435101"/>
            <a:ext cx="401124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882039FA-BF56-4E66-895A-A097116B0AE5}" type="slidenum">
              <a:rPr lang="cs-CZ"/>
              <a:pPr>
                <a:defRPr/>
              </a:pPr>
              <a:t>‹#›</a:t>
            </a:fld>
            <a:endParaRPr lang="cs-CZ"/>
          </a:p>
        </p:txBody>
      </p:sp>
    </p:spTree>
    <p:extLst>
      <p:ext uri="{BB962C8B-B14F-4D97-AF65-F5344CB8AC3E}">
        <p14:creationId xmlns:p14="http://schemas.microsoft.com/office/powerpoint/2010/main" val="2882807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554"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554"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554"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28A1C645-9B68-4D4D-9F79-3F1E10B6DFD7}" type="slidenum">
              <a:rPr lang="cs-CZ"/>
              <a:pPr>
                <a:defRPr/>
              </a:pPr>
              <a:t>‹#›</a:t>
            </a:fld>
            <a:endParaRPr lang="cs-CZ"/>
          </a:p>
        </p:txBody>
      </p:sp>
    </p:spTree>
    <p:extLst>
      <p:ext uri="{BB962C8B-B14F-4D97-AF65-F5344CB8AC3E}">
        <p14:creationId xmlns:p14="http://schemas.microsoft.com/office/powerpoint/2010/main" val="4073171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907A1B75-AE62-4CDD-BAA1-DC1C1BCD4352}" type="slidenum">
              <a:rPr lang="cs-CZ"/>
              <a:pPr>
                <a:defRPr/>
              </a:pPr>
              <a:t>‹#›</a:t>
            </a:fld>
            <a:endParaRPr lang="cs-CZ"/>
          </a:p>
        </p:txBody>
      </p:sp>
    </p:spTree>
    <p:extLst>
      <p:ext uri="{BB962C8B-B14F-4D97-AF65-F5344CB8AC3E}">
        <p14:creationId xmlns:p14="http://schemas.microsoft.com/office/powerpoint/2010/main" val="2224384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09600" y="274639"/>
            <a:ext cx="8042031"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F8D4201B-5C6E-4B1E-97AA-F97D4FE0E1B4}" type="slidenum">
              <a:rPr lang="cs-CZ"/>
              <a:pPr>
                <a:defRPr/>
              </a:pPr>
              <a:t>‹#›</a:t>
            </a:fld>
            <a:endParaRPr lang="cs-CZ"/>
          </a:p>
        </p:txBody>
      </p:sp>
    </p:spTree>
    <p:extLst>
      <p:ext uri="{BB962C8B-B14F-4D97-AF65-F5344CB8AC3E}">
        <p14:creationId xmlns:p14="http://schemas.microsoft.com/office/powerpoint/2010/main" val="21092828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DEAE1252-B067-4906-AA74-CD80E471E58C}" type="slidenum">
              <a:rPr lang="cs-CZ"/>
              <a:pPr>
                <a:defRPr/>
              </a:pPr>
              <a:t>‹#›</a:t>
            </a:fld>
            <a:endParaRPr lang="cs-CZ"/>
          </a:p>
        </p:txBody>
      </p:sp>
    </p:spTree>
    <p:extLst>
      <p:ext uri="{BB962C8B-B14F-4D97-AF65-F5344CB8AC3E}">
        <p14:creationId xmlns:p14="http://schemas.microsoft.com/office/powerpoint/2010/main" val="26745814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CBA9514C-9440-41F5-B912-7BD831933284}" type="slidenum">
              <a:rPr lang="cs-CZ"/>
              <a:pPr>
                <a:defRPr/>
              </a:pPr>
              <a:t>‹#›</a:t>
            </a:fld>
            <a:endParaRPr lang="cs-CZ"/>
          </a:p>
        </p:txBody>
      </p:sp>
    </p:spTree>
    <p:extLst>
      <p:ext uri="{BB962C8B-B14F-4D97-AF65-F5344CB8AC3E}">
        <p14:creationId xmlns:p14="http://schemas.microsoft.com/office/powerpoint/2010/main" val="8184644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247" y="4406901"/>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247"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881F774A-8F61-4F00-A357-CA1A7EB385D4}" type="slidenum">
              <a:rPr lang="cs-CZ"/>
              <a:pPr>
                <a:defRPr/>
              </a:pPr>
              <a:t>‹#›</a:t>
            </a:fld>
            <a:endParaRPr lang="cs-CZ"/>
          </a:p>
        </p:txBody>
      </p:sp>
    </p:spTree>
    <p:extLst>
      <p:ext uri="{BB962C8B-B14F-4D97-AF65-F5344CB8AC3E}">
        <p14:creationId xmlns:p14="http://schemas.microsoft.com/office/powerpoint/2010/main" val="35504837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312985" y="1981200"/>
            <a:ext cx="468923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89785" y="1981200"/>
            <a:ext cx="468923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
          <p:cNvSpPr>
            <a:spLocks noGrp="1" noChangeArrowheads="1"/>
          </p:cNvSpPr>
          <p:nvPr>
            <p:ph type="dt" sz="half" idx="10"/>
          </p:nvPr>
        </p:nvSpPr>
        <p:spPr>
          <a:ln/>
        </p:spPr>
        <p:txBody>
          <a:bodyPr/>
          <a:lstStyle>
            <a:lvl1pPr>
              <a:defRPr/>
            </a:lvl1pPr>
          </a:lstStyle>
          <a:p>
            <a:pPr>
              <a:defRPr/>
            </a:pPr>
            <a:endParaRPr lang="cs-CZ"/>
          </a:p>
        </p:txBody>
      </p:sp>
      <p:sp>
        <p:nvSpPr>
          <p:cNvPr id="6" name="Rectangle 3"/>
          <p:cNvSpPr>
            <a:spLocks noGrp="1" noChangeArrowheads="1"/>
          </p:cNvSpPr>
          <p:nvPr>
            <p:ph type="ftr" sz="quarter" idx="11"/>
          </p:nvPr>
        </p:nvSpPr>
        <p:spPr>
          <a:ln/>
        </p:spPr>
        <p:txBody>
          <a:bodyPr/>
          <a:lstStyle>
            <a:lvl1pPr>
              <a:defRPr/>
            </a:lvl1pPr>
          </a:lstStyle>
          <a:p>
            <a:pPr>
              <a:defRPr/>
            </a:pPr>
            <a:endParaRPr lang="cs-CZ"/>
          </a:p>
        </p:txBody>
      </p:sp>
      <p:sp>
        <p:nvSpPr>
          <p:cNvPr id="7" name="Rectangle 4"/>
          <p:cNvSpPr>
            <a:spLocks noGrp="1" noChangeArrowheads="1"/>
          </p:cNvSpPr>
          <p:nvPr>
            <p:ph type="sldNum" sz="quarter" idx="12"/>
          </p:nvPr>
        </p:nvSpPr>
        <p:spPr>
          <a:ln/>
        </p:spPr>
        <p:txBody>
          <a:bodyPr/>
          <a:lstStyle>
            <a:lvl1pPr>
              <a:defRPr/>
            </a:lvl1pPr>
          </a:lstStyle>
          <a:p>
            <a:pPr>
              <a:defRPr/>
            </a:pPr>
            <a:fld id="{F10DF938-BB63-41F0-A8DC-80A8ECDF6F7E}" type="slidenum">
              <a:rPr lang="cs-CZ"/>
              <a:pPr>
                <a:defRPr/>
              </a:pPr>
              <a:t>‹#›</a:t>
            </a:fld>
            <a:endParaRPr lang="cs-CZ"/>
          </a:p>
        </p:txBody>
      </p:sp>
    </p:spTree>
    <p:extLst>
      <p:ext uri="{BB962C8B-B14F-4D97-AF65-F5344CB8AC3E}">
        <p14:creationId xmlns:p14="http://schemas.microsoft.com/office/powerpoint/2010/main" val="12001986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75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75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693" y="1535113"/>
            <a:ext cx="538870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693" y="2174875"/>
            <a:ext cx="53887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2"/>
          <p:cNvSpPr>
            <a:spLocks noGrp="1" noChangeArrowheads="1"/>
          </p:cNvSpPr>
          <p:nvPr>
            <p:ph type="dt" sz="half" idx="10"/>
          </p:nvPr>
        </p:nvSpPr>
        <p:spPr>
          <a:ln/>
        </p:spPr>
        <p:txBody>
          <a:bodyPr/>
          <a:lstStyle>
            <a:lvl1pPr>
              <a:defRPr/>
            </a:lvl1pPr>
          </a:lstStyle>
          <a:p>
            <a:pPr>
              <a:defRPr/>
            </a:pPr>
            <a:endParaRPr lang="cs-CZ"/>
          </a:p>
        </p:txBody>
      </p:sp>
      <p:sp>
        <p:nvSpPr>
          <p:cNvPr id="8" name="Rectangle 3"/>
          <p:cNvSpPr>
            <a:spLocks noGrp="1" noChangeArrowheads="1"/>
          </p:cNvSpPr>
          <p:nvPr>
            <p:ph type="ftr" sz="quarter" idx="11"/>
          </p:nvPr>
        </p:nvSpPr>
        <p:spPr>
          <a:ln/>
        </p:spPr>
        <p:txBody>
          <a:bodyPr/>
          <a:lstStyle>
            <a:lvl1pPr>
              <a:defRPr/>
            </a:lvl1pPr>
          </a:lstStyle>
          <a:p>
            <a:pPr>
              <a:defRPr/>
            </a:pPr>
            <a:endParaRPr lang="cs-CZ"/>
          </a:p>
        </p:txBody>
      </p:sp>
      <p:sp>
        <p:nvSpPr>
          <p:cNvPr id="9" name="Rectangle 4"/>
          <p:cNvSpPr>
            <a:spLocks noGrp="1" noChangeArrowheads="1"/>
          </p:cNvSpPr>
          <p:nvPr>
            <p:ph type="sldNum" sz="quarter" idx="12"/>
          </p:nvPr>
        </p:nvSpPr>
        <p:spPr>
          <a:ln/>
        </p:spPr>
        <p:txBody>
          <a:bodyPr/>
          <a:lstStyle>
            <a:lvl1pPr>
              <a:defRPr/>
            </a:lvl1pPr>
          </a:lstStyle>
          <a:p>
            <a:pPr>
              <a:defRPr/>
            </a:pPr>
            <a:fld id="{AD6DAB62-2509-4CBA-8DC0-5A19A4D0E178}" type="slidenum">
              <a:rPr lang="cs-CZ"/>
              <a:pPr>
                <a:defRPr/>
              </a:pPr>
              <a:t>‹#›</a:t>
            </a:fld>
            <a:endParaRPr lang="cs-CZ"/>
          </a:p>
        </p:txBody>
      </p:sp>
    </p:spTree>
    <p:extLst>
      <p:ext uri="{BB962C8B-B14F-4D97-AF65-F5344CB8AC3E}">
        <p14:creationId xmlns:p14="http://schemas.microsoft.com/office/powerpoint/2010/main" val="762860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2"/>
          <p:cNvSpPr>
            <a:spLocks noGrp="1" noChangeArrowheads="1"/>
          </p:cNvSpPr>
          <p:nvPr>
            <p:ph type="dt" sz="half" idx="10"/>
          </p:nvPr>
        </p:nvSpPr>
        <p:spPr>
          <a:ln/>
        </p:spPr>
        <p:txBody>
          <a:bodyPr/>
          <a:lstStyle>
            <a:lvl1pPr>
              <a:defRPr/>
            </a:lvl1pPr>
          </a:lstStyle>
          <a:p>
            <a:pPr>
              <a:defRPr/>
            </a:pPr>
            <a:endParaRPr lang="cs-CZ"/>
          </a:p>
        </p:txBody>
      </p:sp>
      <p:sp>
        <p:nvSpPr>
          <p:cNvPr id="4" name="Rectangle 3"/>
          <p:cNvSpPr>
            <a:spLocks noGrp="1" noChangeArrowheads="1"/>
          </p:cNvSpPr>
          <p:nvPr>
            <p:ph type="ftr" sz="quarter" idx="11"/>
          </p:nvPr>
        </p:nvSpPr>
        <p:spPr>
          <a:ln/>
        </p:spPr>
        <p:txBody>
          <a:bodyPr/>
          <a:lstStyle>
            <a:lvl1pPr>
              <a:defRPr/>
            </a:lvl1pPr>
          </a:lstStyle>
          <a:p>
            <a:pPr>
              <a:defRPr/>
            </a:pPr>
            <a:endParaRPr lang="cs-CZ"/>
          </a:p>
        </p:txBody>
      </p:sp>
      <p:sp>
        <p:nvSpPr>
          <p:cNvPr id="5" name="Rectangle 4"/>
          <p:cNvSpPr>
            <a:spLocks noGrp="1" noChangeArrowheads="1"/>
          </p:cNvSpPr>
          <p:nvPr>
            <p:ph type="sldNum" sz="quarter" idx="12"/>
          </p:nvPr>
        </p:nvSpPr>
        <p:spPr>
          <a:ln/>
        </p:spPr>
        <p:txBody>
          <a:bodyPr/>
          <a:lstStyle>
            <a:lvl1pPr>
              <a:defRPr/>
            </a:lvl1pPr>
          </a:lstStyle>
          <a:p>
            <a:pPr>
              <a:defRPr/>
            </a:pPr>
            <a:fld id="{155E5406-E917-442B-8AFD-618BD6BC50AE}" type="slidenum">
              <a:rPr lang="cs-CZ"/>
              <a:pPr>
                <a:defRPr/>
              </a:pPr>
              <a:t>‹#›</a:t>
            </a:fld>
            <a:endParaRPr lang="cs-CZ"/>
          </a:p>
        </p:txBody>
      </p:sp>
    </p:spTree>
    <p:extLst>
      <p:ext uri="{BB962C8B-B14F-4D97-AF65-F5344CB8AC3E}">
        <p14:creationId xmlns:p14="http://schemas.microsoft.com/office/powerpoint/2010/main" val="752750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312985" y="1981200"/>
            <a:ext cx="468923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89785" y="1981200"/>
            <a:ext cx="468923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
          <p:cNvSpPr>
            <a:spLocks noGrp="1" noChangeArrowheads="1"/>
          </p:cNvSpPr>
          <p:nvPr>
            <p:ph type="dt" sz="half" idx="10"/>
          </p:nvPr>
        </p:nvSpPr>
        <p:spPr>
          <a:ln/>
        </p:spPr>
        <p:txBody>
          <a:bodyPr/>
          <a:lstStyle>
            <a:lvl1pPr>
              <a:defRPr/>
            </a:lvl1pPr>
          </a:lstStyle>
          <a:p>
            <a:pPr>
              <a:defRPr/>
            </a:pPr>
            <a:endParaRPr lang="cs-CZ"/>
          </a:p>
        </p:txBody>
      </p:sp>
      <p:sp>
        <p:nvSpPr>
          <p:cNvPr id="6" name="Rectangle 3"/>
          <p:cNvSpPr>
            <a:spLocks noGrp="1" noChangeArrowheads="1"/>
          </p:cNvSpPr>
          <p:nvPr>
            <p:ph type="ftr" sz="quarter" idx="11"/>
          </p:nvPr>
        </p:nvSpPr>
        <p:spPr>
          <a:ln/>
        </p:spPr>
        <p:txBody>
          <a:bodyPr/>
          <a:lstStyle>
            <a:lvl1pPr>
              <a:defRPr/>
            </a:lvl1pPr>
          </a:lstStyle>
          <a:p>
            <a:pPr>
              <a:defRPr/>
            </a:pPr>
            <a:endParaRPr lang="cs-CZ"/>
          </a:p>
        </p:txBody>
      </p:sp>
      <p:sp>
        <p:nvSpPr>
          <p:cNvPr id="7" name="Rectangle 4"/>
          <p:cNvSpPr>
            <a:spLocks noGrp="1" noChangeArrowheads="1"/>
          </p:cNvSpPr>
          <p:nvPr>
            <p:ph type="sldNum" sz="quarter" idx="12"/>
          </p:nvPr>
        </p:nvSpPr>
        <p:spPr>
          <a:ln/>
        </p:spPr>
        <p:txBody>
          <a:bodyPr/>
          <a:lstStyle>
            <a:lvl1pPr>
              <a:defRPr/>
            </a:lvl1pPr>
          </a:lstStyle>
          <a:p>
            <a:pPr>
              <a:defRPr/>
            </a:pPr>
            <a:fld id="{1983CC7D-8C34-491F-B881-261E5703D25F}" type="slidenum">
              <a:rPr lang="cs-CZ"/>
              <a:pPr>
                <a:defRPr/>
              </a:pPr>
              <a:t>‹#›</a:t>
            </a:fld>
            <a:endParaRPr lang="cs-CZ"/>
          </a:p>
        </p:txBody>
      </p:sp>
    </p:spTree>
    <p:extLst>
      <p:ext uri="{BB962C8B-B14F-4D97-AF65-F5344CB8AC3E}">
        <p14:creationId xmlns:p14="http://schemas.microsoft.com/office/powerpoint/2010/main" val="28186088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cs-CZ"/>
          </a:p>
        </p:txBody>
      </p:sp>
      <p:sp>
        <p:nvSpPr>
          <p:cNvPr id="3" name="Rectangle 3"/>
          <p:cNvSpPr>
            <a:spLocks noGrp="1" noChangeArrowheads="1"/>
          </p:cNvSpPr>
          <p:nvPr>
            <p:ph type="ftr" sz="quarter" idx="11"/>
          </p:nvPr>
        </p:nvSpPr>
        <p:spPr>
          <a:ln/>
        </p:spPr>
        <p:txBody>
          <a:bodyPr/>
          <a:lstStyle>
            <a:lvl1pPr>
              <a:defRPr/>
            </a:lvl1pPr>
          </a:lstStyle>
          <a:p>
            <a:pPr>
              <a:defRPr/>
            </a:pPr>
            <a:endParaRPr lang="cs-CZ"/>
          </a:p>
        </p:txBody>
      </p:sp>
      <p:sp>
        <p:nvSpPr>
          <p:cNvPr id="4" name="Rectangle 4"/>
          <p:cNvSpPr>
            <a:spLocks noGrp="1" noChangeArrowheads="1"/>
          </p:cNvSpPr>
          <p:nvPr>
            <p:ph type="sldNum" sz="quarter" idx="12"/>
          </p:nvPr>
        </p:nvSpPr>
        <p:spPr>
          <a:ln/>
        </p:spPr>
        <p:txBody>
          <a:bodyPr/>
          <a:lstStyle>
            <a:lvl1pPr>
              <a:defRPr/>
            </a:lvl1pPr>
          </a:lstStyle>
          <a:p>
            <a:pPr>
              <a:defRPr/>
            </a:pPr>
            <a:fld id="{8AB17151-F3EB-42BD-B918-A2AE173459FA}" type="slidenum">
              <a:rPr lang="cs-CZ"/>
              <a:pPr>
                <a:defRPr/>
              </a:pPr>
              <a:t>‹#›</a:t>
            </a:fld>
            <a:endParaRPr lang="cs-CZ"/>
          </a:p>
        </p:txBody>
      </p:sp>
    </p:spTree>
    <p:extLst>
      <p:ext uri="{BB962C8B-B14F-4D97-AF65-F5344CB8AC3E}">
        <p14:creationId xmlns:p14="http://schemas.microsoft.com/office/powerpoint/2010/main" val="2322734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3050"/>
            <a:ext cx="4011247"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7385" y="273051"/>
            <a:ext cx="681501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0" y="1435101"/>
            <a:ext cx="401124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
          <p:cNvSpPr>
            <a:spLocks noGrp="1" noChangeArrowheads="1"/>
          </p:cNvSpPr>
          <p:nvPr>
            <p:ph type="dt" sz="half" idx="10"/>
          </p:nvPr>
        </p:nvSpPr>
        <p:spPr>
          <a:ln/>
        </p:spPr>
        <p:txBody>
          <a:bodyPr/>
          <a:lstStyle>
            <a:lvl1pPr>
              <a:defRPr/>
            </a:lvl1pPr>
          </a:lstStyle>
          <a:p>
            <a:pPr>
              <a:defRPr/>
            </a:pPr>
            <a:endParaRPr lang="cs-CZ"/>
          </a:p>
        </p:txBody>
      </p:sp>
      <p:sp>
        <p:nvSpPr>
          <p:cNvPr id="6" name="Rectangle 3"/>
          <p:cNvSpPr>
            <a:spLocks noGrp="1" noChangeArrowheads="1"/>
          </p:cNvSpPr>
          <p:nvPr>
            <p:ph type="ftr" sz="quarter" idx="11"/>
          </p:nvPr>
        </p:nvSpPr>
        <p:spPr>
          <a:ln/>
        </p:spPr>
        <p:txBody>
          <a:bodyPr/>
          <a:lstStyle>
            <a:lvl1pPr>
              <a:defRPr/>
            </a:lvl1pPr>
          </a:lstStyle>
          <a:p>
            <a:pPr>
              <a:defRPr/>
            </a:pPr>
            <a:endParaRPr lang="cs-CZ"/>
          </a:p>
        </p:txBody>
      </p:sp>
      <p:sp>
        <p:nvSpPr>
          <p:cNvPr id="7" name="Rectangle 4"/>
          <p:cNvSpPr>
            <a:spLocks noGrp="1" noChangeArrowheads="1"/>
          </p:cNvSpPr>
          <p:nvPr>
            <p:ph type="sldNum" sz="quarter" idx="12"/>
          </p:nvPr>
        </p:nvSpPr>
        <p:spPr>
          <a:ln/>
        </p:spPr>
        <p:txBody>
          <a:bodyPr/>
          <a:lstStyle>
            <a:lvl1pPr>
              <a:defRPr/>
            </a:lvl1pPr>
          </a:lstStyle>
          <a:p>
            <a:pPr>
              <a:defRPr/>
            </a:pPr>
            <a:fld id="{DDADAB3E-3F61-4640-A1F0-9BA0D46125AF}" type="slidenum">
              <a:rPr lang="cs-CZ"/>
              <a:pPr>
                <a:defRPr/>
              </a:pPr>
              <a:t>‹#›</a:t>
            </a:fld>
            <a:endParaRPr lang="cs-CZ"/>
          </a:p>
        </p:txBody>
      </p:sp>
    </p:spTree>
    <p:extLst>
      <p:ext uri="{BB962C8B-B14F-4D97-AF65-F5344CB8AC3E}">
        <p14:creationId xmlns:p14="http://schemas.microsoft.com/office/powerpoint/2010/main" val="2676099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554"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554"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554"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
          <p:cNvSpPr>
            <a:spLocks noGrp="1" noChangeArrowheads="1"/>
          </p:cNvSpPr>
          <p:nvPr>
            <p:ph type="dt" sz="half" idx="10"/>
          </p:nvPr>
        </p:nvSpPr>
        <p:spPr>
          <a:ln/>
        </p:spPr>
        <p:txBody>
          <a:bodyPr/>
          <a:lstStyle>
            <a:lvl1pPr>
              <a:defRPr/>
            </a:lvl1pPr>
          </a:lstStyle>
          <a:p>
            <a:pPr>
              <a:defRPr/>
            </a:pPr>
            <a:endParaRPr lang="cs-CZ"/>
          </a:p>
        </p:txBody>
      </p:sp>
      <p:sp>
        <p:nvSpPr>
          <p:cNvPr id="6" name="Rectangle 3"/>
          <p:cNvSpPr>
            <a:spLocks noGrp="1" noChangeArrowheads="1"/>
          </p:cNvSpPr>
          <p:nvPr>
            <p:ph type="ftr" sz="quarter" idx="11"/>
          </p:nvPr>
        </p:nvSpPr>
        <p:spPr>
          <a:ln/>
        </p:spPr>
        <p:txBody>
          <a:bodyPr/>
          <a:lstStyle>
            <a:lvl1pPr>
              <a:defRPr/>
            </a:lvl1pPr>
          </a:lstStyle>
          <a:p>
            <a:pPr>
              <a:defRPr/>
            </a:pPr>
            <a:endParaRPr lang="cs-CZ"/>
          </a:p>
        </p:txBody>
      </p:sp>
      <p:sp>
        <p:nvSpPr>
          <p:cNvPr id="7" name="Rectangle 4"/>
          <p:cNvSpPr>
            <a:spLocks noGrp="1" noChangeArrowheads="1"/>
          </p:cNvSpPr>
          <p:nvPr>
            <p:ph type="sldNum" sz="quarter" idx="12"/>
          </p:nvPr>
        </p:nvSpPr>
        <p:spPr>
          <a:ln/>
        </p:spPr>
        <p:txBody>
          <a:bodyPr/>
          <a:lstStyle>
            <a:lvl1pPr>
              <a:defRPr/>
            </a:lvl1pPr>
          </a:lstStyle>
          <a:p>
            <a:pPr>
              <a:defRPr/>
            </a:pPr>
            <a:fld id="{180D3E67-8882-41A6-B48B-4DEC74F0C1C5}" type="slidenum">
              <a:rPr lang="cs-CZ"/>
              <a:pPr>
                <a:defRPr/>
              </a:pPr>
              <a:t>‹#›</a:t>
            </a:fld>
            <a:endParaRPr lang="cs-CZ"/>
          </a:p>
        </p:txBody>
      </p:sp>
    </p:spTree>
    <p:extLst>
      <p:ext uri="{BB962C8B-B14F-4D97-AF65-F5344CB8AC3E}">
        <p14:creationId xmlns:p14="http://schemas.microsoft.com/office/powerpoint/2010/main" val="1938432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6AFC2E2A-94B5-4373-9F01-E93AFD040B92}" type="slidenum">
              <a:rPr lang="cs-CZ"/>
              <a:pPr>
                <a:defRPr/>
              </a:pPr>
              <a:t>‹#›</a:t>
            </a:fld>
            <a:endParaRPr lang="cs-CZ"/>
          </a:p>
        </p:txBody>
      </p:sp>
    </p:spTree>
    <p:extLst>
      <p:ext uri="{BB962C8B-B14F-4D97-AF65-F5344CB8AC3E}">
        <p14:creationId xmlns:p14="http://schemas.microsoft.com/office/powerpoint/2010/main" val="39140183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53585" y="342900"/>
            <a:ext cx="2446215" cy="57531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1312985" y="342900"/>
            <a:ext cx="7153031" cy="57531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
          <p:cNvSpPr>
            <a:spLocks noGrp="1" noChangeArrowheads="1"/>
          </p:cNvSpPr>
          <p:nvPr>
            <p:ph type="dt" sz="half" idx="10"/>
          </p:nvPr>
        </p:nvSpPr>
        <p:spPr>
          <a:ln/>
        </p:spPr>
        <p:txBody>
          <a:bodyPr/>
          <a:lstStyle>
            <a:lvl1pPr>
              <a:defRPr/>
            </a:lvl1pPr>
          </a:lstStyle>
          <a:p>
            <a:pPr>
              <a:defRPr/>
            </a:pPr>
            <a:endParaRPr lang="cs-CZ"/>
          </a:p>
        </p:txBody>
      </p:sp>
      <p:sp>
        <p:nvSpPr>
          <p:cNvPr id="5" name="Rectangle 3"/>
          <p:cNvSpPr>
            <a:spLocks noGrp="1" noChangeArrowheads="1"/>
          </p:cNvSpPr>
          <p:nvPr>
            <p:ph type="ftr" sz="quarter" idx="11"/>
          </p:nvPr>
        </p:nvSpPr>
        <p:spPr>
          <a:ln/>
        </p:spPr>
        <p:txBody>
          <a:bodyPr/>
          <a:lstStyle>
            <a:lvl1pPr>
              <a:defRPr/>
            </a:lvl1pPr>
          </a:lstStyle>
          <a:p>
            <a:pPr>
              <a:defRPr/>
            </a:pPr>
            <a:endParaRPr lang="cs-CZ"/>
          </a:p>
        </p:txBody>
      </p:sp>
      <p:sp>
        <p:nvSpPr>
          <p:cNvPr id="6" name="Rectangle 4"/>
          <p:cNvSpPr>
            <a:spLocks noGrp="1" noChangeArrowheads="1"/>
          </p:cNvSpPr>
          <p:nvPr>
            <p:ph type="sldNum" sz="quarter" idx="12"/>
          </p:nvPr>
        </p:nvSpPr>
        <p:spPr>
          <a:ln/>
        </p:spPr>
        <p:txBody>
          <a:bodyPr/>
          <a:lstStyle>
            <a:lvl1pPr>
              <a:defRPr/>
            </a:lvl1pPr>
          </a:lstStyle>
          <a:p>
            <a:pPr>
              <a:defRPr/>
            </a:pPr>
            <a:fld id="{27CB457A-E1E6-4FBC-9B01-E93C9E2F1123}" type="slidenum">
              <a:rPr lang="cs-CZ"/>
              <a:pPr>
                <a:defRPr/>
              </a:pPr>
              <a:t>‹#›</a:t>
            </a:fld>
            <a:endParaRPr lang="cs-CZ"/>
          </a:p>
        </p:txBody>
      </p:sp>
    </p:spTree>
    <p:extLst>
      <p:ext uri="{BB962C8B-B14F-4D97-AF65-F5344CB8AC3E}">
        <p14:creationId xmlns:p14="http://schemas.microsoft.com/office/powerpoint/2010/main" val="30280363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pPr>
              <a:defRPr/>
            </a:pPr>
            <a:fld id="{78D31EEE-EE44-40A0-A796-F111F4EBA8F3}" type="slidenum">
              <a:rPr lang="cs-CZ" smtClean="0"/>
              <a:pPr>
                <a:defRPr/>
              </a:pPr>
              <a:t>‹#›</a:t>
            </a:fld>
            <a:endParaRPr lang="cs-CZ"/>
          </a:p>
        </p:txBody>
      </p:sp>
    </p:spTree>
    <p:extLst>
      <p:ext uri="{BB962C8B-B14F-4D97-AF65-F5344CB8AC3E}">
        <p14:creationId xmlns:p14="http://schemas.microsoft.com/office/powerpoint/2010/main" val="856483789"/>
      </p:ext>
    </p:extLst>
  </p:cSld>
  <p:clrMapOvr>
    <a:masterClrMapping/>
  </p:clrMapOvr>
  <p:transition spd="slow">
    <p:cover/>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pPr>
              <a:defRPr/>
            </a:pPr>
            <a:fld id="{39C56A83-6EB7-4BAC-896F-198ECD1289BE}" type="slidenum">
              <a:rPr lang="cs-CZ" smtClean="0"/>
              <a:pPr>
                <a:defRPr/>
              </a:pPr>
              <a:t>‹#›</a:t>
            </a:fld>
            <a:endParaRPr lang="cs-CZ"/>
          </a:p>
        </p:txBody>
      </p:sp>
    </p:spTree>
    <p:extLst>
      <p:ext uri="{BB962C8B-B14F-4D97-AF65-F5344CB8AC3E}">
        <p14:creationId xmlns:p14="http://schemas.microsoft.com/office/powerpoint/2010/main" val="21599290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pPr>
              <a:defRPr/>
            </a:pPr>
            <a:fld id="{04C8EDFD-8CD6-4899-8D9D-4F6B74BB2721}" type="slidenum">
              <a:rPr lang="cs-CZ" smtClean="0"/>
              <a:pPr>
                <a:defRPr/>
              </a:pPr>
              <a:t>‹#›</a:t>
            </a:fld>
            <a:endParaRPr lang="cs-CZ"/>
          </a:p>
        </p:txBody>
      </p:sp>
    </p:spTree>
    <p:extLst>
      <p:ext uri="{BB962C8B-B14F-4D97-AF65-F5344CB8AC3E}">
        <p14:creationId xmlns:p14="http://schemas.microsoft.com/office/powerpoint/2010/main" val="181230091"/>
      </p:ext>
    </p:extLst>
  </p:cSld>
  <p:clrMapOvr>
    <a:masterClrMapping/>
  </p:clrMapOvr>
  <p:transition spd="slow">
    <p:cover/>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pPr>
              <a:defRPr/>
            </a:pPr>
            <a:endParaRPr lang="cs-CZ"/>
          </a:p>
        </p:txBody>
      </p:sp>
      <p:sp>
        <p:nvSpPr>
          <p:cNvPr id="6" name="Footer Placeholder 5"/>
          <p:cNvSpPr>
            <a:spLocks noGrp="1"/>
          </p:cNvSpPr>
          <p:nvPr>
            <p:ph type="ftr" sz="quarter" idx="11"/>
          </p:nvPr>
        </p:nvSpPr>
        <p:spPr/>
        <p:txBody>
          <a:bodyPr/>
          <a:lstStyle/>
          <a:p>
            <a:pPr>
              <a:defRPr/>
            </a:pPr>
            <a:endParaRPr lang="cs-CZ"/>
          </a:p>
        </p:txBody>
      </p:sp>
      <p:sp>
        <p:nvSpPr>
          <p:cNvPr id="7" name="Slide Number Placeholder 6"/>
          <p:cNvSpPr>
            <a:spLocks noGrp="1"/>
          </p:cNvSpPr>
          <p:nvPr>
            <p:ph type="sldNum" sz="quarter" idx="12"/>
          </p:nvPr>
        </p:nvSpPr>
        <p:spPr/>
        <p:txBody>
          <a:bodyPr/>
          <a:lstStyle/>
          <a:p>
            <a:pPr>
              <a:defRPr/>
            </a:pPr>
            <a:fld id="{BDBA7F01-50B5-4FBB-AC68-98B2BE2B51CE}" type="slidenum">
              <a:rPr lang="cs-CZ" smtClean="0"/>
              <a:pPr>
                <a:defRPr/>
              </a:pPr>
              <a:t>‹#›</a:t>
            </a:fld>
            <a:endParaRPr lang="cs-CZ"/>
          </a:p>
        </p:txBody>
      </p:sp>
    </p:spTree>
    <p:extLst>
      <p:ext uri="{BB962C8B-B14F-4D97-AF65-F5344CB8AC3E}">
        <p14:creationId xmlns:p14="http://schemas.microsoft.com/office/powerpoint/2010/main" val="1592522360"/>
      </p:ext>
    </p:extLst>
  </p:cSld>
  <p:clrMapOvr>
    <a:masterClrMapping/>
  </p:clrMapOvr>
  <p:transition spd="slow">
    <p:cover/>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pPr>
              <a:defRPr/>
            </a:pPr>
            <a:endParaRPr lang="cs-CZ"/>
          </a:p>
        </p:txBody>
      </p:sp>
      <p:sp>
        <p:nvSpPr>
          <p:cNvPr id="8" name="Footer Placeholder 7"/>
          <p:cNvSpPr>
            <a:spLocks noGrp="1"/>
          </p:cNvSpPr>
          <p:nvPr>
            <p:ph type="ftr" sz="quarter" idx="11"/>
          </p:nvPr>
        </p:nvSpPr>
        <p:spPr/>
        <p:txBody>
          <a:bodyPr/>
          <a:lstStyle/>
          <a:p>
            <a:pPr>
              <a:defRPr/>
            </a:pPr>
            <a:endParaRPr lang="cs-CZ"/>
          </a:p>
        </p:txBody>
      </p:sp>
      <p:sp>
        <p:nvSpPr>
          <p:cNvPr id="9" name="Slide Number Placeholder 8"/>
          <p:cNvSpPr>
            <a:spLocks noGrp="1"/>
          </p:cNvSpPr>
          <p:nvPr>
            <p:ph type="sldNum" sz="quarter" idx="12"/>
          </p:nvPr>
        </p:nvSpPr>
        <p:spPr/>
        <p:txBody>
          <a:bodyPr/>
          <a:lstStyle/>
          <a:p>
            <a:pPr>
              <a:defRPr/>
            </a:pPr>
            <a:fld id="{5DAFCBF5-FC4D-4BCA-AFB6-DC57322EF851}" type="slidenum">
              <a:rPr lang="cs-CZ" smtClean="0"/>
              <a:pPr>
                <a:defRPr/>
              </a:pPr>
              <a:t>‹#›</a:t>
            </a:fld>
            <a:endParaRPr lang="cs-CZ"/>
          </a:p>
        </p:txBody>
      </p:sp>
    </p:spTree>
    <p:extLst>
      <p:ext uri="{BB962C8B-B14F-4D97-AF65-F5344CB8AC3E}">
        <p14:creationId xmlns:p14="http://schemas.microsoft.com/office/powerpoint/2010/main" val="1745093238"/>
      </p:ext>
    </p:extLst>
  </p:cSld>
  <p:clrMapOvr>
    <a:masterClrMapping/>
  </p:clrMapOvr>
  <p:transition spd="slow">
    <p:cove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75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75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693" y="1535113"/>
            <a:ext cx="538870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693" y="2174875"/>
            <a:ext cx="53887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2"/>
          <p:cNvSpPr>
            <a:spLocks noGrp="1" noChangeArrowheads="1"/>
          </p:cNvSpPr>
          <p:nvPr>
            <p:ph type="dt" sz="half" idx="10"/>
          </p:nvPr>
        </p:nvSpPr>
        <p:spPr>
          <a:ln/>
        </p:spPr>
        <p:txBody>
          <a:bodyPr/>
          <a:lstStyle>
            <a:lvl1pPr>
              <a:defRPr/>
            </a:lvl1pPr>
          </a:lstStyle>
          <a:p>
            <a:pPr>
              <a:defRPr/>
            </a:pPr>
            <a:endParaRPr lang="cs-CZ"/>
          </a:p>
        </p:txBody>
      </p:sp>
      <p:sp>
        <p:nvSpPr>
          <p:cNvPr id="8" name="Rectangle 3"/>
          <p:cNvSpPr>
            <a:spLocks noGrp="1" noChangeArrowheads="1"/>
          </p:cNvSpPr>
          <p:nvPr>
            <p:ph type="ftr" sz="quarter" idx="11"/>
          </p:nvPr>
        </p:nvSpPr>
        <p:spPr>
          <a:ln/>
        </p:spPr>
        <p:txBody>
          <a:bodyPr/>
          <a:lstStyle>
            <a:lvl1pPr>
              <a:defRPr/>
            </a:lvl1pPr>
          </a:lstStyle>
          <a:p>
            <a:pPr>
              <a:defRPr/>
            </a:pPr>
            <a:endParaRPr lang="cs-CZ"/>
          </a:p>
        </p:txBody>
      </p:sp>
      <p:sp>
        <p:nvSpPr>
          <p:cNvPr id="9" name="Rectangle 4"/>
          <p:cNvSpPr>
            <a:spLocks noGrp="1" noChangeArrowheads="1"/>
          </p:cNvSpPr>
          <p:nvPr>
            <p:ph type="sldNum" sz="quarter" idx="12"/>
          </p:nvPr>
        </p:nvSpPr>
        <p:spPr>
          <a:ln/>
        </p:spPr>
        <p:txBody>
          <a:bodyPr/>
          <a:lstStyle>
            <a:lvl1pPr>
              <a:defRPr/>
            </a:lvl1pPr>
          </a:lstStyle>
          <a:p>
            <a:pPr>
              <a:defRPr/>
            </a:pPr>
            <a:fld id="{6E019012-AD7A-4BA1-9426-47CC0F71CCB3}" type="slidenum">
              <a:rPr lang="cs-CZ"/>
              <a:pPr>
                <a:defRPr/>
              </a:pPr>
              <a:t>‹#›</a:t>
            </a:fld>
            <a:endParaRPr lang="cs-CZ"/>
          </a:p>
        </p:txBody>
      </p:sp>
    </p:spTree>
    <p:extLst>
      <p:ext uri="{BB962C8B-B14F-4D97-AF65-F5344CB8AC3E}">
        <p14:creationId xmlns:p14="http://schemas.microsoft.com/office/powerpoint/2010/main" val="24600315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pPr>
              <a:defRPr/>
            </a:pPr>
            <a:endParaRPr lang="cs-CZ"/>
          </a:p>
        </p:txBody>
      </p:sp>
      <p:sp>
        <p:nvSpPr>
          <p:cNvPr id="4" name="Footer Placeholder 3"/>
          <p:cNvSpPr>
            <a:spLocks noGrp="1"/>
          </p:cNvSpPr>
          <p:nvPr>
            <p:ph type="ftr" sz="quarter" idx="11"/>
          </p:nvPr>
        </p:nvSpPr>
        <p:spPr/>
        <p:txBody>
          <a:bodyPr/>
          <a:lstStyle/>
          <a:p>
            <a:pPr>
              <a:defRPr/>
            </a:pPr>
            <a:endParaRPr lang="cs-CZ"/>
          </a:p>
        </p:txBody>
      </p:sp>
      <p:sp>
        <p:nvSpPr>
          <p:cNvPr id="5" name="Slide Number Placeholder 4"/>
          <p:cNvSpPr>
            <a:spLocks noGrp="1"/>
          </p:cNvSpPr>
          <p:nvPr>
            <p:ph type="sldNum" sz="quarter" idx="12"/>
          </p:nvPr>
        </p:nvSpPr>
        <p:spPr/>
        <p:txBody>
          <a:bodyPr/>
          <a:lstStyle/>
          <a:p>
            <a:pPr>
              <a:defRPr/>
            </a:pPr>
            <a:fld id="{0C74A74C-72F8-4A1E-99E7-BD419F207016}" type="slidenum">
              <a:rPr lang="cs-CZ" smtClean="0"/>
              <a:pPr>
                <a:defRPr/>
              </a:pPr>
              <a:t>‹#›</a:t>
            </a:fld>
            <a:endParaRPr lang="cs-CZ"/>
          </a:p>
        </p:txBody>
      </p:sp>
    </p:spTree>
    <p:extLst>
      <p:ext uri="{BB962C8B-B14F-4D97-AF65-F5344CB8AC3E}">
        <p14:creationId xmlns:p14="http://schemas.microsoft.com/office/powerpoint/2010/main" val="4102817517"/>
      </p:ext>
    </p:extLst>
  </p:cSld>
  <p:clrMapOvr>
    <a:masterClrMapping/>
  </p:clrMapOvr>
  <p:transition spd="slow">
    <p:cover/>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cs-CZ"/>
          </a:p>
        </p:txBody>
      </p:sp>
      <p:sp>
        <p:nvSpPr>
          <p:cNvPr id="3" name="Footer Placeholder 2"/>
          <p:cNvSpPr>
            <a:spLocks noGrp="1"/>
          </p:cNvSpPr>
          <p:nvPr>
            <p:ph type="ftr" sz="quarter" idx="11"/>
          </p:nvPr>
        </p:nvSpPr>
        <p:spPr/>
        <p:txBody>
          <a:bodyPr/>
          <a:lstStyle/>
          <a:p>
            <a:pPr>
              <a:defRPr/>
            </a:pPr>
            <a:endParaRPr lang="cs-CZ"/>
          </a:p>
        </p:txBody>
      </p:sp>
      <p:sp>
        <p:nvSpPr>
          <p:cNvPr id="4" name="Slide Number Placeholder 3"/>
          <p:cNvSpPr>
            <a:spLocks noGrp="1"/>
          </p:cNvSpPr>
          <p:nvPr>
            <p:ph type="sldNum" sz="quarter" idx="12"/>
          </p:nvPr>
        </p:nvSpPr>
        <p:spPr/>
        <p:txBody>
          <a:bodyPr/>
          <a:lstStyle/>
          <a:p>
            <a:pPr>
              <a:defRPr/>
            </a:pPr>
            <a:fld id="{2C875DF8-5658-4D17-A096-24A2D39E7760}" type="slidenum">
              <a:rPr lang="cs-CZ" smtClean="0"/>
              <a:pPr>
                <a:defRPr/>
              </a:pPr>
              <a:t>‹#›</a:t>
            </a:fld>
            <a:endParaRPr lang="cs-CZ"/>
          </a:p>
        </p:txBody>
      </p:sp>
    </p:spTree>
    <p:extLst>
      <p:ext uri="{BB962C8B-B14F-4D97-AF65-F5344CB8AC3E}">
        <p14:creationId xmlns:p14="http://schemas.microsoft.com/office/powerpoint/2010/main" val="2931752103"/>
      </p:ext>
    </p:extLst>
  </p:cSld>
  <p:clrMapOvr>
    <a:masterClrMapping/>
  </p:clrMapOvr>
  <p:transition spd="slow">
    <p:cover/>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pPr>
              <a:defRPr/>
            </a:pPr>
            <a:endParaRPr lang="cs-CZ"/>
          </a:p>
        </p:txBody>
      </p:sp>
      <p:sp>
        <p:nvSpPr>
          <p:cNvPr id="6" name="Footer Placeholder 5"/>
          <p:cNvSpPr>
            <a:spLocks noGrp="1"/>
          </p:cNvSpPr>
          <p:nvPr>
            <p:ph type="ftr" sz="quarter" idx="11"/>
          </p:nvPr>
        </p:nvSpPr>
        <p:spPr/>
        <p:txBody>
          <a:bodyPr/>
          <a:lstStyle/>
          <a:p>
            <a:pPr>
              <a:defRPr/>
            </a:pPr>
            <a:endParaRPr lang="cs-CZ"/>
          </a:p>
        </p:txBody>
      </p:sp>
      <p:sp>
        <p:nvSpPr>
          <p:cNvPr id="7" name="Slide Number Placeholder 6"/>
          <p:cNvSpPr>
            <a:spLocks noGrp="1"/>
          </p:cNvSpPr>
          <p:nvPr>
            <p:ph type="sldNum" sz="quarter" idx="12"/>
          </p:nvPr>
        </p:nvSpPr>
        <p:spPr/>
        <p:txBody>
          <a:bodyPr/>
          <a:lstStyle/>
          <a:p>
            <a:pPr>
              <a:defRPr/>
            </a:pPr>
            <a:fld id="{00B69F16-DE57-48B7-99E3-95B11CE0B1E9}" type="slidenum">
              <a:rPr lang="cs-CZ" smtClean="0"/>
              <a:pPr>
                <a:defRPr/>
              </a:pPr>
              <a:t>‹#›</a:t>
            </a:fld>
            <a:endParaRPr lang="cs-CZ"/>
          </a:p>
        </p:txBody>
      </p:sp>
    </p:spTree>
    <p:extLst>
      <p:ext uri="{BB962C8B-B14F-4D97-AF65-F5344CB8AC3E}">
        <p14:creationId xmlns:p14="http://schemas.microsoft.com/office/powerpoint/2010/main" val="566931227"/>
      </p:ext>
    </p:extLst>
  </p:cSld>
  <p:clrMapOvr>
    <a:masterClrMapping/>
  </p:clrMapOvr>
  <p:transition spd="slow">
    <p:cover/>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pPr>
              <a:defRPr/>
            </a:pPr>
            <a:endParaRPr lang="cs-CZ"/>
          </a:p>
        </p:txBody>
      </p:sp>
      <p:sp>
        <p:nvSpPr>
          <p:cNvPr id="6" name="Footer Placeholder 5"/>
          <p:cNvSpPr>
            <a:spLocks noGrp="1"/>
          </p:cNvSpPr>
          <p:nvPr>
            <p:ph type="ftr" sz="quarter" idx="11"/>
          </p:nvPr>
        </p:nvSpPr>
        <p:spPr/>
        <p:txBody>
          <a:bodyPr/>
          <a:lstStyle/>
          <a:p>
            <a:pPr>
              <a:defRPr/>
            </a:pPr>
            <a:endParaRPr lang="cs-CZ"/>
          </a:p>
        </p:txBody>
      </p:sp>
      <p:sp>
        <p:nvSpPr>
          <p:cNvPr id="7" name="Slide Number Placeholder 6"/>
          <p:cNvSpPr>
            <a:spLocks noGrp="1"/>
          </p:cNvSpPr>
          <p:nvPr>
            <p:ph type="sldNum" sz="quarter" idx="12"/>
          </p:nvPr>
        </p:nvSpPr>
        <p:spPr/>
        <p:txBody>
          <a:bodyPr/>
          <a:lstStyle/>
          <a:p>
            <a:pPr>
              <a:defRPr/>
            </a:pPr>
            <a:fld id="{2651F9A0-E9D8-452F-902B-A35BC7169697}" type="slidenum">
              <a:rPr lang="cs-CZ" smtClean="0"/>
              <a:pPr>
                <a:defRPr/>
              </a:pPr>
              <a:t>‹#›</a:t>
            </a:fld>
            <a:endParaRPr lang="cs-CZ"/>
          </a:p>
        </p:txBody>
      </p:sp>
    </p:spTree>
    <p:extLst>
      <p:ext uri="{BB962C8B-B14F-4D97-AF65-F5344CB8AC3E}">
        <p14:creationId xmlns:p14="http://schemas.microsoft.com/office/powerpoint/2010/main" val="1523259626"/>
      </p:ext>
    </p:extLst>
  </p:cSld>
  <p:clrMapOvr>
    <a:masterClrMapping/>
  </p:clrMapOvr>
  <p:transition spd="slow">
    <p:cover/>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pPr>
              <a:defRPr/>
            </a:pPr>
            <a:fld id="{CD3B5FCD-0B41-48BE-82D4-8F539095E6E9}" type="slidenum">
              <a:rPr lang="cs-CZ" smtClean="0"/>
              <a:pPr>
                <a:defRPr/>
              </a:pPr>
              <a:t>‹#›</a:t>
            </a:fld>
            <a:endParaRPr lang="cs-CZ"/>
          </a:p>
        </p:txBody>
      </p:sp>
    </p:spTree>
    <p:extLst>
      <p:ext uri="{BB962C8B-B14F-4D97-AF65-F5344CB8AC3E}">
        <p14:creationId xmlns:p14="http://schemas.microsoft.com/office/powerpoint/2010/main" val="1969320185"/>
      </p:ext>
    </p:extLst>
  </p:cSld>
  <p:clrMapOvr>
    <a:masterClrMapping/>
  </p:clrMapOvr>
  <p:transition spd="slow">
    <p:cover/>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pPr>
              <a:defRPr/>
            </a:pPr>
            <a:endParaRPr lang="cs-CZ"/>
          </a:p>
        </p:txBody>
      </p:sp>
      <p:sp>
        <p:nvSpPr>
          <p:cNvPr id="5" name="Footer Placeholder 4"/>
          <p:cNvSpPr>
            <a:spLocks noGrp="1"/>
          </p:cNvSpPr>
          <p:nvPr>
            <p:ph type="ftr" sz="quarter" idx="11"/>
          </p:nvPr>
        </p:nvSpPr>
        <p:spPr/>
        <p:txBody>
          <a:bodyPr/>
          <a:lstStyle/>
          <a:p>
            <a:pPr>
              <a:defRPr/>
            </a:pPr>
            <a:endParaRPr lang="cs-CZ"/>
          </a:p>
        </p:txBody>
      </p:sp>
      <p:sp>
        <p:nvSpPr>
          <p:cNvPr id="6" name="Slide Number Placeholder 5"/>
          <p:cNvSpPr>
            <a:spLocks noGrp="1"/>
          </p:cNvSpPr>
          <p:nvPr>
            <p:ph type="sldNum" sz="quarter" idx="12"/>
          </p:nvPr>
        </p:nvSpPr>
        <p:spPr/>
        <p:txBody>
          <a:bodyPr/>
          <a:lstStyle/>
          <a:p>
            <a:pPr>
              <a:defRPr/>
            </a:pPr>
            <a:fld id="{52A9D635-C444-4070-A928-34666F115007}" type="slidenum">
              <a:rPr lang="cs-CZ" smtClean="0"/>
              <a:pPr>
                <a:defRPr/>
              </a:pPr>
              <a:t>‹#›</a:t>
            </a:fld>
            <a:endParaRPr lang="cs-CZ"/>
          </a:p>
        </p:txBody>
      </p:sp>
    </p:spTree>
    <p:extLst>
      <p:ext uri="{BB962C8B-B14F-4D97-AF65-F5344CB8AC3E}">
        <p14:creationId xmlns:p14="http://schemas.microsoft.com/office/powerpoint/2010/main" val="1186921091"/>
      </p:ext>
    </p:extLst>
  </p:cSld>
  <p:clrMapOvr>
    <a:masterClrMapping/>
  </p:clrMapOvr>
  <p:transition spd="slow">
    <p:cove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2"/>
          <p:cNvSpPr>
            <a:spLocks noGrp="1" noChangeArrowheads="1"/>
          </p:cNvSpPr>
          <p:nvPr>
            <p:ph type="dt" sz="half" idx="10"/>
          </p:nvPr>
        </p:nvSpPr>
        <p:spPr>
          <a:ln/>
        </p:spPr>
        <p:txBody>
          <a:bodyPr/>
          <a:lstStyle>
            <a:lvl1pPr>
              <a:defRPr/>
            </a:lvl1pPr>
          </a:lstStyle>
          <a:p>
            <a:pPr>
              <a:defRPr/>
            </a:pPr>
            <a:endParaRPr lang="cs-CZ"/>
          </a:p>
        </p:txBody>
      </p:sp>
      <p:sp>
        <p:nvSpPr>
          <p:cNvPr id="4" name="Rectangle 3"/>
          <p:cNvSpPr>
            <a:spLocks noGrp="1" noChangeArrowheads="1"/>
          </p:cNvSpPr>
          <p:nvPr>
            <p:ph type="ftr" sz="quarter" idx="11"/>
          </p:nvPr>
        </p:nvSpPr>
        <p:spPr>
          <a:ln/>
        </p:spPr>
        <p:txBody>
          <a:bodyPr/>
          <a:lstStyle>
            <a:lvl1pPr>
              <a:defRPr/>
            </a:lvl1pPr>
          </a:lstStyle>
          <a:p>
            <a:pPr>
              <a:defRPr/>
            </a:pPr>
            <a:endParaRPr lang="cs-CZ"/>
          </a:p>
        </p:txBody>
      </p:sp>
      <p:sp>
        <p:nvSpPr>
          <p:cNvPr id="5" name="Rectangle 4"/>
          <p:cNvSpPr>
            <a:spLocks noGrp="1" noChangeArrowheads="1"/>
          </p:cNvSpPr>
          <p:nvPr>
            <p:ph type="sldNum" sz="quarter" idx="12"/>
          </p:nvPr>
        </p:nvSpPr>
        <p:spPr>
          <a:ln/>
        </p:spPr>
        <p:txBody>
          <a:bodyPr/>
          <a:lstStyle>
            <a:lvl1pPr>
              <a:defRPr/>
            </a:lvl1pPr>
          </a:lstStyle>
          <a:p>
            <a:pPr>
              <a:defRPr/>
            </a:pPr>
            <a:fld id="{B01DA2DE-5303-4836-822C-85F660FFB093}" type="slidenum">
              <a:rPr lang="cs-CZ"/>
              <a:pPr>
                <a:defRPr/>
              </a:pPr>
              <a:t>‹#›</a:t>
            </a:fld>
            <a:endParaRPr lang="cs-CZ"/>
          </a:p>
        </p:txBody>
      </p:sp>
    </p:spTree>
    <p:extLst>
      <p:ext uri="{BB962C8B-B14F-4D97-AF65-F5344CB8AC3E}">
        <p14:creationId xmlns:p14="http://schemas.microsoft.com/office/powerpoint/2010/main" val="3534258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cs-CZ"/>
          </a:p>
        </p:txBody>
      </p:sp>
      <p:sp>
        <p:nvSpPr>
          <p:cNvPr id="3" name="Rectangle 3"/>
          <p:cNvSpPr>
            <a:spLocks noGrp="1" noChangeArrowheads="1"/>
          </p:cNvSpPr>
          <p:nvPr>
            <p:ph type="ftr" sz="quarter" idx="11"/>
          </p:nvPr>
        </p:nvSpPr>
        <p:spPr>
          <a:ln/>
        </p:spPr>
        <p:txBody>
          <a:bodyPr/>
          <a:lstStyle>
            <a:lvl1pPr>
              <a:defRPr/>
            </a:lvl1pPr>
          </a:lstStyle>
          <a:p>
            <a:pPr>
              <a:defRPr/>
            </a:pPr>
            <a:endParaRPr lang="cs-CZ"/>
          </a:p>
        </p:txBody>
      </p:sp>
      <p:sp>
        <p:nvSpPr>
          <p:cNvPr id="4" name="Rectangle 4"/>
          <p:cNvSpPr>
            <a:spLocks noGrp="1" noChangeArrowheads="1"/>
          </p:cNvSpPr>
          <p:nvPr>
            <p:ph type="sldNum" sz="quarter" idx="12"/>
          </p:nvPr>
        </p:nvSpPr>
        <p:spPr>
          <a:ln/>
        </p:spPr>
        <p:txBody>
          <a:bodyPr/>
          <a:lstStyle>
            <a:lvl1pPr>
              <a:defRPr/>
            </a:lvl1pPr>
          </a:lstStyle>
          <a:p>
            <a:pPr>
              <a:defRPr/>
            </a:pPr>
            <a:fld id="{92F2A227-4EFE-4037-A851-0137061668F7}" type="slidenum">
              <a:rPr lang="cs-CZ"/>
              <a:pPr>
                <a:defRPr/>
              </a:pPr>
              <a:t>‹#›</a:t>
            </a:fld>
            <a:endParaRPr lang="cs-CZ"/>
          </a:p>
        </p:txBody>
      </p:sp>
    </p:spTree>
    <p:extLst>
      <p:ext uri="{BB962C8B-B14F-4D97-AF65-F5344CB8AC3E}">
        <p14:creationId xmlns:p14="http://schemas.microsoft.com/office/powerpoint/2010/main" val="2211856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3050"/>
            <a:ext cx="4011247"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7385" y="273051"/>
            <a:ext cx="681501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0" y="1435101"/>
            <a:ext cx="401124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
          <p:cNvSpPr>
            <a:spLocks noGrp="1" noChangeArrowheads="1"/>
          </p:cNvSpPr>
          <p:nvPr>
            <p:ph type="dt" sz="half" idx="10"/>
          </p:nvPr>
        </p:nvSpPr>
        <p:spPr>
          <a:ln/>
        </p:spPr>
        <p:txBody>
          <a:bodyPr/>
          <a:lstStyle>
            <a:lvl1pPr>
              <a:defRPr/>
            </a:lvl1pPr>
          </a:lstStyle>
          <a:p>
            <a:pPr>
              <a:defRPr/>
            </a:pPr>
            <a:endParaRPr lang="cs-CZ"/>
          </a:p>
        </p:txBody>
      </p:sp>
      <p:sp>
        <p:nvSpPr>
          <p:cNvPr id="6" name="Rectangle 3"/>
          <p:cNvSpPr>
            <a:spLocks noGrp="1" noChangeArrowheads="1"/>
          </p:cNvSpPr>
          <p:nvPr>
            <p:ph type="ftr" sz="quarter" idx="11"/>
          </p:nvPr>
        </p:nvSpPr>
        <p:spPr>
          <a:ln/>
        </p:spPr>
        <p:txBody>
          <a:bodyPr/>
          <a:lstStyle>
            <a:lvl1pPr>
              <a:defRPr/>
            </a:lvl1pPr>
          </a:lstStyle>
          <a:p>
            <a:pPr>
              <a:defRPr/>
            </a:pPr>
            <a:endParaRPr lang="cs-CZ"/>
          </a:p>
        </p:txBody>
      </p:sp>
      <p:sp>
        <p:nvSpPr>
          <p:cNvPr id="7" name="Rectangle 4"/>
          <p:cNvSpPr>
            <a:spLocks noGrp="1" noChangeArrowheads="1"/>
          </p:cNvSpPr>
          <p:nvPr>
            <p:ph type="sldNum" sz="quarter" idx="12"/>
          </p:nvPr>
        </p:nvSpPr>
        <p:spPr>
          <a:ln/>
        </p:spPr>
        <p:txBody>
          <a:bodyPr/>
          <a:lstStyle>
            <a:lvl1pPr>
              <a:defRPr/>
            </a:lvl1pPr>
          </a:lstStyle>
          <a:p>
            <a:pPr>
              <a:defRPr/>
            </a:pPr>
            <a:fld id="{BFA57E68-5FCD-4C5E-933A-37BEA7612675}" type="slidenum">
              <a:rPr lang="cs-CZ"/>
              <a:pPr>
                <a:defRPr/>
              </a:pPr>
              <a:t>‹#›</a:t>
            </a:fld>
            <a:endParaRPr lang="cs-CZ"/>
          </a:p>
        </p:txBody>
      </p:sp>
    </p:spTree>
    <p:extLst>
      <p:ext uri="{BB962C8B-B14F-4D97-AF65-F5344CB8AC3E}">
        <p14:creationId xmlns:p14="http://schemas.microsoft.com/office/powerpoint/2010/main" val="2958587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554"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554"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554"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
          <p:cNvSpPr>
            <a:spLocks noGrp="1" noChangeArrowheads="1"/>
          </p:cNvSpPr>
          <p:nvPr>
            <p:ph type="dt" sz="half" idx="10"/>
          </p:nvPr>
        </p:nvSpPr>
        <p:spPr>
          <a:ln/>
        </p:spPr>
        <p:txBody>
          <a:bodyPr/>
          <a:lstStyle>
            <a:lvl1pPr>
              <a:defRPr/>
            </a:lvl1pPr>
          </a:lstStyle>
          <a:p>
            <a:pPr>
              <a:defRPr/>
            </a:pPr>
            <a:endParaRPr lang="cs-CZ"/>
          </a:p>
        </p:txBody>
      </p:sp>
      <p:sp>
        <p:nvSpPr>
          <p:cNvPr id="6" name="Rectangle 3"/>
          <p:cNvSpPr>
            <a:spLocks noGrp="1" noChangeArrowheads="1"/>
          </p:cNvSpPr>
          <p:nvPr>
            <p:ph type="ftr" sz="quarter" idx="11"/>
          </p:nvPr>
        </p:nvSpPr>
        <p:spPr>
          <a:ln/>
        </p:spPr>
        <p:txBody>
          <a:bodyPr/>
          <a:lstStyle>
            <a:lvl1pPr>
              <a:defRPr/>
            </a:lvl1pPr>
          </a:lstStyle>
          <a:p>
            <a:pPr>
              <a:defRPr/>
            </a:pPr>
            <a:endParaRPr lang="cs-CZ"/>
          </a:p>
        </p:txBody>
      </p:sp>
      <p:sp>
        <p:nvSpPr>
          <p:cNvPr id="7" name="Rectangle 4"/>
          <p:cNvSpPr>
            <a:spLocks noGrp="1" noChangeArrowheads="1"/>
          </p:cNvSpPr>
          <p:nvPr>
            <p:ph type="sldNum" sz="quarter" idx="12"/>
          </p:nvPr>
        </p:nvSpPr>
        <p:spPr>
          <a:ln/>
        </p:spPr>
        <p:txBody>
          <a:bodyPr/>
          <a:lstStyle>
            <a:lvl1pPr>
              <a:defRPr/>
            </a:lvl1pPr>
          </a:lstStyle>
          <a:p>
            <a:pPr>
              <a:defRPr/>
            </a:pPr>
            <a:fld id="{2472FBF4-1BFE-493B-B24D-DCC79E300E11}" type="slidenum">
              <a:rPr lang="cs-CZ"/>
              <a:pPr>
                <a:defRPr/>
              </a:pPr>
              <a:t>‹#›</a:t>
            </a:fld>
            <a:endParaRPr lang="cs-CZ"/>
          </a:p>
        </p:txBody>
      </p:sp>
    </p:spTree>
    <p:extLst>
      <p:ext uri="{BB962C8B-B14F-4D97-AF65-F5344CB8AC3E}">
        <p14:creationId xmlns:p14="http://schemas.microsoft.com/office/powerpoint/2010/main" val="607152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w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wm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4C"/>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937846" y="6248400"/>
            <a:ext cx="253218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defTabSz="762000">
              <a:defRPr sz="1400">
                <a:solidFill>
                  <a:schemeClr val="tx1"/>
                </a:solidFill>
              </a:defRPr>
            </a:lvl1pPr>
          </a:lstStyle>
          <a:p>
            <a:pPr>
              <a:defRPr/>
            </a:pPr>
            <a:endParaRPr lang="cs-CZ"/>
          </a:p>
        </p:txBody>
      </p:sp>
      <p:sp>
        <p:nvSpPr>
          <p:cNvPr id="1027" name="Rectangle 3"/>
          <p:cNvSpPr>
            <a:spLocks noGrp="1" noChangeArrowheads="1"/>
          </p:cNvSpPr>
          <p:nvPr>
            <p:ph type="ftr" sz="quarter" idx="3"/>
          </p:nvPr>
        </p:nvSpPr>
        <p:spPr bwMode="auto">
          <a:xfrm>
            <a:off x="4220308" y="6248400"/>
            <a:ext cx="375138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defTabSz="762000">
              <a:defRPr sz="1400">
                <a:solidFill>
                  <a:schemeClr val="tx1"/>
                </a:solidFill>
              </a:defRPr>
            </a:lvl1pPr>
          </a:lstStyle>
          <a:p>
            <a:pPr>
              <a:defRPr/>
            </a:pPr>
            <a:endParaRPr lang="cs-CZ"/>
          </a:p>
        </p:txBody>
      </p:sp>
      <p:sp>
        <p:nvSpPr>
          <p:cNvPr id="1028" name="Rectangle 4"/>
          <p:cNvSpPr>
            <a:spLocks noGrp="1" noChangeArrowheads="1"/>
          </p:cNvSpPr>
          <p:nvPr>
            <p:ph type="sldNum" sz="quarter" idx="4"/>
          </p:nvPr>
        </p:nvSpPr>
        <p:spPr bwMode="auto">
          <a:xfrm>
            <a:off x="8721969" y="6248400"/>
            <a:ext cx="253218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defTabSz="762000">
              <a:defRPr sz="1400">
                <a:solidFill>
                  <a:schemeClr val="tx1"/>
                </a:solidFill>
              </a:defRPr>
            </a:lvl1pPr>
          </a:lstStyle>
          <a:p>
            <a:pPr>
              <a:defRPr/>
            </a:pPr>
            <a:fld id="{1253FB85-9E57-4284-B6AB-6D5FA40F14D2}" type="slidenum">
              <a:rPr lang="cs-CZ"/>
              <a:pPr>
                <a:defRPr/>
              </a:pPr>
              <a:t>‹#›</a:t>
            </a:fld>
            <a:endParaRPr lang="cs-CZ"/>
          </a:p>
        </p:txBody>
      </p:sp>
      <p:sp>
        <p:nvSpPr>
          <p:cNvPr id="1029" name="Rectangle 5"/>
          <p:cNvSpPr>
            <a:spLocks noGrp="1" noChangeArrowheads="1"/>
          </p:cNvSpPr>
          <p:nvPr>
            <p:ph type="title"/>
          </p:nvPr>
        </p:nvSpPr>
        <p:spPr bwMode="auto">
          <a:xfrm>
            <a:off x="1533770" y="342900"/>
            <a:ext cx="9566031"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cs-CZ" altLang="cs-CZ" smtClean="0"/>
              <a:t>Click to edit Master title style</a:t>
            </a:r>
          </a:p>
        </p:txBody>
      </p:sp>
      <p:sp>
        <p:nvSpPr>
          <p:cNvPr id="1030" name="Rectangle 6"/>
          <p:cNvSpPr>
            <a:spLocks noGrp="1" noChangeArrowheads="1"/>
          </p:cNvSpPr>
          <p:nvPr>
            <p:ph type="body" idx="1"/>
          </p:nvPr>
        </p:nvSpPr>
        <p:spPr bwMode="auto">
          <a:xfrm>
            <a:off x="1312985" y="1981200"/>
            <a:ext cx="956603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p>
        </p:txBody>
      </p:sp>
      <p:sp>
        <p:nvSpPr>
          <p:cNvPr id="1031" name="Rectangle 7"/>
          <p:cNvSpPr>
            <a:spLocks noChangeArrowheads="1"/>
          </p:cNvSpPr>
          <p:nvPr/>
        </p:nvSpPr>
        <p:spPr bwMode="auto">
          <a:xfrm>
            <a:off x="1" y="1524000"/>
            <a:ext cx="12174416" cy="114300"/>
          </a:xfrm>
          <a:prstGeom prst="rect">
            <a:avLst/>
          </a:prstGeom>
          <a:gradFill rotWithShape="0">
            <a:gsLst>
              <a:gs pos="0">
                <a:srgbClr val="002929"/>
              </a:gs>
              <a:gs pos="50000">
                <a:srgbClr val="00CECE"/>
              </a:gs>
              <a:gs pos="100000">
                <a:srgbClr val="00292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pPr>
              <a:defRPr/>
            </a:pPr>
            <a:endParaRPr lang="cs-CZ" sz="2400" smtClean="0"/>
          </a:p>
        </p:txBody>
      </p:sp>
      <p:sp>
        <p:nvSpPr>
          <p:cNvPr id="1032" name="Rectangle 8"/>
          <p:cNvSpPr>
            <a:spLocks noChangeArrowheads="1"/>
          </p:cNvSpPr>
          <p:nvPr/>
        </p:nvSpPr>
        <p:spPr bwMode="auto">
          <a:xfrm>
            <a:off x="1" y="1733550"/>
            <a:ext cx="12174416" cy="38100"/>
          </a:xfrm>
          <a:prstGeom prst="rect">
            <a:avLst/>
          </a:prstGeom>
          <a:gradFill rotWithShape="0">
            <a:gsLst>
              <a:gs pos="0">
                <a:srgbClr val="000020"/>
              </a:gs>
              <a:gs pos="50000">
                <a:srgbClr val="B2B2BC"/>
              </a:gs>
              <a:gs pos="100000">
                <a:srgbClr val="00002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pPr>
              <a:defRPr/>
            </a:pPr>
            <a:endParaRPr lang="cs-CZ" sz="2400" smtClean="0"/>
          </a:p>
        </p:txBody>
      </p:sp>
      <p:pic>
        <p:nvPicPr>
          <p:cNvPr id="1033" name="Picture 9"/>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693" y="52388"/>
            <a:ext cx="17780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75000"/>
        <a:buFont typeface="Monotype Sorts" pitchFamily="2" charset="2"/>
        <a:buChar char="ä"/>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hlink"/>
        </a:buClr>
        <a:buSzPct val="75000"/>
        <a:buFont typeface="Monotype Sorts" pitchFamily="2" charset="2"/>
        <a:buChar char="ä"/>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3000"/>
        <a:buFont typeface="Monotype Sorts" pitchFamily="2" charset="2"/>
        <a:buChar char="ä"/>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4C"/>
            </a:gs>
            <a:gs pos="100000">
              <a:schemeClr val="bg1"/>
            </a:gs>
          </a:gsLst>
          <a:lin ang="5400000" scaled="1"/>
        </a:gra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dt" sz="half" idx="2"/>
          </p:nvPr>
        </p:nvSpPr>
        <p:spPr bwMode="auto">
          <a:xfrm>
            <a:off x="937846" y="6248400"/>
            <a:ext cx="253218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defTabSz="762000">
              <a:defRPr sz="1400">
                <a:solidFill>
                  <a:schemeClr val="tx1"/>
                </a:solidFill>
              </a:defRPr>
            </a:lvl1pPr>
          </a:lstStyle>
          <a:p>
            <a:pPr>
              <a:defRPr/>
            </a:pPr>
            <a:endParaRPr lang="cs-CZ"/>
          </a:p>
        </p:txBody>
      </p:sp>
      <p:sp>
        <p:nvSpPr>
          <p:cNvPr id="96259" name="Rectangle 3"/>
          <p:cNvSpPr>
            <a:spLocks noGrp="1" noChangeArrowheads="1"/>
          </p:cNvSpPr>
          <p:nvPr>
            <p:ph type="ftr" sz="quarter" idx="3"/>
          </p:nvPr>
        </p:nvSpPr>
        <p:spPr bwMode="auto">
          <a:xfrm>
            <a:off x="4220308" y="6248400"/>
            <a:ext cx="375138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defTabSz="762000">
              <a:defRPr sz="1400">
                <a:solidFill>
                  <a:schemeClr val="tx1"/>
                </a:solidFill>
              </a:defRPr>
            </a:lvl1pPr>
          </a:lstStyle>
          <a:p>
            <a:pPr>
              <a:defRPr/>
            </a:pPr>
            <a:endParaRPr lang="cs-CZ"/>
          </a:p>
        </p:txBody>
      </p:sp>
      <p:sp>
        <p:nvSpPr>
          <p:cNvPr id="96260" name="Rectangle 4"/>
          <p:cNvSpPr>
            <a:spLocks noGrp="1" noChangeArrowheads="1"/>
          </p:cNvSpPr>
          <p:nvPr>
            <p:ph type="sldNum" sz="quarter" idx="4"/>
          </p:nvPr>
        </p:nvSpPr>
        <p:spPr bwMode="auto">
          <a:xfrm>
            <a:off x="8721969" y="6248400"/>
            <a:ext cx="253218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defTabSz="762000">
              <a:defRPr sz="1400">
                <a:solidFill>
                  <a:schemeClr val="tx1"/>
                </a:solidFill>
              </a:defRPr>
            </a:lvl1pPr>
          </a:lstStyle>
          <a:p>
            <a:pPr>
              <a:defRPr/>
            </a:pPr>
            <a:fld id="{912D5589-E381-42F8-B937-608640539AC5}" type="slidenum">
              <a:rPr lang="cs-CZ"/>
              <a:pPr>
                <a:defRPr/>
              </a:pPr>
              <a:t>‹#›</a:t>
            </a:fld>
            <a:endParaRPr lang="cs-CZ"/>
          </a:p>
        </p:txBody>
      </p:sp>
      <p:sp>
        <p:nvSpPr>
          <p:cNvPr id="2053" name="Rectangle 5"/>
          <p:cNvSpPr>
            <a:spLocks noGrp="1" noChangeArrowheads="1"/>
          </p:cNvSpPr>
          <p:nvPr>
            <p:ph type="title"/>
          </p:nvPr>
        </p:nvSpPr>
        <p:spPr bwMode="auto">
          <a:xfrm>
            <a:off x="1533770" y="342900"/>
            <a:ext cx="9566031"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cs-CZ" altLang="cs-CZ" smtClean="0"/>
              <a:t>Click to edit Master title style</a:t>
            </a:r>
          </a:p>
        </p:txBody>
      </p:sp>
      <p:sp>
        <p:nvSpPr>
          <p:cNvPr id="96262" name="Rectangle 6"/>
          <p:cNvSpPr>
            <a:spLocks noGrp="1" noChangeArrowheads="1"/>
          </p:cNvSpPr>
          <p:nvPr>
            <p:ph type="body" idx="1"/>
          </p:nvPr>
        </p:nvSpPr>
        <p:spPr bwMode="auto">
          <a:xfrm>
            <a:off x="1312985" y="1981200"/>
            <a:ext cx="956603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p>
        </p:txBody>
      </p:sp>
      <p:sp>
        <p:nvSpPr>
          <p:cNvPr id="2055" name="Rectangle 7"/>
          <p:cNvSpPr>
            <a:spLocks noChangeArrowheads="1"/>
          </p:cNvSpPr>
          <p:nvPr/>
        </p:nvSpPr>
        <p:spPr bwMode="auto">
          <a:xfrm>
            <a:off x="1" y="1524000"/>
            <a:ext cx="12174416" cy="114300"/>
          </a:xfrm>
          <a:prstGeom prst="rect">
            <a:avLst/>
          </a:prstGeom>
          <a:gradFill rotWithShape="0">
            <a:gsLst>
              <a:gs pos="0">
                <a:srgbClr val="002929"/>
              </a:gs>
              <a:gs pos="50000">
                <a:srgbClr val="00CECE"/>
              </a:gs>
              <a:gs pos="100000">
                <a:srgbClr val="00292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pPr>
              <a:defRPr/>
            </a:pPr>
            <a:endParaRPr lang="cs-CZ" sz="2400" smtClean="0"/>
          </a:p>
        </p:txBody>
      </p:sp>
      <p:sp>
        <p:nvSpPr>
          <p:cNvPr id="2056" name="Rectangle 8"/>
          <p:cNvSpPr>
            <a:spLocks noChangeArrowheads="1"/>
          </p:cNvSpPr>
          <p:nvPr/>
        </p:nvSpPr>
        <p:spPr bwMode="auto">
          <a:xfrm>
            <a:off x="1" y="1733550"/>
            <a:ext cx="12174416" cy="38100"/>
          </a:xfrm>
          <a:prstGeom prst="rect">
            <a:avLst/>
          </a:prstGeom>
          <a:gradFill rotWithShape="0">
            <a:gsLst>
              <a:gs pos="0">
                <a:srgbClr val="000020"/>
              </a:gs>
              <a:gs pos="50000">
                <a:srgbClr val="B2B2BC"/>
              </a:gs>
              <a:gs pos="100000">
                <a:srgbClr val="00002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pPr>
              <a:defRPr/>
            </a:pPr>
            <a:endParaRPr lang="cs-CZ" sz="2400" smtClean="0"/>
          </a:p>
        </p:txBody>
      </p:sp>
      <p:pic>
        <p:nvPicPr>
          <p:cNvPr id="2057" name="Picture 9"/>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693" y="52388"/>
            <a:ext cx="17780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dk2" tx1="lt1" bg2="dk1"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75000"/>
        <a:buFont typeface="Monotype Sorts" pitchFamily="2" charset="2"/>
        <a:buChar char="ä"/>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hlink"/>
        </a:buClr>
        <a:buSzPct val="75000"/>
        <a:buFont typeface="Monotype Sorts" pitchFamily="2" charset="2"/>
        <a:buChar char="ä"/>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3000"/>
        <a:buFont typeface="Monotype Sorts" pitchFamily="2" charset="2"/>
        <a:buChar char="ä"/>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6699"/>
            </a:gs>
            <a:gs pos="100000">
              <a:srgbClr val="762F47"/>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3075"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12644"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cs typeface="+mn-cs"/>
              </a:defRPr>
            </a:lvl1pPr>
          </a:lstStyle>
          <a:p>
            <a:pPr>
              <a:defRPr/>
            </a:pPr>
            <a:endParaRPr lang="cs-CZ"/>
          </a:p>
        </p:txBody>
      </p:sp>
      <p:sp>
        <p:nvSpPr>
          <p:cNvPr id="112645"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mn-lt"/>
                <a:cs typeface="+mn-cs"/>
              </a:defRPr>
            </a:lvl1pPr>
          </a:lstStyle>
          <a:p>
            <a:pPr>
              <a:defRPr/>
            </a:pPr>
            <a:endParaRPr lang="cs-CZ"/>
          </a:p>
        </p:txBody>
      </p:sp>
      <p:sp>
        <p:nvSpPr>
          <p:cNvPr id="112646"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Arial" panose="020B0604020202020204" pitchFamily="34" charset="0"/>
              </a:defRPr>
            </a:lvl1pPr>
          </a:lstStyle>
          <a:p>
            <a:pPr>
              <a:defRPr/>
            </a:pPr>
            <a:fld id="{424FF451-D950-4575-85A2-36CBEA06D368}"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4C"/>
            </a:gs>
            <a:gs pos="100000">
              <a:schemeClr val="bg1"/>
            </a:gs>
          </a:gsLst>
          <a:lin ang="5400000" scaled="1"/>
        </a:gra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dt" sz="half" idx="2"/>
          </p:nvPr>
        </p:nvSpPr>
        <p:spPr bwMode="auto">
          <a:xfrm>
            <a:off x="937846" y="6248400"/>
            <a:ext cx="253218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defTabSz="762000">
              <a:defRPr sz="1400">
                <a:solidFill>
                  <a:srgbClr val="FAFD00"/>
                </a:solidFill>
              </a:defRPr>
            </a:lvl1pPr>
          </a:lstStyle>
          <a:p>
            <a:pPr>
              <a:defRPr/>
            </a:pPr>
            <a:endParaRPr lang="cs-CZ"/>
          </a:p>
        </p:txBody>
      </p:sp>
      <p:sp>
        <p:nvSpPr>
          <p:cNvPr id="143363" name="Rectangle 3"/>
          <p:cNvSpPr>
            <a:spLocks noGrp="1" noChangeArrowheads="1"/>
          </p:cNvSpPr>
          <p:nvPr>
            <p:ph type="ftr" sz="quarter" idx="3"/>
          </p:nvPr>
        </p:nvSpPr>
        <p:spPr bwMode="auto">
          <a:xfrm>
            <a:off x="4220308" y="6248400"/>
            <a:ext cx="375138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defTabSz="762000">
              <a:defRPr sz="1400">
                <a:solidFill>
                  <a:srgbClr val="FAFD00"/>
                </a:solidFill>
              </a:defRPr>
            </a:lvl1pPr>
          </a:lstStyle>
          <a:p>
            <a:pPr>
              <a:defRPr/>
            </a:pPr>
            <a:endParaRPr lang="cs-CZ"/>
          </a:p>
        </p:txBody>
      </p:sp>
      <p:sp>
        <p:nvSpPr>
          <p:cNvPr id="143364" name="Rectangle 4"/>
          <p:cNvSpPr>
            <a:spLocks noGrp="1" noChangeArrowheads="1"/>
          </p:cNvSpPr>
          <p:nvPr>
            <p:ph type="sldNum" sz="quarter" idx="4"/>
          </p:nvPr>
        </p:nvSpPr>
        <p:spPr bwMode="auto">
          <a:xfrm>
            <a:off x="8721969" y="6248400"/>
            <a:ext cx="253218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defTabSz="762000">
              <a:defRPr sz="1400">
                <a:solidFill>
                  <a:srgbClr val="FAFD00"/>
                </a:solidFill>
              </a:defRPr>
            </a:lvl1pPr>
          </a:lstStyle>
          <a:p>
            <a:pPr>
              <a:defRPr/>
            </a:pPr>
            <a:fld id="{E4630085-DEEF-4AFD-BC8E-01F2D45CFBD3}" type="slidenum">
              <a:rPr lang="cs-CZ"/>
              <a:pPr>
                <a:defRPr/>
              </a:pPr>
              <a:t>‹#›</a:t>
            </a:fld>
            <a:endParaRPr lang="cs-CZ"/>
          </a:p>
        </p:txBody>
      </p:sp>
      <p:sp>
        <p:nvSpPr>
          <p:cNvPr id="5125" name="Rectangle 5"/>
          <p:cNvSpPr>
            <a:spLocks noGrp="1" noChangeArrowheads="1"/>
          </p:cNvSpPr>
          <p:nvPr>
            <p:ph type="title"/>
          </p:nvPr>
        </p:nvSpPr>
        <p:spPr bwMode="auto">
          <a:xfrm>
            <a:off x="1533770" y="342900"/>
            <a:ext cx="9566031"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cs-CZ" altLang="cs-CZ" smtClean="0"/>
              <a:t>Click to edit Master title style</a:t>
            </a:r>
          </a:p>
        </p:txBody>
      </p:sp>
      <p:sp>
        <p:nvSpPr>
          <p:cNvPr id="143366" name="Rectangle 6"/>
          <p:cNvSpPr>
            <a:spLocks noGrp="1" noChangeArrowheads="1"/>
          </p:cNvSpPr>
          <p:nvPr>
            <p:ph type="body" idx="1"/>
          </p:nvPr>
        </p:nvSpPr>
        <p:spPr bwMode="auto">
          <a:xfrm>
            <a:off x="1312985" y="1981200"/>
            <a:ext cx="956603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p>
        </p:txBody>
      </p:sp>
      <p:sp>
        <p:nvSpPr>
          <p:cNvPr id="5127" name="Rectangle 7"/>
          <p:cNvSpPr>
            <a:spLocks noChangeArrowheads="1"/>
          </p:cNvSpPr>
          <p:nvPr/>
        </p:nvSpPr>
        <p:spPr bwMode="auto">
          <a:xfrm>
            <a:off x="1" y="1524000"/>
            <a:ext cx="12174416" cy="114300"/>
          </a:xfrm>
          <a:prstGeom prst="rect">
            <a:avLst/>
          </a:prstGeom>
          <a:gradFill rotWithShape="0">
            <a:gsLst>
              <a:gs pos="0">
                <a:srgbClr val="002929"/>
              </a:gs>
              <a:gs pos="50000">
                <a:srgbClr val="00CECE"/>
              </a:gs>
              <a:gs pos="100000">
                <a:srgbClr val="00292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pPr>
              <a:defRPr/>
            </a:pPr>
            <a:endParaRPr lang="cs-CZ" sz="2400" smtClean="0">
              <a:solidFill>
                <a:srgbClr val="FF8000"/>
              </a:solidFill>
            </a:endParaRPr>
          </a:p>
        </p:txBody>
      </p:sp>
      <p:sp>
        <p:nvSpPr>
          <p:cNvPr id="5128" name="Rectangle 8"/>
          <p:cNvSpPr>
            <a:spLocks noChangeArrowheads="1"/>
          </p:cNvSpPr>
          <p:nvPr/>
        </p:nvSpPr>
        <p:spPr bwMode="auto">
          <a:xfrm>
            <a:off x="1" y="1733550"/>
            <a:ext cx="12174416" cy="38100"/>
          </a:xfrm>
          <a:prstGeom prst="rect">
            <a:avLst/>
          </a:prstGeom>
          <a:gradFill rotWithShape="0">
            <a:gsLst>
              <a:gs pos="0">
                <a:srgbClr val="000020"/>
              </a:gs>
              <a:gs pos="50000">
                <a:srgbClr val="B2B2BC"/>
              </a:gs>
              <a:gs pos="100000">
                <a:srgbClr val="00002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accent2"/>
                </a:solidFill>
                <a:latin typeface="Times New Roman" panose="02020603050405020304" pitchFamily="18" charset="0"/>
              </a:defRPr>
            </a:lvl1pPr>
            <a:lvl2pPr marL="742950" indent="-285750">
              <a:defRPr sz="2400">
                <a:solidFill>
                  <a:schemeClr val="accent2"/>
                </a:solidFill>
                <a:latin typeface="Times New Roman" panose="02020603050405020304" pitchFamily="18" charset="0"/>
              </a:defRPr>
            </a:lvl2pPr>
            <a:lvl3pPr marL="1143000" indent="-228600">
              <a:defRPr sz="2400">
                <a:solidFill>
                  <a:schemeClr val="accent2"/>
                </a:solidFill>
                <a:latin typeface="Times New Roman" panose="02020603050405020304" pitchFamily="18" charset="0"/>
              </a:defRPr>
            </a:lvl3pPr>
            <a:lvl4pPr marL="1600200" indent="-228600">
              <a:defRPr sz="2400">
                <a:solidFill>
                  <a:schemeClr val="accent2"/>
                </a:solidFill>
                <a:latin typeface="Times New Roman" panose="02020603050405020304" pitchFamily="18" charset="0"/>
              </a:defRPr>
            </a:lvl4pPr>
            <a:lvl5pPr marL="2057400" indent="-228600">
              <a:defRPr sz="2400">
                <a:solidFill>
                  <a:schemeClr val="accent2"/>
                </a:solidFill>
                <a:latin typeface="Times New Roman" panose="02020603050405020304" pitchFamily="18" charset="0"/>
              </a:defRPr>
            </a:lvl5pPr>
            <a:lvl6pPr marL="2514600" indent="-228600" eaLnBrk="0" fontAlgn="base" hangingPunct="0">
              <a:spcBef>
                <a:spcPct val="0"/>
              </a:spcBef>
              <a:spcAft>
                <a:spcPct val="0"/>
              </a:spcAft>
              <a:defRPr sz="2400">
                <a:solidFill>
                  <a:schemeClr val="accent2"/>
                </a:solidFill>
                <a:latin typeface="Times New Roman" panose="02020603050405020304" pitchFamily="18" charset="0"/>
              </a:defRPr>
            </a:lvl6pPr>
            <a:lvl7pPr marL="2971800" indent="-228600" eaLnBrk="0" fontAlgn="base" hangingPunct="0">
              <a:spcBef>
                <a:spcPct val="0"/>
              </a:spcBef>
              <a:spcAft>
                <a:spcPct val="0"/>
              </a:spcAft>
              <a:defRPr sz="2400">
                <a:solidFill>
                  <a:schemeClr val="accent2"/>
                </a:solidFill>
                <a:latin typeface="Times New Roman" panose="02020603050405020304" pitchFamily="18" charset="0"/>
              </a:defRPr>
            </a:lvl7pPr>
            <a:lvl8pPr marL="3429000" indent="-228600" eaLnBrk="0" fontAlgn="base" hangingPunct="0">
              <a:spcBef>
                <a:spcPct val="0"/>
              </a:spcBef>
              <a:spcAft>
                <a:spcPct val="0"/>
              </a:spcAft>
              <a:defRPr sz="2400">
                <a:solidFill>
                  <a:schemeClr val="accent2"/>
                </a:solidFill>
                <a:latin typeface="Times New Roman" panose="02020603050405020304" pitchFamily="18" charset="0"/>
              </a:defRPr>
            </a:lvl8pPr>
            <a:lvl9pPr marL="3886200" indent="-228600" eaLnBrk="0" fontAlgn="base" hangingPunct="0">
              <a:spcBef>
                <a:spcPct val="0"/>
              </a:spcBef>
              <a:spcAft>
                <a:spcPct val="0"/>
              </a:spcAft>
              <a:defRPr sz="2400">
                <a:solidFill>
                  <a:schemeClr val="accent2"/>
                </a:solidFill>
                <a:latin typeface="Times New Roman" panose="02020603050405020304" pitchFamily="18" charset="0"/>
              </a:defRPr>
            </a:lvl9pPr>
          </a:lstStyle>
          <a:p>
            <a:pPr>
              <a:defRPr/>
            </a:pPr>
            <a:endParaRPr lang="cs-CZ" sz="2400" smtClean="0">
              <a:solidFill>
                <a:srgbClr val="FF8000"/>
              </a:solidFill>
            </a:endParaRPr>
          </a:p>
        </p:txBody>
      </p:sp>
      <p:pic>
        <p:nvPicPr>
          <p:cNvPr id="5129" name="Picture 9"/>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693" y="52388"/>
            <a:ext cx="17780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dk2" tx1="lt1" bg2="dk1"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75000"/>
        <a:buFont typeface="Monotype Sorts" pitchFamily="2" charset="2"/>
        <a:buChar char="ä"/>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hlink"/>
        </a:buClr>
        <a:buSzPct val="75000"/>
        <a:buFont typeface="Monotype Sorts" pitchFamily="2" charset="2"/>
        <a:buChar char="ä"/>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3000"/>
        <a:buFont typeface="Monotype Sorts" pitchFamily="2" charset="2"/>
        <a:buChar char="ä"/>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3000"/>
        <a:buFont typeface="Monotype Sorts" pitchFamily="2" charset="2"/>
        <a:buChar char="ä"/>
        <a:defRPr sz="2000">
          <a:solidFill>
            <a:schemeClr val="tx1"/>
          </a:solidFill>
          <a:effectLst>
            <a:outerShdw blurRad="38100" dist="38100" dir="2700000" algn="tl">
              <a:srgbClr val="000000"/>
            </a:outerShdw>
          </a:effectLst>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253FB85-9E57-4284-B6AB-6D5FA40F14D2}" type="slidenum">
              <a:rPr lang="cs-CZ" smtClean="0"/>
              <a:pPr>
                <a:defRPr/>
              </a:pPr>
              <a:t>‹#›</a:t>
            </a:fld>
            <a:endParaRPr lang="cs-CZ"/>
          </a:p>
        </p:txBody>
      </p:sp>
    </p:spTree>
    <p:extLst>
      <p:ext uri="{BB962C8B-B14F-4D97-AF65-F5344CB8AC3E}">
        <p14:creationId xmlns:p14="http://schemas.microsoft.com/office/powerpoint/2010/main" val="1919330684"/>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ransition spd="slow">
    <p:cover/>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file:///C:\Users\pavel.stodulka\Videos\Animace\Femto-lasik%20AN.wmv" TargetMode="External"/><Relationship Id="rId1" Type="http://schemas.microsoft.com/office/2007/relationships/media" Target="file:///C:\Users\pavel.stodulka\Videos\Animace\Femto-lasik%20AN.wmv" TargetMode="External"/><Relationship Id="rId5" Type="http://schemas.openxmlformats.org/officeDocument/2006/relationships/image" Target="../media/image22.png"/><Relationship Id="rId4"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2876550" y="2286000"/>
            <a:ext cx="7429500" cy="4495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lstStyle/>
          <a:p>
            <a:pPr marL="342900" indent="-342900">
              <a:spcBef>
                <a:spcPct val="20000"/>
              </a:spcBef>
              <a:tabLst>
                <a:tab pos="2276475" algn="l"/>
                <a:tab pos="2671763" algn="l"/>
              </a:tabLst>
              <a:defRPr/>
            </a:pPr>
            <a:r>
              <a:rPr lang="cs-CZ" sz="3400" b="1">
                <a:solidFill>
                  <a:schemeClr val="hlink"/>
                </a:solidFill>
                <a:effectLst>
                  <a:outerShdw blurRad="38100" dist="38100" dir="2700000" algn="tl">
                    <a:srgbClr val="000000"/>
                  </a:outerShdw>
                </a:effectLst>
              </a:rPr>
              <a:t>	</a:t>
            </a:r>
          </a:p>
        </p:txBody>
      </p:sp>
      <p:sp>
        <p:nvSpPr>
          <p:cNvPr id="9219" name="Rectangle 3"/>
          <p:cNvSpPr>
            <a:spLocks noChangeArrowheads="1"/>
          </p:cNvSpPr>
          <p:nvPr/>
        </p:nvSpPr>
        <p:spPr bwMode="auto">
          <a:xfrm>
            <a:off x="1885950" y="692696"/>
            <a:ext cx="8420100" cy="28956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lnSpc>
                <a:spcPct val="150000"/>
              </a:lnSpc>
              <a:spcBef>
                <a:spcPct val="0"/>
              </a:spcBef>
              <a:buClrTx/>
              <a:buSzTx/>
              <a:buFontTx/>
              <a:buNone/>
            </a:pPr>
            <a:r>
              <a:rPr lang="cs-CZ" altLang="cs-CZ" sz="6000" b="1" dirty="0">
                <a:latin typeface="Arial" panose="020B0604020202020204" pitchFamily="34" charset="0"/>
              </a:rPr>
              <a:t>REFRACTIVE</a:t>
            </a:r>
          </a:p>
          <a:p>
            <a:pPr algn="ctr">
              <a:lnSpc>
                <a:spcPct val="150000"/>
              </a:lnSpc>
              <a:spcBef>
                <a:spcPct val="0"/>
              </a:spcBef>
              <a:buClrTx/>
              <a:buSzTx/>
              <a:buFontTx/>
              <a:buNone/>
            </a:pPr>
            <a:r>
              <a:rPr lang="cs-CZ" altLang="cs-CZ" sz="6000" b="1" dirty="0">
                <a:latin typeface="Arial" panose="020B0604020202020204" pitchFamily="34" charset="0"/>
              </a:rPr>
              <a:t>ERRORS </a:t>
            </a:r>
            <a:r>
              <a:rPr lang="cs-CZ" altLang="cs-CZ" sz="4400" b="1" dirty="0">
                <a:latin typeface="Arial" panose="020B0604020202020204" pitchFamily="34" charset="0"/>
              </a:rPr>
              <a:t>&amp;</a:t>
            </a:r>
            <a:r>
              <a:rPr lang="cs-CZ" altLang="cs-CZ" sz="6000" b="1" dirty="0">
                <a:latin typeface="Arial" panose="020B0604020202020204" pitchFamily="34" charset="0"/>
              </a:rPr>
              <a:t> SURGERY </a:t>
            </a:r>
            <a:r>
              <a:rPr lang="cs-CZ" altLang="cs-CZ" sz="5400" b="1" dirty="0">
                <a:solidFill>
                  <a:srgbClr val="FC0128"/>
                </a:solidFill>
                <a:latin typeface="Arial" panose="020B0604020202020204" pitchFamily="34" charset="0"/>
              </a:rPr>
              <a:t> </a:t>
            </a:r>
          </a:p>
        </p:txBody>
      </p:sp>
      <p:sp>
        <p:nvSpPr>
          <p:cNvPr id="4100" name="Rectangle 4"/>
          <p:cNvSpPr>
            <a:spLocks noChangeArrowheads="1"/>
          </p:cNvSpPr>
          <p:nvPr/>
        </p:nvSpPr>
        <p:spPr bwMode="auto">
          <a:xfrm>
            <a:off x="1695450" y="4581526"/>
            <a:ext cx="9099550" cy="22764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lstStyle/>
          <a:p>
            <a:pPr marL="342900" indent="-342900" algn="ctr">
              <a:spcBef>
                <a:spcPct val="20000"/>
              </a:spcBef>
              <a:tabLst>
                <a:tab pos="2276475" algn="l"/>
                <a:tab pos="2671763" algn="l"/>
              </a:tabLst>
              <a:defRPr/>
            </a:pPr>
            <a:r>
              <a:rPr lang="cs-CZ" sz="3400" b="1" dirty="0" err="1">
                <a:solidFill>
                  <a:schemeClr val="tx1"/>
                </a:solidFill>
                <a:effectLst>
                  <a:outerShdw blurRad="38100" dist="38100" dir="2700000" algn="tl">
                    <a:srgbClr val="000000"/>
                  </a:outerShdw>
                </a:effectLst>
              </a:rPr>
              <a:t>Author</a:t>
            </a:r>
            <a:r>
              <a:rPr lang="cs-CZ" sz="3400" b="1" dirty="0">
                <a:solidFill>
                  <a:schemeClr val="tx1"/>
                </a:solidFill>
                <a:effectLst>
                  <a:outerShdw blurRad="38100" dist="38100" dir="2700000" algn="tl">
                    <a:srgbClr val="000000"/>
                  </a:outerShdw>
                </a:effectLst>
              </a:rPr>
              <a:t> :   </a:t>
            </a:r>
            <a:r>
              <a:rPr lang="cs-CZ" sz="3800" b="1" dirty="0">
                <a:solidFill>
                  <a:schemeClr val="tx1"/>
                </a:solidFill>
                <a:effectLst>
                  <a:outerShdw blurRad="38100" dist="38100" dir="2700000" algn="tl">
                    <a:srgbClr val="000000"/>
                  </a:outerShdw>
                </a:effectLst>
              </a:rPr>
              <a:t>STODULKA P., MD, PhD.</a:t>
            </a:r>
            <a:endParaRPr lang="en-US" sz="3800" b="1" dirty="0">
              <a:solidFill>
                <a:schemeClr val="tx1"/>
              </a:solidFill>
              <a:effectLst>
                <a:outerShdw blurRad="38100" dist="38100" dir="2700000" algn="tl">
                  <a:srgbClr val="000000"/>
                </a:outerShdw>
              </a:effectLst>
            </a:endParaRPr>
          </a:p>
          <a:p>
            <a:pPr marL="342900" indent="-342900" algn="ctr">
              <a:spcBef>
                <a:spcPct val="20000"/>
              </a:spcBef>
              <a:tabLst>
                <a:tab pos="2276475" algn="l"/>
                <a:tab pos="2671763" algn="l"/>
              </a:tabLst>
              <a:defRPr/>
            </a:pPr>
            <a:r>
              <a:rPr lang="en-US" sz="3800" b="1" dirty="0">
                <a:solidFill>
                  <a:schemeClr val="tx1"/>
                </a:solidFill>
                <a:effectLst>
                  <a:outerShdw blurRad="38100" dist="38100" dir="2700000" algn="tl">
                    <a:srgbClr val="000000"/>
                  </a:outerShdw>
                </a:effectLst>
              </a:rPr>
              <a:t>chief surgeon of Gemini Eye Clinic </a:t>
            </a:r>
            <a:endParaRPr lang="cs-CZ" sz="3800" b="1" dirty="0">
              <a:solidFill>
                <a:schemeClr val="tx1"/>
              </a:solidFill>
              <a:effectLst>
                <a:outerShdw blurRad="38100" dist="38100" dir="2700000" algn="tl">
                  <a:srgbClr val="000000"/>
                </a:outerShdw>
              </a:effectLst>
            </a:endParaRPr>
          </a:p>
          <a:p>
            <a:pPr marL="342900" indent="-342900" algn="ctr">
              <a:spcBef>
                <a:spcPct val="20000"/>
              </a:spcBef>
              <a:tabLst>
                <a:tab pos="2276475" algn="l"/>
                <a:tab pos="2671763" algn="l"/>
              </a:tabLst>
              <a:defRPr/>
            </a:pPr>
            <a:r>
              <a:rPr lang="cs-CZ" sz="3800" b="1" dirty="0">
                <a:solidFill>
                  <a:srgbClr val="F5F5F5"/>
                </a:solidFill>
                <a:effectLst>
                  <a:outerShdw blurRad="38100" dist="38100" dir="2700000" algn="tl">
                    <a:srgbClr val="000000"/>
                  </a:outerShdw>
                </a:effectLst>
              </a:rPr>
              <a:t>www.gemini.cz</a:t>
            </a:r>
          </a:p>
        </p:txBody>
      </p:sp>
      <p:sp>
        <p:nvSpPr>
          <p:cNvPr id="9221" name="Line 5"/>
          <p:cNvSpPr>
            <a:spLocks noChangeShapeType="1"/>
          </p:cNvSpPr>
          <p:nvPr/>
        </p:nvSpPr>
        <p:spPr bwMode="auto">
          <a:xfrm>
            <a:off x="2174876" y="4419600"/>
            <a:ext cx="7845425"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9222" name="Skupina 3"/>
          <p:cNvGrpSpPr>
            <a:grpSpLocks/>
          </p:cNvGrpSpPr>
          <p:nvPr/>
        </p:nvGrpSpPr>
        <p:grpSpPr bwMode="auto">
          <a:xfrm>
            <a:off x="263352" y="188914"/>
            <a:ext cx="2851150" cy="769937"/>
            <a:chOff x="200472" y="188641"/>
            <a:chExt cx="2850841" cy="770441"/>
          </a:xfrm>
        </p:grpSpPr>
        <p:pic>
          <p:nvPicPr>
            <p:cNvPr id="9223" name="Picture 1"/>
            <p:cNvPicPr>
              <a:picLocks noChangeAspect="1" noChangeArrowheads="1"/>
            </p:cNvPicPr>
            <p:nvPr/>
          </p:nvPicPr>
          <p:blipFill>
            <a:blip r:embed="rId3">
              <a:extLst>
                <a:ext uri="{28A0092B-C50C-407E-A947-70E740481C1C}">
                  <a14:useLocalDpi xmlns:a14="http://schemas.microsoft.com/office/drawing/2010/main" val="0"/>
                </a:ext>
              </a:extLst>
            </a:blip>
            <a:srcRect l="15385" t="24944" r="18932" b="7323"/>
            <a:stretch>
              <a:fillRect/>
            </a:stretch>
          </p:blipFill>
          <p:spPr bwMode="auto">
            <a:xfrm>
              <a:off x="2000672" y="188641"/>
              <a:ext cx="1050641" cy="77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Obrázek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472" y="188641"/>
              <a:ext cx="1863323" cy="77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Obdélník 2"/>
            <p:cNvSpPr>
              <a:spLocks noChangeArrowheads="1"/>
            </p:cNvSpPr>
            <p:nvPr/>
          </p:nvSpPr>
          <p:spPr bwMode="auto">
            <a:xfrm>
              <a:off x="1866595" y="828261"/>
              <a:ext cx="207139" cy="120881"/>
            </a:xfrm>
            <a:prstGeom prst="rect">
              <a:avLst/>
            </a:prstGeom>
            <a:solidFill>
              <a:srgbClr val="F8F8F8"/>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grpSp>
      <p:sp>
        <p:nvSpPr>
          <p:cNvPr id="10" name="Obdélník 9"/>
          <p:cNvSpPr/>
          <p:nvPr/>
        </p:nvSpPr>
        <p:spPr>
          <a:xfrm>
            <a:off x="4439817" y="3573019"/>
            <a:ext cx="2697341" cy="584775"/>
          </a:xfrm>
          <a:prstGeom prst="rect">
            <a:avLst/>
          </a:prstGeom>
        </p:spPr>
        <p:txBody>
          <a:bodyPr wrap="none">
            <a:spAutoFit/>
          </a:bodyPr>
          <a:lstStyle/>
          <a:p>
            <a:r>
              <a:rPr lang="cs-CZ" altLang="cs-CZ" sz="32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www.lasik.cz</a:t>
            </a:r>
            <a:endParaRPr lang="cs-CZ" sz="3200" dirty="0">
              <a:solidFill>
                <a:srgbClr val="FFFF00"/>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6387"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6388"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REFRACTIVE  ERRORS</a:t>
            </a:r>
            <a:endParaRPr lang="cs-CZ" altLang="cs-CZ" sz="4600" b="1">
              <a:solidFill>
                <a:srgbClr val="FC0128"/>
              </a:solidFill>
              <a:latin typeface="Bez Patky" charset="0"/>
            </a:endParaRPr>
          </a:p>
        </p:txBody>
      </p:sp>
      <p:sp>
        <p:nvSpPr>
          <p:cNvPr id="16389" name="Rectangle 5"/>
          <p:cNvSpPr>
            <a:spLocks noChangeArrowheads="1"/>
          </p:cNvSpPr>
          <p:nvPr/>
        </p:nvSpPr>
        <p:spPr bwMode="auto">
          <a:xfrm>
            <a:off x="1720850" y="2362201"/>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8198" name="Rectangle 6"/>
          <p:cNvSpPr>
            <a:spLocks noChangeArrowheads="1"/>
          </p:cNvSpPr>
          <p:nvPr/>
        </p:nvSpPr>
        <p:spPr bwMode="auto">
          <a:xfrm>
            <a:off x="3432175" y="2514600"/>
            <a:ext cx="46482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nSpc>
                <a:spcPct val="125000"/>
              </a:lnSpc>
              <a:spcBef>
                <a:spcPct val="20000"/>
              </a:spcBef>
              <a:tabLst>
                <a:tab pos="2090738" algn="l"/>
              </a:tabLst>
              <a:defRPr/>
            </a:pPr>
            <a:r>
              <a:rPr lang="cs-CZ" sz="3600" b="1" dirty="0">
                <a:solidFill>
                  <a:schemeClr val="tx1"/>
                </a:solidFill>
                <a:effectLst>
                  <a:outerShdw blurRad="38100" dist="38100" dir="2700000" algn="tl">
                    <a:srgbClr val="000000"/>
                  </a:outerShdw>
                </a:effectLst>
                <a:latin typeface="Arial" pitchFamily="34" charset="0"/>
              </a:rPr>
              <a:t>1. MYOPIA  </a:t>
            </a:r>
          </a:p>
          <a:p>
            <a:pPr marL="342900" indent="-342900">
              <a:lnSpc>
                <a:spcPct val="125000"/>
              </a:lnSpc>
              <a:spcBef>
                <a:spcPct val="20000"/>
              </a:spcBef>
              <a:tabLst>
                <a:tab pos="2090738" algn="l"/>
              </a:tabLst>
              <a:defRPr/>
            </a:pPr>
            <a:r>
              <a:rPr lang="cs-CZ" sz="3600" b="1" dirty="0">
                <a:solidFill>
                  <a:schemeClr val="tx1"/>
                </a:solidFill>
                <a:effectLst>
                  <a:outerShdw blurRad="38100" dist="38100" dir="2700000" algn="tl">
                    <a:srgbClr val="000000"/>
                  </a:outerShdw>
                </a:effectLst>
                <a:latin typeface="Arial" pitchFamily="34" charset="0"/>
              </a:rPr>
              <a:t>2. HYPEROPIA</a:t>
            </a:r>
          </a:p>
          <a:p>
            <a:pPr marL="342900" indent="-342900">
              <a:lnSpc>
                <a:spcPct val="125000"/>
              </a:lnSpc>
              <a:spcBef>
                <a:spcPct val="20000"/>
              </a:spcBef>
              <a:tabLst>
                <a:tab pos="2090738" algn="l"/>
              </a:tabLst>
              <a:defRPr/>
            </a:pPr>
            <a:r>
              <a:rPr lang="cs-CZ" sz="3600" b="1" dirty="0">
                <a:solidFill>
                  <a:schemeClr val="tx1"/>
                </a:solidFill>
                <a:effectLst>
                  <a:outerShdw blurRad="38100" dist="38100" dir="2700000" algn="tl">
                    <a:srgbClr val="000000"/>
                  </a:outerShdw>
                </a:effectLst>
                <a:latin typeface="Arial" pitchFamily="34" charset="0"/>
              </a:rPr>
              <a:t>3. </a:t>
            </a:r>
          </a:p>
          <a:p>
            <a:pPr marL="342900" indent="-342900">
              <a:lnSpc>
                <a:spcPct val="125000"/>
              </a:lnSpc>
              <a:spcBef>
                <a:spcPct val="20000"/>
              </a:spcBef>
              <a:tabLst>
                <a:tab pos="2090738" algn="l"/>
              </a:tabLst>
              <a:defRPr/>
            </a:pPr>
            <a:r>
              <a:rPr lang="cs-CZ" sz="3600" b="1" dirty="0">
                <a:solidFill>
                  <a:schemeClr val="tx1"/>
                </a:solidFill>
                <a:effectLst>
                  <a:outerShdw blurRad="38100" dist="38100" dir="2700000" algn="tl">
                    <a:srgbClr val="000000"/>
                  </a:outerShdw>
                </a:effectLst>
                <a:latin typeface="Arial" pitchFamily="34" charset="0"/>
              </a:rPr>
              <a:t>4. </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8435"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8436"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REFRACTIVE  ERRORS</a:t>
            </a:r>
            <a:endParaRPr lang="cs-CZ" altLang="cs-CZ" sz="4600" b="1">
              <a:solidFill>
                <a:srgbClr val="FC0128"/>
              </a:solidFill>
              <a:latin typeface="Bez Patky" charset="0"/>
            </a:endParaRPr>
          </a:p>
        </p:txBody>
      </p:sp>
      <p:sp>
        <p:nvSpPr>
          <p:cNvPr id="18437" name="Rectangle 5"/>
          <p:cNvSpPr>
            <a:spLocks noChangeArrowheads="1"/>
          </p:cNvSpPr>
          <p:nvPr/>
        </p:nvSpPr>
        <p:spPr bwMode="auto">
          <a:xfrm>
            <a:off x="1720850" y="2362201"/>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8198" name="Rectangle 6"/>
          <p:cNvSpPr>
            <a:spLocks noChangeArrowheads="1"/>
          </p:cNvSpPr>
          <p:nvPr/>
        </p:nvSpPr>
        <p:spPr bwMode="auto">
          <a:xfrm>
            <a:off x="3432175" y="2514600"/>
            <a:ext cx="46482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nSpc>
                <a:spcPct val="125000"/>
              </a:lnSpc>
              <a:spcBef>
                <a:spcPct val="20000"/>
              </a:spcBef>
              <a:tabLst>
                <a:tab pos="2090738" algn="l"/>
              </a:tabLst>
              <a:defRPr/>
            </a:pPr>
            <a:r>
              <a:rPr lang="cs-CZ" sz="3600" b="1" dirty="0">
                <a:solidFill>
                  <a:schemeClr val="tx1"/>
                </a:solidFill>
                <a:effectLst>
                  <a:outerShdw blurRad="38100" dist="38100" dir="2700000" algn="tl">
                    <a:srgbClr val="000000"/>
                  </a:outerShdw>
                </a:effectLst>
                <a:latin typeface="Arial" pitchFamily="34" charset="0"/>
              </a:rPr>
              <a:t>1. MYOPIA  </a:t>
            </a:r>
          </a:p>
          <a:p>
            <a:pPr marL="342900" indent="-342900">
              <a:lnSpc>
                <a:spcPct val="125000"/>
              </a:lnSpc>
              <a:spcBef>
                <a:spcPct val="20000"/>
              </a:spcBef>
              <a:tabLst>
                <a:tab pos="2090738" algn="l"/>
              </a:tabLst>
              <a:defRPr/>
            </a:pPr>
            <a:r>
              <a:rPr lang="cs-CZ" sz="3600" b="1" dirty="0">
                <a:solidFill>
                  <a:schemeClr val="tx1"/>
                </a:solidFill>
                <a:effectLst>
                  <a:outerShdw blurRad="38100" dist="38100" dir="2700000" algn="tl">
                    <a:srgbClr val="000000"/>
                  </a:outerShdw>
                </a:effectLst>
                <a:latin typeface="Arial" pitchFamily="34" charset="0"/>
              </a:rPr>
              <a:t>2. HYPEROPIA</a:t>
            </a:r>
          </a:p>
          <a:p>
            <a:pPr marL="342900" indent="-342900">
              <a:lnSpc>
                <a:spcPct val="125000"/>
              </a:lnSpc>
              <a:spcBef>
                <a:spcPct val="20000"/>
              </a:spcBef>
              <a:tabLst>
                <a:tab pos="2090738" algn="l"/>
              </a:tabLst>
              <a:defRPr/>
            </a:pPr>
            <a:r>
              <a:rPr lang="cs-CZ" sz="3600" b="1" dirty="0">
                <a:solidFill>
                  <a:schemeClr val="tx1"/>
                </a:solidFill>
                <a:effectLst>
                  <a:outerShdw blurRad="38100" dist="38100" dir="2700000" algn="tl">
                    <a:srgbClr val="000000"/>
                  </a:outerShdw>
                </a:effectLst>
                <a:latin typeface="Arial" pitchFamily="34" charset="0"/>
              </a:rPr>
              <a:t>3. ASTIGMATISM</a:t>
            </a:r>
          </a:p>
          <a:p>
            <a:pPr marL="342900" indent="-342900">
              <a:lnSpc>
                <a:spcPct val="125000"/>
              </a:lnSpc>
              <a:spcBef>
                <a:spcPct val="20000"/>
              </a:spcBef>
              <a:tabLst>
                <a:tab pos="2090738" algn="l"/>
              </a:tabLst>
              <a:defRPr/>
            </a:pPr>
            <a:r>
              <a:rPr lang="cs-CZ" sz="3600" b="1" dirty="0">
                <a:solidFill>
                  <a:schemeClr val="tx1"/>
                </a:solidFill>
                <a:effectLst>
                  <a:outerShdw blurRad="38100" dist="38100" dir="2700000" algn="tl">
                    <a:srgbClr val="000000"/>
                  </a:outerShdw>
                </a:effectLst>
                <a:latin typeface="Arial" pitchFamily="34" charset="0"/>
              </a:rPr>
              <a:t>4. </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20483"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20484"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REFRACTIVE  ERRORS</a:t>
            </a:r>
            <a:endParaRPr lang="cs-CZ" altLang="cs-CZ" sz="4600" b="1">
              <a:solidFill>
                <a:srgbClr val="FC0128"/>
              </a:solidFill>
              <a:latin typeface="Bez Patky" charset="0"/>
            </a:endParaRPr>
          </a:p>
        </p:txBody>
      </p:sp>
      <p:sp>
        <p:nvSpPr>
          <p:cNvPr id="20485" name="Rectangle 5"/>
          <p:cNvSpPr>
            <a:spLocks noChangeArrowheads="1"/>
          </p:cNvSpPr>
          <p:nvPr/>
        </p:nvSpPr>
        <p:spPr bwMode="auto">
          <a:xfrm>
            <a:off x="1720850" y="2362201"/>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8198" name="Rectangle 6"/>
          <p:cNvSpPr>
            <a:spLocks noChangeArrowheads="1"/>
          </p:cNvSpPr>
          <p:nvPr/>
        </p:nvSpPr>
        <p:spPr bwMode="auto">
          <a:xfrm>
            <a:off x="3432175" y="2514600"/>
            <a:ext cx="46482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nSpc>
                <a:spcPct val="125000"/>
              </a:lnSpc>
              <a:spcBef>
                <a:spcPct val="20000"/>
              </a:spcBef>
              <a:tabLst>
                <a:tab pos="2090738" algn="l"/>
              </a:tabLst>
              <a:defRPr/>
            </a:pPr>
            <a:r>
              <a:rPr lang="cs-CZ" sz="3600" b="1">
                <a:solidFill>
                  <a:schemeClr val="tx1"/>
                </a:solidFill>
                <a:effectLst>
                  <a:outerShdw blurRad="38100" dist="38100" dir="2700000" algn="tl">
                    <a:srgbClr val="000000"/>
                  </a:outerShdw>
                </a:effectLst>
                <a:latin typeface="Arial" pitchFamily="34" charset="0"/>
              </a:rPr>
              <a:t>1. MYOPIA  </a:t>
            </a:r>
          </a:p>
          <a:p>
            <a:pPr marL="342900" indent="-342900">
              <a:lnSpc>
                <a:spcPct val="125000"/>
              </a:lnSpc>
              <a:spcBef>
                <a:spcPct val="20000"/>
              </a:spcBef>
              <a:tabLst>
                <a:tab pos="2090738" algn="l"/>
              </a:tabLst>
              <a:defRPr/>
            </a:pPr>
            <a:r>
              <a:rPr lang="cs-CZ" sz="3600" b="1">
                <a:solidFill>
                  <a:schemeClr val="tx1"/>
                </a:solidFill>
                <a:effectLst>
                  <a:outerShdw blurRad="38100" dist="38100" dir="2700000" algn="tl">
                    <a:srgbClr val="000000"/>
                  </a:outerShdw>
                </a:effectLst>
                <a:latin typeface="Arial" pitchFamily="34" charset="0"/>
              </a:rPr>
              <a:t>2. HYPEROPIA</a:t>
            </a:r>
          </a:p>
          <a:p>
            <a:pPr marL="342900" indent="-342900">
              <a:lnSpc>
                <a:spcPct val="125000"/>
              </a:lnSpc>
              <a:spcBef>
                <a:spcPct val="20000"/>
              </a:spcBef>
              <a:tabLst>
                <a:tab pos="2090738" algn="l"/>
              </a:tabLst>
              <a:defRPr/>
            </a:pPr>
            <a:r>
              <a:rPr lang="cs-CZ" sz="3600" b="1">
                <a:solidFill>
                  <a:schemeClr val="tx1"/>
                </a:solidFill>
                <a:effectLst>
                  <a:outerShdw blurRad="38100" dist="38100" dir="2700000" algn="tl">
                    <a:srgbClr val="000000"/>
                  </a:outerShdw>
                </a:effectLst>
                <a:latin typeface="Arial" pitchFamily="34" charset="0"/>
              </a:rPr>
              <a:t>3. ASTIGMATISM</a:t>
            </a:r>
          </a:p>
          <a:p>
            <a:pPr marL="342900" indent="-342900">
              <a:lnSpc>
                <a:spcPct val="125000"/>
              </a:lnSpc>
              <a:spcBef>
                <a:spcPct val="20000"/>
              </a:spcBef>
              <a:tabLst>
                <a:tab pos="2090738" algn="l"/>
              </a:tabLst>
              <a:defRPr/>
            </a:pPr>
            <a:r>
              <a:rPr lang="cs-CZ" sz="3600" b="1">
                <a:solidFill>
                  <a:schemeClr val="tx1"/>
                </a:solidFill>
                <a:effectLst>
                  <a:outerShdw blurRad="38100" dist="38100" dir="2700000" algn="tl">
                    <a:srgbClr val="000000"/>
                  </a:outerShdw>
                </a:effectLst>
                <a:latin typeface="Arial" pitchFamily="34" charset="0"/>
              </a:rPr>
              <a:t>4. PRESBYOPIA</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22531"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22532"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REFRACTIVE  ERRORS</a:t>
            </a:r>
            <a:endParaRPr lang="cs-CZ" altLang="cs-CZ" sz="4600" b="1">
              <a:solidFill>
                <a:srgbClr val="FC0128"/>
              </a:solidFill>
              <a:latin typeface="Bez Patky" charset="0"/>
            </a:endParaRPr>
          </a:p>
        </p:txBody>
      </p:sp>
      <p:sp>
        <p:nvSpPr>
          <p:cNvPr id="22533" name="Rectangle 5"/>
          <p:cNvSpPr>
            <a:spLocks noChangeArrowheads="1"/>
          </p:cNvSpPr>
          <p:nvPr/>
        </p:nvSpPr>
        <p:spPr bwMode="auto">
          <a:xfrm>
            <a:off x="1720850" y="2362201"/>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54630" name="Rectangle 6"/>
          <p:cNvSpPr>
            <a:spLocks noChangeArrowheads="1"/>
          </p:cNvSpPr>
          <p:nvPr/>
        </p:nvSpPr>
        <p:spPr bwMode="auto">
          <a:xfrm>
            <a:off x="3432175" y="2514600"/>
            <a:ext cx="666115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nSpc>
                <a:spcPct val="125000"/>
              </a:lnSpc>
              <a:spcBef>
                <a:spcPct val="20000"/>
              </a:spcBef>
              <a:tabLst>
                <a:tab pos="2090738" algn="l"/>
              </a:tabLst>
              <a:defRPr/>
            </a:pPr>
            <a:r>
              <a:rPr lang="cs-CZ" sz="3600" b="1">
                <a:solidFill>
                  <a:schemeClr val="tx1"/>
                </a:solidFill>
                <a:effectLst>
                  <a:outerShdw blurRad="38100" dist="38100" dir="2700000" algn="tl">
                    <a:srgbClr val="000000"/>
                  </a:outerShdw>
                </a:effectLst>
                <a:latin typeface="Arial" pitchFamily="34" charset="0"/>
              </a:rPr>
              <a:t>1. MYOPIA  - </a:t>
            </a:r>
            <a:r>
              <a:rPr lang="cs-CZ" b="1">
                <a:solidFill>
                  <a:schemeClr val="tx1"/>
                </a:solidFill>
                <a:effectLst>
                  <a:outerShdw blurRad="38100" dist="38100" dir="2700000" algn="tl">
                    <a:srgbClr val="000000"/>
                  </a:outerShdw>
                </a:effectLst>
                <a:latin typeface="Arial" pitchFamily="34" charset="0"/>
              </a:rPr>
              <a:t>long eye</a:t>
            </a:r>
            <a:r>
              <a:rPr lang="cs-CZ" sz="3600" b="1">
                <a:solidFill>
                  <a:schemeClr val="tx1"/>
                </a:solidFill>
                <a:effectLst>
                  <a:outerShdw blurRad="38100" dist="38100" dir="2700000" algn="tl">
                    <a:srgbClr val="000000"/>
                  </a:outerShdw>
                </a:effectLst>
                <a:latin typeface="Arial" pitchFamily="34" charset="0"/>
              </a:rPr>
              <a:t> </a:t>
            </a:r>
          </a:p>
          <a:p>
            <a:pPr marL="342900" indent="-342900">
              <a:lnSpc>
                <a:spcPct val="125000"/>
              </a:lnSpc>
              <a:spcBef>
                <a:spcPct val="20000"/>
              </a:spcBef>
              <a:tabLst>
                <a:tab pos="2090738" algn="l"/>
              </a:tabLst>
              <a:defRPr/>
            </a:pPr>
            <a:r>
              <a:rPr lang="cs-CZ" sz="3600" b="1">
                <a:solidFill>
                  <a:schemeClr val="tx1"/>
                </a:solidFill>
                <a:effectLst>
                  <a:outerShdw blurRad="38100" dist="38100" dir="2700000" algn="tl">
                    <a:srgbClr val="000000"/>
                  </a:outerShdw>
                </a:effectLst>
                <a:latin typeface="Arial" pitchFamily="34" charset="0"/>
              </a:rPr>
              <a:t>2. HYPEROPIA</a:t>
            </a:r>
          </a:p>
          <a:p>
            <a:pPr marL="342900" indent="-342900">
              <a:lnSpc>
                <a:spcPct val="125000"/>
              </a:lnSpc>
              <a:spcBef>
                <a:spcPct val="20000"/>
              </a:spcBef>
              <a:tabLst>
                <a:tab pos="2090738" algn="l"/>
              </a:tabLst>
              <a:defRPr/>
            </a:pPr>
            <a:r>
              <a:rPr lang="cs-CZ" sz="3600" b="1">
                <a:solidFill>
                  <a:schemeClr val="tx1"/>
                </a:solidFill>
                <a:effectLst>
                  <a:outerShdw blurRad="38100" dist="38100" dir="2700000" algn="tl">
                    <a:srgbClr val="000000"/>
                  </a:outerShdw>
                </a:effectLst>
                <a:latin typeface="Arial" pitchFamily="34" charset="0"/>
              </a:rPr>
              <a:t>3. ASTIGMATISM</a:t>
            </a:r>
          </a:p>
          <a:p>
            <a:pPr marL="342900" indent="-342900">
              <a:lnSpc>
                <a:spcPct val="125000"/>
              </a:lnSpc>
              <a:spcBef>
                <a:spcPct val="20000"/>
              </a:spcBef>
              <a:tabLst>
                <a:tab pos="2090738" algn="l"/>
              </a:tabLst>
              <a:defRPr/>
            </a:pPr>
            <a:r>
              <a:rPr lang="cs-CZ" sz="3600" b="1">
                <a:solidFill>
                  <a:schemeClr val="tx1"/>
                </a:solidFill>
                <a:effectLst>
                  <a:outerShdw blurRad="38100" dist="38100" dir="2700000" algn="tl">
                    <a:srgbClr val="000000"/>
                  </a:outerShdw>
                </a:effectLst>
                <a:latin typeface="Arial" pitchFamily="34" charset="0"/>
              </a:rPr>
              <a:t>4. PRESBYOPIA</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905000" y="62484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24579" name="Rectangle 3"/>
          <p:cNvSpPr>
            <a:spLocks noChangeArrowheads="1"/>
          </p:cNvSpPr>
          <p:nvPr/>
        </p:nvSpPr>
        <p:spPr bwMode="auto">
          <a:xfrm>
            <a:off x="4572000" y="62484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24580"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MYOPIA</a:t>
            </a:r>
            <a:endParaRPr lang="cs-CZ" altLang="cs-CZ" sz="4600" b="1">
              <a:solidFill>
                <a:srgbClr val="FC0128"/>
              </a:solidFill>
              <a:latin typeface="Bez Patky" charset="0"/>
            </a:endParaRPr>
          </a:p>
        </p:txBody>
      </p:sp>
      <p:sp>
        <p:nvSpPr>
          <p:cNvPr id="24581" name="Rectangle 5"/>
          <p:cNvSpPr>
            <a:spLocks noChangeArrowheads="1"/>
          </p:cNvSpPr>
          <p:nvPr/>
        </p:nvSpPr>
        <p:spPr bwMode="auto">
          <a:xfrm>
            <a:off x="1720850" y="2362201"/>
            <a:ext cx="916305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8198" name="Rectangle 6"/>
          <p:cNvSpPr>
            <a:spLocks noChangeArrowheads="1"/>
          </p:cNvSpPr>
          <p:nvPr/>
        </p:nvSpPr>
        <p:spPr bwMode="auto">
          <a:xfrm>
            <a:off x="4114800" y="2514600"/>
            <a:ext cx="4648200" cy="3048000"/>
          </a:xfrm>
          <a:prstGeom prst="rect">
            <a:avLst/>
          </a:prstGeom>
          <a:noFill/>
          <a:ln w="9525">
            <a:noFill/>
            <a:miter lim="800000"/>
            <a:headEnd/>
            <a:tailEnd/>
          </a:ln>
          <a:effectLst/>
        </p:spPr>
        <p:txBody>
          <a:bodyPr lIns="90488" tIns="44450" rIns="90488" bIns="44450"/>
          <a:lstStyle/>
          <a:p>
            <a:pPr marL="342900" indent="-342900">
              <a:lnSpc>
                <a:spcPct val="125000"/>
              </a:lnSpc>
              <a:spcBef>
                <a:spcPct val="20000"/>
              </a:spcBef>
              <a:tabLst>
                <a:tab pos="2090738" algn="l"/>
              </a:tabLst>
              <a:defRPr/>
            </a:pPr>
            <a:endParaRPr lang="cs-CZ" sz="3600" b="1" dirty="0">
              <a:solidFill>
                <a:schemeClr val="tx1"/>
              </a:solidFill>
              <a:effectLst>
                <a:outerShdw blurRad="38100" dist="38100" dir="2700000" algn="tl">
                  <a:srgbClr val="000000"/>
                </a:outerShdw>
              </a:effectLst>
              <a:latin typeface="Arial" pitchFamily="34" charset="0"/>
            </a:endParaRPr>
          </a:p>
        </p:txBody>
      </p:sp>
      <p:pic>
        <p:nvPicPr>
          <p:cNvPr id="24583" name="Obrázek 6" descr="kratkozrakos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8313" y="2857500"/>
            <a:ext cx="3643312"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Obrázek 7" descr="myopic_degenerati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1626" y="1928813"/>
            <a:ext cx="3000375"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Obrázek 8" descr="rozmaz.myop.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81938" y="4143375"/>
            <a:ext cx="2500312"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26627"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26628"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REFRACTIVE  ERRORS</a:t>
            </a:r>
            <a:endParaRPr lang="cs-CZ" altLang="cs-CZ" sz="4600" b="1">
              <a:solidFill>
                <a:srgbClr val="FC0128"/>
              </a:solidFill>
              <a:latin typeface="Bez Patky" charset="0"/>
            </a:endParaRPr>
          </a:p>
        </p:txBody>
      </p:sp>
      <p:sp>
        <p:nvSpPr>
          <p:cNvPr id="26629" name="Rectangle 5"/>
          <p:cNvSpPr>
            <a:spLocks noChangeArrowheads="1"/>
          </p:cNvSpPr>
          <p:nvPr/>
        </p:nvSpPr>
        <p:spPr bwMode="auto">
          <a:xfrm>
            <a:off x="1720850" y="2362201"/>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54630" name="Rectangle 6"/>
          <p:cNvSpPr>
            <a:spLocks noChangeArrowheads="1"/>
          </p:cNvSpPr>
          <p:nvPr/>
        </p:nvSpPr>
        <p:spPr bwMode="auto">
          <a:xfrm>
            <a:off x="3432175" y="2514600"/>
            <a:ext cx="666115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nSpc>
                <a:spcPct val="125000"/>
              </a:lnSpc>
              <a:spcBef>
                <a:spcPct val="20000"/>
              </a:spcBef>
              <a:tabLst>
                <a:tab pos="2090738" algn="l"/>
              </a:tabLst>
              <a:defRPr/>
            </a:pPr>
            <a:r>
              <a:rPr lang="cs-CZ" sz="3600" b="1">
                <a:solidFill>
                  <a:schemeClr val="tx1"/>
                </a:solidFill>
                <a:effectLst>
                  <a:outerShdw blurRad="38100" dist="38100" dir="2700000" algn="tl">
                    <a:srgbClr val="000000"/>
                  </a:outerShdw>
                </a:effectLst>
                <a:latin typeface="Arial" pitchFamily="34" charset="0"/>
              </a:rPr>
              <a:t>1. MYOPIA  - </a:t>
            </a:r>
            <a:r>
              <a:rPr lang="cs-CZ" b="1">
                <a:solidFill>
                  <a:schemeClr val="tx1"/>
                </a:solidFill>
                <a:effectLst>
                  <a:outerShdw blurRad="38100" dist="38100" dir="2700000" algn="tl">
                    <a:srgbClr val="000000"/>
                  </a:outerShdw>
                </a:effectLst>
                <a:latin typeface="Arial" pitchFamily="34" charset="0"/>
              </a:rPr>
              <a:t>long eye</a:t>
            </a:r>
            <a:r>
              <a:rPr lang="cs-CZ" sz="3600" b="1">
                <a:solidFill>
                  <a:schemeClr val="tx1"/>
                </a:solidFill>
                <a:effectLst>
                  <a:outerShdw blurRad="38100" dist="38100" dir="2700000" algn="tl">
                    <a:srgbClr val="000000"/>
                  </a:outerShdw>
                </a:effectLst>
                <a:latin typeface="Arial" pitchFamily="34" charset="0"/>
              </a:rPr>
              <a:t> </a:t>
            </a:r>
          </a:p>
          <a:p>
            <a:pPr marL="342900" indent="-342900">
              <a:lnSpc>
                <a:spcPct val="125000"/>
              </a:lnSpc>
              <a:spcBef>
                <a:spcPct val="20000"/>
              </a:spcBef>
              <a:tabLst>
                <a:tab pos="2090738" algn="l"/>
              </a:tabLst>
              <a:defRPr/>
            </a:pPr>
            <a:r>
              <a:rPr lang="cs-CZ" sz="3600" b="1">
                <a:solidFill>
                  <a:schemeClr val="tx1"/>
                </a:solidFill>
                <a:effectLst>
                  <a:outerShdw blurRad="38100" dist="38100" dir="2700000" algn="tl">
                    <a:srgbClr val="000000"/>
                  </a:outerShdw>
                </a:effectLst>
                <a:latin typeface="Arial" pitchFamily="34" charset="0"/>
              </a:rPr>
              <a:t>2. HYPEROPIA</a:t>
            </a:r>
          </a:p>
          <a:p>
            <a:pPr marL="342900" indent="-342900">
              <a:lnSpc>
                <a:spcPct val="125000"/>
              </a:lnSpc>
              <a:spcBef>
                <a:spcPct val="20000"/>
              </a:spcBef>
              <a:tabLst>
                <a:tab pos="2090738" algn="l"/>
              </a:tabLst>
              <a:defRPr/>
            </a:pPr>
            <a:r>
              <a:rPr lang="cs-CZ" sz="3600" b="1">
                <a:solidFill>
                  <a:schemeClr val="tx1"/>
                </a:solidFill>
                <a:effectLst>
                  <a:outerShdw blurRad="38100" dist="38100" dir="2700000" algn="tl">
                    <a:srgbClr val="000000"/>
                  </a:outerShdw>
                </a:effectLst>
                <a:latin typeface="Arial" pitchFamily="34" charset="0"/>
              </a:rPr>
              <a:t>3. ASTIGMATISM</a:t>
            </a:r>
          </a:p>
          <a:p>
            <a:pPr marL="342900" indent="-342900">
              <a:lnSpc>
                <a:spcPct val="125000"/>
              </a:lnSpc>
              <a:spcBef>
                <a:spcPct val="20000"/>
              </a:spcBef>
              <a:tabLst>
                <a:tab pos="2090738" algn="l"/>
              </a:tabLst>
              <a:defRPr/>
            </a:pPr>
            <a:r>
              <a:rPr lang="cs-CZ" sz="3600" b="1">
                <a:solidFill>
                  <a:schemeClr val="tx1"/>
                </a:solidFill>
                <a:effectLst>
                  <a:outerShdw blurRad="38100" dist="38100" dir="2700000" algn="tl">
                    <a:srgbClr val="000000"/>
                  </a:outerShdw>
                </a:effectLst>
                <a:latin typeface="Arial" pitchFamily="34" charset="0"/>
              </a:rPr>
              <a:t>4. PRESBYOPIA</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28675"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28676"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REFRACTIVE  ERRORS</a:t>
            </a:r>
            <a:endParaRPr lang="cs-CZ" altLang="cs-CZ" sz="4600" b="1">
              <a:solidFill>
                <a:srgbClr val="FC0128"/>
              </a:solidFill>
              <a:latin typeface="Bez Patky" charset="0"/>
            </a:endParaRPr>
          </a:p>
        </p:txBody>
      </p:sp>
      <p:sp>
        <p:nvSpPr>
          <p:cNvPr id="28677" name="Rectangle 5"/>
          <p:cNvSpPr>
            <a:spLocks noChangeArrowheads="1"/>
          </p:cNvSpPr>
          <p:nvPr/>
        </p:nvSpPr>
        <p:spPr bwMode="auto">
          <a:xfrm>
            <a:off x="1720850" y="2362201"/>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40294" name="Rectangle 6"/>
          <p:cNvSpPr>
            <a:spLocks noChangeArrowheads="1"/>
          </p:cNvSpPr>
          <p:nvPr/>
        </p:nvSpPr>
        <p:spPr bwMode="auto">
          <a:xfrm>
            <a:off x="3432175" y="2514600"/>
            <a:ext cx="666115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nSpc>
                <a:spcPct val="125000"/>
              </a:lnSpc>
              <a:spcBef>
                <a:spcPct val="20000"/>
              </a:spcBef>
              <a:tabLst>
                <a:tab pos="2090738" algn="l"/>
              </a:tabLst>
              <a:defRPr/>
            </a:pPr>
            <a:r>
              <a:rPr lang="cs-CZ" sz="3600" b="1">
                <a:solidFill>
                  <a:schemeClr val="tx1"/>
                </a:solidFill>
                <a:effectLst>
                  <a:outerShdw blurRad="38100" dist="38100" dir="2700000" algn="tl">
                    <a:srgbClr val="000000"/>
                  </a:outerShdw>
                </a:effectLst>
                <a:latin typeface="Arial" pitchFamily="34" charset="0"/>
              </a:rPr>
              <a:t>1. MYOPIA  - </a:t>
            </a:r>
            <a:r>
              <a:rPr lang="cs-CZ" b="1">
                <a:solidFill>
                  <a:schemeClr val="tx1"/>
                </a:solidFill>
                <a:effectLst>
                  <a:outerShdw blurRad="38100" dist="38100" dir="2700000" algn="tl">
                    <a:srgbClr val="000000"/>
                  </a:outerShdw>
                </a:effectLst>
                <a:latin typeface="Arial" pitchFamily="34" charset="0"/>
              </a:rPr>
              <a:t>long eye</a:t>
            </a:r>
            <a:r>
              <a:rPr lang="cs-CZ" sz="3600" b="1">
                <a:solidFill>
                  <a:schemeClr val="tx1"/>
                </a:solidFill>
                <a:effectLst>
                  <a:outerShdw blurRad="38100" dist="38100" dir="2700000" algn="tl">
                    <a:srgbClr val="000000"/>
                  </a:outerShdw>
                </a:effectLst>
                <a:latin typeface="Arial" pitchFamily="34" charset="0"/>
              </a:rPr>
              <a:t> </a:t>
            </a:r>
          </a:p>
          <a:p>
            <a:pPr marL="342900" indent="-342900">
              <a:lnSpc>
                <a:spcPct val="125000"/>
              </a:lnSpc>
              <a:spcBef>
                <a:spcPct val="20000"/>
              </a:spcBef>
              <a:tabLst>
                <a:tab pos="2090738" algn="l"/>
              </a:tabLst>
              <a:defRPr/>
            </a:pPr>
            <a:r>
              <a:rPr lang="cs-CZ" sz="3600" b="1">
                <a:solidFill>
                  <a:schemeClr val="tx1"/>
                </a:solidFill>
                <a:effectLst>
                  <a:outerShdw blurRad="38100" dist="38100" dir="2700000" algn="tl">
                    <a:srgbClr val="000000"/>
                  </a:outerShdw>
                </a:effectLst>
                <a:latin typeface="Arial" pitchFamily="34" charset="0"/>
              </a:rPr>
              <a:t>2. HYPEROPIA </a:t>
            </a:r>
            <a:r>
              <a:rPr lang="cs-CZ" b="1">
                <a:solidFill>
                  <a:schemeClr val="tx1"/>
                </a:solidFill>
                <a:effectLst>
                  <a:outerShdw blurRad="38100" dist="38100" dir="2700000" algn="tl">
                    <a:srgbClr val="000000"/>
                  </a:outerShdw>
                </a:effectLst>
                <a:latin typeface="Arial" pitchFamily="34" charset="0"/>
              </a:rPr>
              <a:t>– short eye</a:t>
            </a:r>
          </a:p>
          <a:p>
            <a:pPr marL="342900" indent="-342900">
              <a:lnSpc>
                <a:spcPct val="125000"/>
              </a:lnSpc>
              <a:spcBef>
                <a:spcPct val="20000"/>
              </a:spcBef>
              <a:tabLst>
                <a:tab pos="2090738" algn="l"/>
              </a:tabLst>
              <a:defRPr/>
            </a:pPr>
            <a:r>
              <a:rPr lang="cs-CZ" sz="3600" b="1">
                <a:solidFill>
                  <a:schemeClr val="tx1"/>
                </a:solidFill>
                <a:effectLst>
                  <a:outerShdw blurRad="38100" dist="38100" dir="2700000" algn="tl">
                    <a:srgbClr val="000000"/>
                  </a:outerShdw>
                </a:effectLst>
                <a:latin typeface="Arial" pitchFamily="34" charset="0"/>
              </a:rPr>
              <a:t>3. ASTIGMATISM</a:t>
            </a:r>
          </a:p>
          <a:p>
            <a:pPr marL="342900" indent="-342900">
              <a:lnSpc>
                <a:spcPct val="125000"/>
              </a:lnSpc>
              <a:spcBef>
                <a:spcPct val="20000"/>
              </a:spcBef>
              <a:tabLst>
                <a:tab pos="2090738" algn="l"/>
              </a:tabLst>
              <a:defRPr/>
            </a:pPr>
            <a:r>
              <a:rPr lang="cs-CZ" sz="3600" b="1">
                <a:solidFill>
                  <a:schemeClr val="tx1"/>
                </a:solidFill>
                <a:effectLst>
                  <a:outerShdw blurRad="38100" dist="38100" dir="2700000" algn="tl">
                    <a:srgbClr val="000000"/>
                  </a:outerShdw>
                </a:effectLst>
                <a:latin typeface="Arial" pitchFamily="34" charset="0"/>
              </a:rPr>
              <a:t>4. PRESBYOPIA</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905000" y="62484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30723" name="Rectangle 3"/>
          <p:cNvSpPr>
            <a:spLocks noChangeArrowheads="1"/>
          </p:cNvSpPr>
          <p:nvPr/>
        </p:nvSpPr>
        <p:spPr bwMode="auto">
          <a:xfrm>
            <a:off x="4572000" y="62484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30724"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HYPEROPIA</a:t>
            </a:r>
            <a:endParaRPr lang="cs-CZ" altLang="cs-CZ" sz="4600" b="1">
              <a:solidFill>
                <a:srgbClr val="FC0128"/>
              </a:solidFill>
              <a:latin typeface="Bez Patky" charset="0"/>
            </a:endParaRPr>
          </a:p>
        </p:txBody>
      </p:sp>
      <p:sp>
        <p:nvSpPr>
          <p:cNvPr id="30725" name="Rectangle 5"/>
          <p:cNvSpPr>
            <a:spLocks noChangeArrowheads="1"/>
          </p:cNvSpPr>
          <p:nvPr/>
        </p:nvSpPr>
        <p:spPr bwMode="auto">
          <a:xfrm>
            <a:off x="1720850" y="2362201"/>
            <a:ext cx="916305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8198" name="Rectangle 6"/>
          <p:cNvSpPr>
            <a:spLocks noChangeArrowheads="1"/>
          </p:cNvSpPr>
          <p:nvPr/>
        </p:nvSpPr>
        <p:spPr bwMode="auto">
          <a:xfrm>
            <a:off x="4114800" y="2514600"/>
            <a:ext cx="4648200" cy="3048000"/>
          </a:xfrm>
          <a:prstGeom prst="rect">
            <a:avLst/>
          </a:prstGeom>
          <a:noFill/>
          <a:ln w="9525">
            <a:noFill/>
            <a:miter lim="800000"/>
            <a:headEnd/>
            <a:tailEnd/>
          </a:ln>
          <a:effectLst/>
        </p:spPr>
        <p:txBody>
          <a:bodyPr lIns="90488" tIns="44450" rIns="90488" bIns="44450"/>
          <a:lstStyle/>
          <a:p>
            <a:pPr marL="342900" indent="-342900">
              <a:lnSpc>
                <a:spcPct val="125000"/>
              </a:lnSpc>
              <a:spcBef>
                <a:spcPct val="20000"/>
              </a:spcBef>
              <a:tabLst>
                <a:tab pos="2090738" algn="l"/>
              </a:tabLst>
              <a:defRPr/>
            </a:pPr>
            <a:endParaRPr lang="cs-CZ" sz="3600" b="1" dirty="0">
              <a:solidFill>
                <a:schemeClr val="tx1"/>
              </a:solidFill>
              <a:effectLst>
                <a:outerShdw blurRad="38100" dist="38100" dir="2700000" algn="tl">
                  <a:srgbClr val="000000"/>
                </a:outerShdw>
              </a:effectLst>
              <a:latin typeface="Arial" pitchFamily="34" charset="0"/>
            </a:endParaRPr>
          </a:p>
        </p:txBody>
      </p:sp>
      <p:pic>
        <p:nvPicPr>
          <p:cNvPr id="30727" name="Obrázek 6" descr="hyperopi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8313" y="2786063"/>
            <a:ext cx="3643312"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Obrázek 7" descr="obr.hypero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1625" y="4357689"/>
            <a:ext cx="2738438"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Obrázek 8" descr="3 oči.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10563" y="1928814"/>
            <a:ext cx="2559050"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32771"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32772"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REFRACTIVE  ERRORS</a:t>
            </a:r>
            <a:endParaRPr lang="cs-CZ" altLang="cs-CZ" sz="4600" b="1">
              <a:solidFill>
                <a:srgbClr val="FC0128"/>
              </a:solidFill>
              <a:latin typeface="Bez Patky" charset="0"/>
            </a:endParaRPr>
          </a:p>
        </p:txBody>
      </p:sp>
      <p:sp>
        <p:nvSpPr>
          <p:cNvPr id="32773" name="Rectangle 5"/>
          <p:cNvSpPr>
            <a:spLocks noChangeArrowheads="1"/>
          </p:cNvSpPr>
          <p:nvPr/>
        </p:nvSpPr>
        <p:spPr bwMode="auto">
          <a:xfrm>
            <a:off x="1720850" y="2362201"/>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42342" name="Rectangle 6"/>
          <p:cNvSpPr>
            <a:spLocks noChangeArrowheads="1"/>
          </p:cNvSpPr>
          <p:nvPr/>
        </p:nvSpPr>
        <p:spPr bwMode="auto">
          <a:xfrm>
            <a:off x="3432175" y="2514600"/>
            <a:ext cx="7272338"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nSpc>
                <a:spcPct val="125000"/>
              </a:lnSpc>
              <a:spcBef>
                <a:spcPct val="20000"/>
              </a:spcBef>
              <a:tabLst>
                <a:tab pos="2090738" algn="l"/>
              </a:tabLst>
              <a:defRPr/>
            </a:pPr>
            <a:r>
              <a:rPr lang="cs-CZ" sz="3600" b="1">
                <a:solidFill>
                  <a:schemeClr val="tx1"/>
                </a:solidFill>
                <a:effectLst>
                  <a:outerShdw blurRad="38100" dist="38100" dir="2700000" algn="tl">
                    <a:srgbClr val="000000"/>
                  </a:outerShdw>
                </a:effectLst>
                <a:latin typeface="Arial" pitchFamily="34" charset="0"/>
              </a:rPr>
              <a:t>1. MYOPIA  - </a:t>
            </a:r>
            <a:r>
              <a:rPr lang="cs-CZ" b="1">
                <a:solidFill>
                  <a:schemeClr val="tx1"/>
                </a:solidFill>
                <a:effectLst>
                  <a:outerShdw blurRad="38100" dist="38100" dir="2700000" algn="tl">
                    <a:srgbClr val="000000"/>
                  </a:outerShdw>
                </a:effectLst>
                <a:latin typeface="Arial" pitchFamily="34" charset="0"/>
              </a:rPr>
              <a:t>long eye</a:t>
            </a:r>
            <a:r>
              <a:rPr lang="cs-CZ" sz="3600" b="1">
                <a:solidFill>
                  <a:schemeClr val="tx1"/>
                </a:solidFill>
                <a:effectLst>
                  <a:outerShdw blurRad="38100" dist="38100" dir="2700000" algn="tl">
                    <a:srgbClr val="000000"/>
                  </a:outerShdw>
                </a:effectLst>
                <a:latin typeface="Arial" pitchFamily="34" charset="0"/>
              </a:rPr>
              <a:t> </a:t>
            </a:r>
          </a:p>
          <a:p>
            <a:pPr marL="342900" indent="-342900">
              <a:lnSpc>
                <a:spcPct val="125000"/>
              </a:lnSpc>
              <a:spcBef>
                <a:spcPct val="20000"/>
              </a:spcBef>
              <a:tabLst>
                <a:tab pos="2090738" algn="l"/>
              </a:tabLst>
              <a:defRPr/>
            </a:pPr>
            <a:r>
              <a:rPr lang="cs-CZ" sz="3600" b="1">
                <a:solidFill>
                  <a:schemeClr val="tx1"/>
                </a:solidFill>
                <a:effectLst>
                  <a:outerShdw blurRad="38100" dist="38100" dir="2700000" algn="tl">
                    <a:srgbClr val="000000"/>
                  </a:outerShdw>
                </a:effectLst>
                <a:latin typeface="Arial" pitchFamily="34" charset="0"/>
              </a:rPr>
              <a:t>2. HYPEROPIA </a:t>
            </a:r>
            <a:r>
              <a:rPr lang="cs-CZ" b="1">
                <a:solidFill>
                  <a:schemeClr val="tx1"/>
                </a:solidFill>
                <a:effectLst>
                  <a:outerShdw blurRad="38100" dist="38100" dir="2700000" algn="tl">
                    <a:srgbClr val="000000"/>
                  </a:outerShdw>
                </a:effectLst>
                <a:latin typeface="Arial" pitchFamily="34" charset="0"/>
              </a:rPr>
              <a:t>– short eye</a:t>
            </a:r>
          </a:p>
          <a:p>
            <a:pPr marL="342900" indent="-342900">
              <a:lnSpc>
                <a:spcPct val="125000"/>
              </a:lnSpc>
              <a:spcBef>
                <a:spcPct val="20000"/>
              </a:spcBef>
              <a:tabLst>
                <a:tab pos="2090738" algn="l"/>
              </a:tabLst>
              <a:defRPr/>
            </a:pPr>
            <a:r>
              <a:rPr lang="cs-CZ" sz="3600" b="1">
                <a:solidFill>
                  <a:schemeClr val="tx1"/>
                </a:solidFill>
                <a:effectLst>
                  <a:outerShdw blurRad="38100" dist="38100" dir="2700000" algn="tl">
                    <a:srgbClr val="000000"/>
                  </a:outerShdw>
                </a:effectLst>
                <a:latin typeface="Arial" pitchFamily="34" charset="0"/>
              </a:rPr>
              <a:t>3. ASTIGMATISM</a:t>
            </a:r>
            <a:endParaRPr lang="cs-CZ" b="1">
              <a:solidFill>
                <a:schemeClr val="tx1"/>
              </a:solidFill>
              <a:effectLst>
                <a:outerShdw blurRad="38100" dist="38100" dir="2700000" algn="tl">
                  <a:srgbClr val="000000"/>
                </a:outerShdw>
              </a:effectLst>
              <a:latin typeface="Arial" pitchFamily="34" charset="0"/>
            </a:endParaRPr>
          </a:p>
          <a:p>
            <a:pPr marL="342900" indent="-342900">
              <a:lnSpc>
                <a:spcPct val="125000"/>
              </a:lnSpc>
              <a:spcBef>
                <a:spcPct val="20000"/>
              </a:spcBef>
              <a:tabLst>
                <a:tab pos="2090738" algn="l"/>
              </a:tabLst>
              <a:defRPr/>
            </a:pPr>
            <a:r>
              <a:rPr lang="cs-CZ" sz="3600" b="1">
                <a:solidFill>
                  <a:schemeClr val="tx1"/>
                </a:solidFill>
                <a:effectLst>
                  <a:outerShdw blurRad="38100" dist="38100" dir="2700000" algn="tl">
                    <a:srgbClr val="000000"/>
                  </a:outerShdw>
                </a:effectLst>
                <a:latin typeface="Arial" pitchFamily="34" charset="0"/>
              </a:rPr>
              <a:t>4. PRESBYOPIA</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34819"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34820"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REFRACTIVE  ERRORS</a:t>
            </a:r>
            <a:endParaRPr lang="cs-CZ" altLang="cs-CZ" sz="4600" b="1">
              <a:solidFill>
                <a:srgbClr val="FC0128"/>
              </a:solidFill>
              <a:latin typeface="Bez Patky" charset="0"/>
            </a:endParaRPr>
          </a:p>
        </p:txBody>
      </p:sp>
      <p:sp>
        <p:nvSpPr>
          <p:cNvPr id="34821" name="Rectangle 5"/>
          <p:cNvSpPr>
            <a:spLocks noChangeArrowheads="1"/>
          </p:cNvSpPr>
          <p:nvPr/>
        </p:nvSpPr>
        <p:spPr bwMode="auto">
          <a:xfrm>
            <a:off x="1720850" y="2362201"/>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44390" name="Rectangle 6"/>
          <p:cNvSpPr>
            <a:spLocks noChangeArrowheads="1"/>
          </p:cNvSpPr>
          <p:nvPr/>
        </p:nvSpPr>
        <p:spPr bwMode="auto">
          <a:xfrm>
            <a:off x="3432175" y="2514600"/>
            <a:ext cx="7272338"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nSpc>
                <a:spcPct val="125000"/>
              </a:lnSpc>
              <a:spcBef>
                <a:spcPct val="20000"/>
              </a:spcBef>
              <a:tabLst>
                <a:tab pos="2090738" algn="l"/>
              </a:tabLst>
              <a:defRPr/>
            </a:pPr>
            <a:r>
              <a:rPr lang="cs-CZ" sz="3600" b="1" dirty="0">
                <a:solidFill>
                  <a:schemeClr val="tx1"/>
                </a:solidFill>
                <a:effectLst>
                  <a:outerShdw blurRad="38100" dist="38100" dir="2700000" algn="tl">
                    <a:srgbClr val="000000"/>
                  </a:outerShdw>
                </a:effectLst>
                <a:latin typeface="Arial" pitchFamily="34" charset="0"/>
              </a:rPr>
              <a:t>1. MYOPIA  - </a:t>
            </a:r>
            <a:r>
              <a:rPr lang="cs-CZ" b="1" dirty="0">
                <a:solidFill>
                  <a:schemeClr val="tx1"/>
                </a:solidFill>
                <a:effectLst>
                  <a:outerShdw blurRad="38100" dist="38100" dir="2700000" algn="tl">
                    <a:srgbClr val="000000"/>
                  </a:outerShdw>
                </a:effectLst>
                <a:latin typeface="Arial" pitchFamily="34" charset="0"/>
              </a:rPr>
              <a:t>long </a:t>
            </a:r>
            <a:r>
              <a:rPr lang="cs-CZ" b="1" dirty="0" err="1">
                <a:solidFill>
                  <a:schemeClr val="tx1"/>
                </a:solidFill>
                <a:effectLst>
                  <a:outerShdw blurRad="38100" dist="38100" dir="2700000" algn="tl">
                    <a:srgbClr val="000000"/>
                  </a:outerShdw>
                </a:effectLst>
                <a:latin typeface="Arial" pitchFamily="34" charset="0"/>
              </a:rPr>
              <a:t>eye</a:t>
            </a:r>
            <a:r>
              <a:rPr lang="cs-CZ" sz="3600" b="1" dirty="0">
                <a:solidFill>
                  <a:schemeClr val="tx1"/>
                </a:solidFill>
                <a:effectLst>
                  <a:outerShdw blurRad="38100" dist="38100" dir="2700000" algn="tl">
                    <a:srgbClr val="000000"/>
                  </a:outerShdw>
                </a:effectLst>
                <a:latin typeface="Arial" pitchFamily="34" charset="0"/>
              </a:rPr>
              <a:t> </a:t>
            </a:r>
          </a:p>
          <a:p>
            <a:pPr marL="342900" indent="-342900">
              <a:lnSpc>
                <a:spcPct val="125000"/>
              </a:lnSpc>
              <a:spcBef>
                <a:spcPct val="20000"/>
              </a:spcBef>
              <a:tabLst>
                <a:tab pos="2090738" algn="l"/>
              </a:tabLst>
              <a:defRPr/>
            </a:pPr>
            <a:r>
              <a:rPr lang="cs-CZ" sz="3600" b="1" dirty="0">
                <a:solidFill>
                  <a:schemeClr val="tx1"/>
                </a:solidFill>
                <a:effectLst>
                  <a:outerShdw blurRad="38100" dist="38100" dir="2700000" algn="tl">
                    <a:srgbClr val="000000"/>
                  </a:outerShdw>
                </a:effectLst>
                <a:latin typeface="Arial" pitchFamily="34" charset="0"/>
              </a:rPr>
              <a:t>2. HYPEROPIA </a:t>
            </a:r>
            <a:r>
              <a:rPr lang="cs-CZ" b="1" dirty="0">
                <a:solidFill>
                  <a:schemeClr val="tx1"/>
                </a:solidFill>
                <a:effectLst>
                  <a:outerShdw blurRad="38100" dist="38100" dir="2700000" algn="tl">
                    <a:srgbClr val="000000"/>
                  </a:outerShdw>
                </a:effectLst>
                <a:latin typeface="Arial" pitchFamily="34" charset="0"/>
              </a:rPr>
              <a:t>– </a:t>
            </a:r>
            <a:r>
              <a:rPr lang="cs-CZ" b="1" dirty="0" err="1">
                <a:solidFill>
                  <a:schemeClr val="tx1"/>
                </a:solidFill>
                <a:effectLst>
                  <a:outerShdw blurRad="38100" dist="38100" dir="2700000" algn="tl">
                    <a:srgbClr val="000000"/>
                  </a:outerShdw>
                </a:effectLst>
                <a:latin typeface="Arial" pitchFamily="34" charset="0"/>
              </a:rPr>
              <a:t>short</a:t>
            </a:r>
            <a:r>
              <a:rPr lang="cs-CZ" b="1" dirty="0">
                <a:solidFill>
                  <a:schemeClr val="tx1"/>
                </a:solidFill>
                <a:effectLst>
                  <a:outerShdw blurRad="38100" dist="38100" dir="2700000" algn="tl">
                    <a:srgbClr val="000000"/>
                  </a:outerShdw>
                </a:effectLst>
                <a:latin typeface="Arial" pitchFamily="34" charset="0"/>
              </a:rPr>
              <a:t> </a:t>
            </a:r>
            <a:r>
              <a:rPr lang="cs-CZ" b="1" dirty="0" err="1">
                <a:solidFill>
                  <a:schemeClr val="tx1"/>
                </a:solidFill>
                <a:effectLst>
                  <a:outerShdw blurRad="38100" dist="38100" dir="2700000" algn="tl">
                    <a:srgbClr val="000000"/>
                  </a:outerShdw>
                </a:effectLst>
                <a:latin typeface="Arial" pitchFamily="34" charset="0"/>
              </a:rPr>
              <a:t>eye</a:t>
            </a:r>
            <a:endParaRPr lang="cs-CZ" b="1" dirty="0">
              <a:solidFill>
                <a:schemeClr val="tx1"/>
              </a:solidFill>
              <a:effectLst>
                <a:outerShdw blurRad="38100" dist="38100" dir="2700000" algn="tl">
                  <a:srgbClr val="000000"/>
                </a:outerShdw>
              </a:effectLst>
              <a:latin typeface="Arial" pitchFamily="34" charset="0"/>
            </a:endParaRPr>
          </a:p>
          <a:p>
            <a:pPr marL="342900" indent="-342900">
              <a:lnSpc>
                <a:spcPct val="125000"/>
              </a:lnSpc>
              <a:spcBef>
                <a:spcPct val="20000"/>
              </a:spcBef>
              <a:tabLst>
                <a:tab pos="2090738" algn="l"/>
              </a:tabLst>
              <a:defRPr/>
            </a:pPr>
            <a:r>
              <a:rPr lang="cs-CZ" sz="3600" b="1" dirty="0">
                <a:solidFill>
                  <a:schemeClr val="tx1"/>
                </a:solidFill>
                <a:effectLst>
                  <a:outerShdw blurRad="38100" dist="38100" dir="2700000" algn="tl">
                    <a:srgbClr val="000000"/>
                  </a:outerShdw>
                </a:effectLst>
                <a:latin typeface="Arial" pitchFamily="34" charset="0"/>
              </a:rPr>
              <a:t>3. ASTIGMATISM </a:t>
            </a:r>
            <a:r>
              <a:rPr lang="cs-CZ" b="1" dirty="0">
                <a:solidFill>
                  <a:schemeClr val="tx1"/>
                </a:solidFill>
                <a:effectLst>
                  <a:outerShdw blurRad="38100" dist="38100" dir="2700000" algn="tl">
                    <a:srgbClr val="000000"/>
                  </a:outerShdw>
                </a:effectLst>
                <a:latin typeface="Arial" pitchFamily="34" charset="0"/>
              </a:rPr>
              <a:t>– </a:t>
            </a:r>
            <a:r>
              <a:rPr lang="cs-CZ" b="1" dirty="0" err="1">
                <a:solidFill>
                  <a:schemeClr val="tx1"/>
                </a:solidFill>
                <a:effectLst>
                  <a:outerShdw blurRad="38100" dist="38100" dir="2700000" algn="tl">
                    <a:srgbClr val="000000"/>
                  </a:outerShdw>
                </a:effectLst>
                <a:latin typeface="Arial" pitchFamily="34" charset="0"/>
              </a:rPr>
              <a:t>asymmetric</a:t>
            </a:r>
            <a:r>
              <a:rPr lang="cs-CZ" b="1" dirty="0">
                <a:solidFill>
                  <a:schemeClr val="tx1"/>
                </a:solidFill>
                <a:effectLst>
                  <a:outerShdw blurRad="38100" dist="38100" dir="2700000" algn="tl">
                    <a:srgbClr val="000000"/>
                  </a:outerShdw>
                </a:effectLst>
                <a:latin typeface="Arial" pitchFamily="34" charset="0"/>
              </a:rPr>
              <a:t> </a:t>
            </a:r>
            <a:r>
              <a:rPr lang="cs-CZ" b="1" dirty="0" err="1">
                <a:solidFill>
                  <a:schemeClr val="tx1"/>
                </a:solidFill>
                <a:effectLst>
                  <a:outerShdw blurRad="38100" dist="38100" dir="2700000" algn="tl">
                    <a:srgbClr val="000000"/>
                  </a:outerShdw>
                </a:effectLst>
                <a:latin typeface="Arial" pitchFamily="34" charset="0"/>
              </a:rPr>
              <a:t>cornea</a:t>
            </a:r>
            <a:endParaRPr lang="cs-CZ" b="1" dirty="0">
              <a:solidFill>
                <a:schemeClr val="tx1"/>
              </a:solidFill>
              <a:effectLst>
                <a:outerShdw blurRad="38100" dist="38100" dir="2700000" algn="tl">
                  <a:srgbClr val="000000"/>
                </a:outerShdw>
              </a:effectLst>
              <a:latin typeface="Arial" pitchFamily="34" charset="0"/>
            </a:endParaRPr>
          </a:p>
          <a:p>
            <a:pPr marL="342900" indent="-342900">
              <a:lnSpc>
                <a:spcPct val="125000"/>
              </a:lnSpc>
              <a:spcBef>
                <a:spcPct val="20000"/>
              </a:spcBef>
              <a:tabLst>
                <a:tab pos="2090738" algn="l"/>
              </a:tabLst>
              <a:defRPr/>
            </a:pPr>
            <a:r>
              <a:rPr lang="cs-CZ" sz="3600" b="1" dirty="0">
                <a:solidFill>
                  <a:schemeClr val="tx1"/>
                </a:solidFill>
                <a:effectLst>
                  <a:outerShdw blurRad="38100" dist="38100" dir="2700000" algn="tl">
                    <a:srgbClr val="000000"/>
                  </a:outerShdw>
                </a:effectLst>
                <a:latin typeface="Arial" pitchFamily="34" charset="0"/>
              </a:rPr>
              <a:t>4. PRESBYOPIA </a:t>
            </a:r>
            <a:endParaRPr lang="en-US" b="1" dirty="0">
              <a:solidFill>
                <a:schemeClr val="tx1"/>
              </a:solidFill>
              <a:effectLst>
                <a:outerShdw blurRad="38100" dist="38100" dir="2700000" algn="tl">
                  <a:srgbClr val="000000"/>
                </a:outerShdw>
              </a:effectLst>
              <a:latin typeface="Arial" pitchFamily="34"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1266" name="Picture 2" descr="January+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88" y="-25400"/>
            <a:ext cx="10406063"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3"/>
          <p:cNvSpPr>
            <a:spLocks noChangeArrowheads="1"/>
          </p:cNvSpPr>
          <p:nvPr/>
        </p:nvSpPr>
        <p:spPr bwMode="auto">
          <a:xfrm>
            <a:off x="1579564" y="495301"/>
            <a:ext cx="9070975" cy="701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cs-CZ" sz="4000" b="1">
                <a:solidFill>
                  <a:srgbClr val="FC0128"/>
                </a:solidFill>
                <a:effectLst>
                  <a:outerShdw blurRad="38100" dist="38100" dir="2700000" algn="tl">
                    <a:srgbClr val="000000"/>
                  </a:outerShdw>
                </a:effectLst>
                <a:cs typeface="Arial" pitchFamily="34" charset="0"/>
              </a:rPr>
              <a:t>REFRACTIVE  ERRORS </a:t>
            </a:r>
            <a:r>
              <a:rPr lang="en-US" sz="4000" b="1">
                <a:solidFill>
                  <a:srgbClr val="FC0128"/>
                </a:solidFill>
                <a:effectLst>
                  <a:outerShdw blurRad="38100" dist="38100" dir="2700000" algn="tl">
                    <a:srgbClr val="000000"/>
                  </a:outerShdw>
                </a:effectLst>
                <a:cs typeface="Arial" pitchFamily="34" charset="0"/>
              </a:rPr>
              <a:t>&amp; SURGERY</a:t>
            </a:r>
            <a:endParaRPr lang="cs-CZ" sz="4000" b="1">
              <a:solidFill>
                <a:srgbClr val="FC0128"/>
              </a:solidFill>
              <a:effectLst>
                <a:outerShdw blurRad="38100" dist="38100" dir="2700000" algn="tl">
                  <a:srgbClr val="000000"/>
                </a:outerShdw>
              </a:effectLst>
              <a:cs typeface="Arial" pitchFamily="34" charset="0"/>
            </a:endParaRPr>
          </a:p>
        </p:txBody>
      </p:sp>
      <p:sp>
        <p:nvSpPr>
          <p:cNvPr id="11268" name="WordArt 4"/>
          <p:cNvSpPr>
            <a:spLocks noChangeArrowheads="1" noChangeShapeType="1" noTextEdit="1"/>
          </p:cNvSpPr>
          <p:nvPr/>
        </p:nvSpPr>
        <p:spPr bwMode="auto">
          <a:xfrm>
            <a:off x="1233488" y="4724401"/>
            <a:ext cx="4214812" cy="549275"/>
          </a:xfrm>
          <a:prstGeom prst="rect">
            <a:avLst/>
          </a:prstGeom>
        </p:spPr>
        <p:txBody>
          <a:bodyPr wrap="none" fromWordArt="1">
            <a:prstTxWarp prst="textPlain">
              <a:avLst>
                <a:gd name="adj" fmla="val 50000"/>
              </a:avLst>
            </a:prstTxWarp>
          </a:bodyPr>
          <a:lstStyle/>
          <a:p>
            <a:pPr algn="ctr"/>
            <a:r>
              <a:rPr lang="pl-PL" sz="2800" kern="10">
                <a:ln w="19050">
                  <a:solidFill>
                    <a:srgbClr val="000000"/>
                  </a:solidFill>
                  <a:round/>
                  <a:headEnd/>
                  <a:tailEnd/>
                </a:ln>
                <a:solidFill>
                  <a:srgbClr val="FF0000"/>
                </a:solidFill>
                <a:latin typeface="Arial Black" panose="020B0A04020102020204" pitchFamily="34" charset="0"/>
              </a:rPr>
              <a:t>STODULKA  P.</a:t>
            </a:r>
          </a:p>
          <a:p>
            <a:pPr algn="ctr"/>
            <a:r>
              <a:rPr lang="pl-PL" sz="2800" kern="10">
                <a:ln w="19050">
                  <a:solidFill>
                    <a:srgbClr val="000000"/>
                  </a:solidFill>
                  <a:round/>
                  <a:headEnd/>
                  <a:tailEnd/>
                </a:ln>
                <a:solidFill>
                  <a:srgbClr val="FF0000"/>
                </a:solidFill>
                <a:latin typeface="Arial Black" panose="020B0A04020102020204" pitchFamily="34" charset="0"/>
              </a:rPr>
              <a:t>Zlin, Czech Republic</a:t>
            </a:r>
            <a:endParaRPr lang="cs-CZ" sz="2800" kern="10">
              <a:ln w="19050">
                <a:solidFill>
                  <a:srgbClr val="000000"/>
                </a:solidFill>
                <a:round/>
                <a:headEnd/>
                <a:tailEnd/>
              </a:ln>
              <a:solidFill>
                <a:srgbClr val="FF0000"/>
              </a:solidFill>
              <a:latin typeface="Arial Black" panose="020B0A04020102020204" pitchFamily="34" charset="0"/>
            </a:endParaRPr>
          </a:p>
        </p:txBody>
      </p:sp>
      <p:grpSp>
        <p:nvGrpSpPr>
          <p:cNvPr id="11269" name="Group 5"/>
          <p:cNvGrpSpPr>
            <a:grpSpLocks/>
          </p:cNvGrpSpPr>
          <p:nvPr/>
        </p:nvGrpSpPr>
        <p:grpSpPr bwMode="auto">
          <a:xfrm>
            <a:off x="9391614" y="6280166"/>
            <a:ext cx="1202134" cy="200026"/>
            <a:chOff x="4806" y="3956"/>
            <a:chExt cx="699" cy="126"/>
          </a:xfrm>
        </p:grpSpPr>
        <p:sp>
          <p:nvSpPr>
            <p:cNvPr id="11271" name="Rectangle 6"/>
            <p:cNvSpPr>
              <a:spLocks noChangeArrowheads="1"/>
            </p:cNvSpPr>
            <p:nvPr/>
          </p:nvSpPr>
          <p:spPr bwMode="auto">
            <a:xfrm>
              <a:off x="4921" y="3974"/>
              <a:ext cx="499" cy="91"/>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grpSp>
          <p:nvGrpSpPr>
            <p:cNvPr id="11272" name="Group 7"/>
            <p:cNvGrpSpPr>
              <a:grpSpLocks/>
            </p:cNvGrpSpPr>
            <p:nvPr/>
          </p:nvGrpSpPr>
          <p:grpSpPr bwMode="auto">
            <a:xfrm>
              <a:off x="4806" y="3956"/>
              <a:ext cx="699" cy="126"/>
              <a:chOff x="4806" y="3956"/>
              <a:chExt cx="699" cy="126"/>
            </a:xfrm>
          </p:grpSpPr>
          <p:sp>
            <p:nvSpPr>
              <p:cNvPr id="11273" name="Oval 8"/>
              <p:cNvSpPr>
                <a:spLocks noChangeArrowheads="1"/>
              </p:cNvSpPr>
              <p:nvPr/>
            </p:nvSpPr>
            <p:spPr bwMode="auto">
              <a:xfrm>
                <a:off x="4830" y="3974"/>
                <a:ext cx="182" cy="91"/>
              </a:xfrm>
              <a:prstGeom prst="ellipse">
                <a:avLst/>
              </a:prstGeom>
              <a:solidFill>
                <a:srgbClr val="EAEAEA"/>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1274" name="Oval 9"/>
              <p:cNvSpPr>
                <a:spLocks noChangeArrowheads="1"/>
              </p:cNvSpPr>
              <p:nvPr/>
            </p:nvSpPr>
            <p:spPr bwMode="auto">
              <a:xfrm>
                <a:off x="5323" y="3974"/>
                <a:ext cx="182" cy="91"/>
              </a:xfrm>
              <a:prstGeom prst="ellipse">
                <a:avLst/>
              </a:prstGeom>
              <a:solidFill>
                <a:srgbClr val="EAEAEA"/>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1275" name="Rectangle 10"/>
              <p:cNvSpPr>
                <a:spLocks noChangeArrowheads="1"/>
              </p:cNvSpPr>
              <p:nvPr/>
            </p:nvSpPr>
            <p:spPr bwMode="auto">
              <a:xfrm>
                <a:off x="4806" y="3956"/>
                <a:ext cx="64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eaLnBrk="1" hangingPunct="1">
                  <a:spcBef>
                    <a:spcPct val="0"/>
                  </a:spcBef>
                  <a:buClrTx/>
                  <a:buSzTx/>
                  <a:buFontTx/>
                  <a:buNone/>
                </a:pPr>
                <a:r>
                  <a:rPr lang="cs-CZ" altLang="cs-CZ" sz="700" b="1" i="1" dirty="0">
                    <a:solidFill>
                      <a:srgbClr val="333333"/>
                    </a:solidFill>
                    <a:latin typeface="Verdana" panose="020B0604030504040204" pitchFamily="34" charset="0"/>
                    <a:cs typeface="Arial" panose="020B0604020202020204" pitchFamily="34" charset="0"/>
                  </a:rPr>
                  <a:t>EYE  </a:t>
                </a:r>
                <a:r>
                  <a:rPr lang="cs-CZ" altLang="cs-CZ" sz="700" b="1" i="1" dirty="0" smtClean="0">
                    <a:solidFill>
                      <a:srgbClr val="333333"/>
                    </a:solidFill>
                    <a:latin typeface="Verdana" panose="020B0604030504040204" pitchFamily="34" charset="0"/>
                    <a:cs typeface="Arial" panose="020B0604020202020204" pitchFamily="34" charset="0"/>
                  </a:rPr>
                  <a:t>C</a:t>
                </a:r>
                <a:r>
                  <a:rPr lang="en-US" altLang="cs-CZ" sz="700" b="1" i="1" dirty="0" smtClean="0">
                    <a:solidFill>
                      <a:srgbClr val="333333"/>
                    </a:solidFill>
                    <a:latin typeface="Verdana" panose="020B0604030504040204" pitchFamily="34" charset="0"/>
                    <a:cs typeface="Arial" panose="020B0604020202020204" pitchFamily="34" charset="0"/>
                  </a:rPr>
                  <a:t>LINIC</a:t>
                </a:r>
                <a:r>
                  <a:rPr lang="cs-CZ" altLang="cs-CZ" sz="700" b="1" i="1" dirty="0" smtClean="0">
                    <a:solidFill>
                      <a:srgbClr val="333333"/>
                    </a:solidFill>
                    <a:latin typeface="Verdana" panose="020B0604030504040204" pitchFamily="34" charset="0"/>
                    <a:cs typeface="Arial" panose="020B0604020202020204" pitchFamily="34" charset="0"/>
                  </a:rPr>
                  <a:t>  </a:t>
                </a:r>
                <a:r>
                  <a:rPr lang="cs-CZ" altLang="cs-CZ" sz="700" b="1" i="1" dirty="0">
                    <a:solidFill>
                      <a:srgbClr val="333333"/>
                    </a:solidFill>
                    <a:latin typeface="Verdana" panose="020B0604030504040204" pitchFamily="34" charset="0"/>
                    <a:cs typeface="Arial" panose="020B0604020202020204" pitchFamily="34" charset="0"/>
                  </a:rPr>
                  <a:t>ZLIN</a:t>
                </a:r>
              </a:p>
            </p:txBody>
          </p:sp>
        </p:grpSp>
      </p:grpSp>
      <p:sp>
        <p:nvSpPr>
          <p:cNvPr id="11270" name="WordArt 12"/>
          <p:cNvSpPr>
            <a:spLocks noChangeArrowheads="1" noChangeShapeType="1" noTextEdit="1"/>
          </p:cNvSpPr>
          <p:nvPr/>
        </p:nvSpPr>
        <p:spPr bwMode="auto">
          <a:xfrm>
            <a:off x="2424113" y="6092825"/>
            <a:ext cx="1765300" cy="369888"/>
          </a:xfrm>
          <a:prstGeom prst="rect">
            <a:avLst/>
          </a:prstGeom>
        </p:spPr>
        <p:txBody>
          <a:bodyPr wrap="none" fromWordArt="1">
            <a:prstTxWarp prst="textPlain">
              <a:avLst>
                <a:gd name="adj" fmla="val 50000"/>
              </a:avLst>
            </a:prstTxWarp>
          </a:bodyPr>
          <a:lstStyle/>
          <a:p>
            <a:pPr algn="ctr"/>
            <a:r>
              <a:rPr lang="cs-CZ" sz="1400" kern="10">
                <a:ln w="19050">
                  <a:solidFill>
                    <a:srgbClr val="000000"/>
                  </a:solidFill>
                  <a:round/>
                  <a:headEnd/>
                  <a:tailEnd/>
                </a:ln>
                <a:solidFill>
                  <a:srgbClr val="FF0000"/>
                </a:solidFill>
                <a:latin typeface="Arial Black" panose="020B0A04020102020204" pitchFamily="34" charset="0"/>
              </a:rPr>
              <a:t>www.lasik.cz</a:t>
            </a:r>
          </a:p>
        </p:txBody>
      </p:sp>
    </p:spTree>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1905000" y="62484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36867" name="Rectangle 3"/>
          <p:cNvSpPr>
            <a:spLocks noChangeArrowheads="1"/>
          </p:cNvSpPr>
          <p:nvPr/>
        </p:nvSpPr>
        <p:spPr bwMode="auto">
          <a:xfrm>
            <a:off x="4572000" y="62484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36868"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ASTIGMATISM</a:t>
            </a:r>
            <a:endParaRPr lang="cs-CZ" altLang="cs-CZ" sz="4600" b="1">
              <a:solidFill>
                <a:srgbClr val="FC0128"/>
              </a:solidFill>
              <a:latin typeface="Bez Patky" charset="0"/>
            </a:endParaRPr>
          </a:p>
        </p:txBody>
      </p:sp>
      <p:sp>
        <p:nvSpPr>
          <p:cNvPr id="8198" name="Rectangle 6"/>
          <p:cNvSpPr>
            <a:spLocks noChangeArrowheads="1"/>
          </p:cNvSpPr>
          <p:nvPr/>
        </p:nvSpPr>
        <p:spPr bwMode="auto">
          <a:xfrm>
            <a:off x="4114800" y="2514600"/>
            <a:ext cx="4648200" cy="3048000"/>
          </a:xfrm>
          <a:prstGeom prst="rect">
            <a:avLst/>
          </a:prstGeom>
          <a:noFill/>
          <a:ln w="9525">
            <a:noFill/>
            <a:miter lim="800000"/>
            <a:headEnd/>
            <a:tailEnd/>
          </a:ln>
          <a:effectLst/>
        </p:spPr>
        <p:txBody>
          <a:bodyPr lIns="90488" tIns="44450" rIns="90488" bIns="44450"/>
          <a:lstStyle/>
          <a:p>
            <a:pPr marL="342900" indent="-342900">
              <a:lnSpc>
                <a:spcPct val="125000"/>
              </a:lnSpc>
              <a:spcBef>
                <a:spcPct val="20000"/>
              </a:spcBef>
              <a:tabLst>
                <a:tab pos="2090738" algn="l"/>
              </a:tabLst>
              <a:defRPr/>
            </a:pPr>
            <a:endParaRPr lang="cs-CZ" sz="3600" b="1" dirty="0">
              <a:solidFill>
                <a:schemeClr val="tx1"/>
              </a:solidFill>
              <a:effectLst>
                <a:outerShdw blurRad="38100" dist="38100" dir="2700000" algn="tl">
                  <a:srgbClr val="000000"/>
                </a:outerShdw>
              </a:effectLst>
              <a:latin typeface="Arial" pitchFamily="34" charset="0"/>
            </a:endParaRPr>
          </a:p>
        </p:txBody>
      </p:sp>
      <p:pic>
        <p:nvPicPr>
          <p:cNvPr id="36870" name="Obrázek 6" descr="as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5439" y="2071689"/>
            <a:ext cx="3000375"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Obrázek 7" descr="asti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39064" y="2071689"/>
            <a:ext cx="2714625"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Obrázek 8" descr="astigmatism2-img.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52750" y="4714875"/>
            <a:ext cx="58102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Obrázek 9" descr="image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81626" y="3000375"/>
            <a:ext cx="15716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38915"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38916"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REFRACTIVE  ERRORS</a:t>
            </a:r>
            <a:endParaRPr lang="cs-CZ" altLang="cs-CZ" sz="4600" b="1">
              <a:solidFill>
                <a:srgbClr val="FC0128"/>
              </a:solidFill>
              <a:latin typeface="Bez Patky" charset="0"/>
            </a:endParaRPr>
          </a:p>
        </p:txBody>
      </p:sp>
      <p:sp>
        <p:nvSpPr>
          <p:cNvPr id="38917" name="Rectangle 5"/>
          <p:cNvSpPr>
            <a:spLocks noChangeArrowheads="1"/>
          </p:cNvSpPr>
          <p:nvPr/>
        </p:nvSpPr>
        <p:spPr bwMode="auto">
          <a:xfrm>
            <a:off x="1720850" y="2362201"/>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44390" name="Rectangle 6"/>
          <p:cNvSpPr>
            <a:spLocks noChangeArrowheads="1"/>
          </p:cNvSpPr>
          <p:nvPr/>
        </p:nvSpPr>
        <p:spPr bwMode="auto">
          <a:xfrm>
            <a:off x="3432175" y="2514600"/>
            <a:ext cx="7272338"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nSpc>
                <a:spcPct val="125000"/>
              </a:lnSpc>
              <a:spcBef>
                <a:spcPct val="20000"/>
              </a:spcBef>
              <a:tabLst>
                <a:tab pos="2090738" algn="l"/>
              </a:tabLst>
              <a:defRPr/>
            </a:pPr>
            <a:r>
              <a:rPr lang="cs-CZ" sz="3600" b="1" dirty="0">
                <a:solidFill>
                  <a:schemeClr val="tx1"/>
                </a:solidFill>
                <a:effectLst>
                  <a:outerShdw blurRad="38100" dist="38100" dir="2700000" algn="tl">
                    <a:srgbClr val="000000"/>
                  </a:outerShdw>
                </a:effectLst>
                <a:latin typeface="Arial" pitchFamily="34" charset="0"/>
              </a:rPr>
              <a:t>1. MYOPIA  - </a:t>
            </a:r>
            <a:r>
              <a:rPr lang="cs-CZ" b="1" dirty="0">
                <a:solidFill>
                  <a:schemeClr val="tx1"/>
                </a:solidFill>
                <a:effectLst>
                  <a:outerShdw blurRad="38100" dist="38100" dir="2700000" algn="tl">
                    <a:srgbClr val="000000"/>
                  </a:outerShdw>
                </a:effectLst>
                <a:latin typeface="Arial" pitchFamily="34" charset="0"/>
              </a:rPr>
              <a:t>long </a:t>
            </a:r>
            <a:r>
              <a:rPr lang="cs-CZ" b="1" dirty="0" err="1">
                <a:solidFill>
                  <a:schemeClr val="tx1"/>
                </a:solidFill>
                <a:effectLst>
                  <a:outerShdw blurRad="38100" dist="38100" dir="2700000" algn="tl">
                    <a:srgbClr val="000000"/>
                  </a:outerShdw>
                </a:effectLst>
                <a:latin typeface="Arial" pitchFamily="34" charset="0"/>
              </a:rPr>
              <a:t>eye</a:t>
            </a:r>
            <a:r>
              <a:rPr lang="cs-CZ" sz="3600" b="1" dirty="0">
                <a:solidFill>
                  <a:schemeClr val="tx1"/>
                </a:solidFill>
                <a:effectLst>
                  <a:outerShdw blurRad="38100" dist="38100" dir="2700000" algn="tl">
                    <a:srgbClr val="000000"/>
                  </a:outerShdw>
                </a:effectLst>
                <a:latin typeface="Arial" pitchFamily="34" charset="0"/>
              </a:rPr>
              <a:t> </a:t>
            </a:r>
          </a:p>
          <a:p>
            <a:pPr marL="342900" indent="-342900">
              <a:lnSpc>
                <a:spcPct val="125000"/>
              </a:lnSpc>
              <a:spcBef>
                <a:spcPct val="20000"/>
              </a:spcBef>
              <a:tabLst>
                <a:tab pos="2090738" algn="l"/>
              </a:tabLst>
              <a:defRPr/>
            </a:pPr>
            <a:r>
              <a:rPr lang="cs-CZ" sz="3600" b="1" dirty="0">
                <a:solidFill>
                  <a:schemeClr val="tx1"/>
                </a:solidFill>
                <a:effectLst>
                  <a:outerShdw blurRad="38100" dist="38100" dir="2700000" algn="tl">
                    <a:srgbClr val="000000"/>
                  </a:outerShdw>
                </a:effectLst>
                <a:latin typeface="Arial" pitchFamily="34" charset="0"/>
              </a:rPr>
              <a:t>2. HYPEROPIA </a:t>
            </a:r>
            <a:r>
              <a:rPr lang="cs-CZ" b="1" dirty="0">
                <a:solidFill>
                  <a:schemeClr val="tx1"/>
                </a:solidFill>
                <a:effectLst>
                  <a:outerShdw blurRad="38100" dist="38100" dir="2700000" algn="tl">
                    <a:srgbClr val="000000"/>
                  </a:outerShdw>
                </a:effectLst>
                <a:latin typeface="Arial" pitchFamily="34" charset="0"/>
              </a:rPr>
              <a:t>– </a:t>
            </a:r>
            <a:r>
              <a:rPr lang="cs-CZ" b="1" dirty="0" err="1">
                <a:solidFill>
                  <a:schemeClr val="tx1"/>
                </a:solidFill>
                <a:effectLst>
                  <a:outerShdw blurRad="38100" dist="38100" dir="2700000" algn="tl">
                    <a:srgbClr val="000000"/>
                  </a:outerShdw>
                </a:effectLst>
                <a:latin typeface="Arial" pitchFamily="34" charset="0"/>
              </a:rPr>
              <a:t>short</a:t>
            </a:r>
            <a:r>
              <a:rPr lang="cs-CZ" b="1" dirty="0">
                <a:solidFill>
                  <a:schemeClr val="tx1"/>
                </a:solidFill>
                <a:effectLst>
                  <a:outerShdw blurRad="38100" dist="38100" dir="2700000" algn="tl">
                    <a:srgbClr val="000000"/>
                  </a:outerShdw>
                </a:effectLst>
                <a:latin typeface="Arial" pitchFamily="34" charset="0"/>
              </a:rPr>
              <a:t> </a:t>
            </a:r>
            <a:r>
              <a:rPr lang="cs-CZ" b="1" dirty="0" err="1">
                <a:solidFill>
                  <a:schemeClr val="tx1"/>
                </a:solidFill>
                <a:effectLst>
                  <a:outerShdw blurRad="38100" dist="38100" dir="2700000" algn="tl">
                    <a:srgbClr val="000000"/>
                  </a:outerShdw>
                </a:effectLst>
                <a:latin typeface="Arial" pitchFamily="34" charset="0"/>
              </a:rPr>
              <a:t>eye</a:t>
            </a:r>
            <a:endParaRPr lang="cs-CZ" b="1" dirty="0">
              <a:solidFill>
                <a:schemeClr val="tx1"/>
              </a:solidFill>
              <a:effectLst>
                <a:outerShdw blurRad="38100" dist="38100" dir="2700000" algn="tl">
                  <a:srgbClr val="000000"/>
                </a:outerShdw>
              </a:effectLst>
              <a:latin typeface="Arial" pitchFamily="34" charset="0"/>
            </a:endParaRPr>
          </a:p>
          <a:p>
            <a:pPr marL="342900" indent="-342900">
              <a:lnSpc>
                <a:spcPct val="125000"/>
              </a:lnSpc>
              <a:spcBef>
                <a:spcPct val="20000"/>
              </a:spcBef>
              <a:tabLst>
                <a:tab pos="2090738" algn="l"/>
              </a:tabLst>
              <a:defRPr/>
            </a:pPr>
            <a:r>
              <a:rPr lang="cs-CZ" sz="3600" b="1" dirty="0">
                <a:solidFill>
                  <a:schemeClr val="tx1"/>
                </a:solidFill>
                <a:effectLst>
                  <a:outerShdw blurRad="38100" dist="38100" dir="2700000" algn="tl">
                    <a:srgbClr val="000000"/>
                  </a:outerShdw>
                </a:effectLst>
                <a:latin typeface="Arial" pitchFamily="34" charset="0"/>
              </a:rPr>
              <a:t>3. ASTIGMATISM </a:t>
            </a:r>
            <a:r>
              <a:rPr lang="cs-CZ" b="1" dirty="0">
                <a:solidFill>
                  <a:schemeClr val="tx1"/>
                </a:solidFill>
                <a:effectLst>
                  <a:outerShdw blurRad="38100" dist="38100" dir="2700000" algn="tl">
                    <a:srgbClr val="000000"/>
                  </a:outerShdw>
                </a:effectLst>
                <a:latin typeface="Arial" pitchFamily="34" charset="0"/>
              </a:rPr>
              <a:t>– </a:t>
            </a:r>
            <a:r>
              <a:rPr lang="cs-CZ" b="1" dirty="0" err="1">
                <a:solidFill>
                  <a:schemeClr val="tx1"/>
                </a:solidFill>
                <a:effectLst>
                  <a:outerShdw blurRad="38100" dist="38100" dir="2700000" algn="tl">
                    <a:srgbClr val="000000"/>
                  </a:outerShdw>
                </a:effectLst>
                <a:latin typeface="Arial" pitchFamily="34" charset="0"/>
              </a:rPr>
              <a:t>asymmetric</a:t>
            </a:r>
            <a:r>
              <a:rPr lang="cs-CZ" b="1" dirty="0">
                <a:solidFill>
                  <a:schemeClr val="tx1"/>
                </a:solidFill>
                <a:effectLst>
                  <a:outerShdw blurRad="38100" dist="38100" dir="2700000" algn="tl">
                    <a:srgbClr val="000000"/>
                  </a:outerShdw>
                </a:effectLst>
                <a:latin typeface="Arial" pitchFamily="34" charset="0"/>
              </a:rPr>
              <a:t> </a:t>
            </a:r>
            <a:r>
              <a:rPr lang="cs-CZ" b="1" dirty="0" err="1">
                <a:solidFill>
                  <a:schemeClr val="tx1"/>
                </a:solidFill>
                <a:effectLst>
                  <a:outerShdw blurRad="38100" dist="38100" dir="2700000" algn="tl">
                    <a:srgbClr val="000000"/>
                  </a:outerShdw>
                </a:effectLst>
                <a:latin typeface="Arial" pitchFamily="34" charset="0"/>
              </a:rPr>
              <a:t>cornea</a:t>
            </a:r>
            <a:endParaRPr lang="cs-CZ" b="1" dirty="0">
              <a:solidFill>
                <a:schemeClr val="tx1"/>
              </a:solidFill>
              <a:effectLst>
                <a:outerShdw blurRad="38100" dist="38100" dir="2700000" algn="tl">
                  <a:srgbClr val="000000"/>
                </a:outerShdw>
              </a:effectLst>
              <a:latin typeface="Arial" pitchFamily="34" charset="0"/>
            </a:endParaRPr>
          </a:p>
          <a:p>
            <a:pPr marL="342900" indent="-342900">
              <a:lnSpc>
                <a:spcPct val="125000"/>
              </a:lnSpc>
              <a:spcBef>
                <a:spcPct val="20000"/>
              </a:spcBef>
              <a:tabLst>
                <a:tab pos="2090738" algn="l"/>
              </a:tabLst>
              <a:defRPr/>
            </a:pPr>
            <a:r>
              <a:rPr lang="cs-CZ" sz="3600" b="1" dirty="0">
                <a:solidFill>
                  <a:schemeClr val="tx1"/>
                </a:solidFill>
                <a:effectLst>
                  <a:outerShdw blurRad="38100" dist="38100" dir="2700000" algn="tl">
                    <a:srgbClr val="000000"/>
                  </a:outerShdw>
                </a:effectLst>
                <a:latin typeface="Arial" pitchFamily="34" charset="0"/>
              </a:rPr>
              <a:t>4. PRESBYOPIA </a:t>
            </a:r>
            <a:r>
              <a:rPr lang="cs-CZ" b="1" dirty="0">
                <a:solidFill>
                  <a:schemeClr val="tx1"/>
                </a:solidFill>
                <a:effectLst>
                  <a:outerShdw blurRad="38100" dist="38100" dir="2700000" algn="tl">
                    <a:srgbClr val="000000"/>
                  </a:outerShdw>
                </a:effectLst>
                <a:latin typeface="Arial" pitchFamily="34" charset="0"/>
              </a:rPr>
              <a:t>– </a:t>
            </a:r>
            <a:endParaRPr lang="en-US" b="1" dirty="0">
              <a:solidFill>
                <a:schemeClr val="tx1"/>
              </a:solidFill>
              <a:effectLst>
                <a:outerShdw blurRad="38100" dist="38100" dir="2700000" algn="tl">
                  <a:srgbClr val="000000"/>
                </a:outerShdw>
              </a:effectLst>
              <a:latin typeface="Arial" pitchFamily="34" charset="0"/>
            </a:endParaRPr>
          </a:p>
          <a:p>
            <a:pPr marL="342900" indent="-342900">
              <a:lnSpc>
                <a:spcPct val="125000"/>
              </a:lnSpc>
              <a:spcBef>
                <a:spcPct val="20000"/>
              </a:spcBef>
              <a:tabLst>
                <a:tab pos="2090738" algn="l"/>
              </a:tabLst>
              <a:defRPr/>
            </a:pPr>
            <a:r>
              <a:rPr lang="en-US" b="1" dirty="0">
                <a:solidFill>
                  <a:schemeClr val="tx1"/>
                </a:solidFill>
                <a:effectLst>
                  <a:outerShdw blurRad="38100" dist="38100" dir="2700000" algn="tl">
                    <a:srgbClr val="000000"/>
                  </a:outerShdw>
                </a:effectLst>
                <a:latin typeface="Arial" pitchFamily="34" charset="0"/>
              </a:rPr>
              <a:t>      </a:t>
            </a:r>
            <a:endParaRPr lang="cs-CZ" b="1" dirty="0">
              <a:solidFill>
                <a:schemeClr val="tx1"/>
              </a:solidFill>
              <a:effectLst>
                <a:outerShdw blurRad="38100" dist="38100" dir="2700000" algn="tl">
                  <a:srgbClr val="000000"/>
                </a:outerShdw>
              </a:effectLst>
              <a:latin typeface="Arial" pitchFamily="34"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40963"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40964"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REFRACTIVE  ERRORS</a:t>
            </a:r>
            <a:endParaRPr lang="cs-CZ" altLang="cs-CZ" sz="4600" b="1">
              <a:solidFill>
                <a:srgbClr val="FC0128"/>
              </a:solidFill>
              <a:latin typeface="Bez Patky" charset="0"/>
            </a:endParaRPr>
          </a:p>
        </p:txBody>
      </p:sp>
      <p:sp>
        <p:nvSpPr>
          <p:cNvPr id="40965" name="Rectangle 5"/>
          <p:cNvSpPr>
            <a:spLocks noChangeArrowheads="1"/>
          </p:cNvSpPr>
          <p:nvPr/>
        </p:nvSpPr>
        <p:spPr bwMode="auto">
          <a:xfrm>
            <a:off x="1720850" y="2362201"/>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44390" name="Rectangle 6"/>
          <p:cNvSpPr>
            <a:spLocks noChangeArrowheads="1"/>
          </p:cNvSpPr>
          <p:nvPr/>
        </p:nvSpPr>
        <p:spPr bwMode="auto">
          <a:xfrm>
            <a:off x="3432175" y="2514600"/>
            <a:ext cx="7272338"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nSpc>
                <a:spcPct val="125000"/>
              </a:lnSpc>
              <a:spcBef>
                <a:spcPct val="20000"/>
              </a:spcBef>
              <a:tabLst>
                <a:tab pos="2090738" algn="l"/>
              </a:tabLst>
              <a:defRPr/>
            </a:pPr>
            <a:r>
              <a:rPr lang="cs-CZ" sz="3600" b="1">
                <a:solidFill>
                  <a:schemeClr val="tx1"/>
                </a:solidFill>
                <a:effectLst>
                  <a:outerShdw blurRad="38100" dist="38100" dir="2700000" algn="tl">
                    <a:srgbClr val="000000"/>
                  </a:outerShdw>
                </a:effectLst>
                <a:latin typeface="Arial" pitchFamily="34" charset="0"/>
              </a:rPr>
              <a:t>1. MYOPIA  - </a:t>
            </a:r>
            <a:r>
              <a:rPr lang="cs-CZ" b="1">
                <a:solidFill>
                  <a:schemeClr val="tx1"/>
                </a:solidFill>
                <a:effectLst>
                  <a:outerShdw blurRad="38100" dist="38100" dir="2700000" algn="tl">
                    <a:srgbClr val="000000"/>
                  </a:outerShdw>
                </a:effectLst>
                <a:latin typeface="Arial" pitchFamily="34" charset="0"/>
              </a:rPr>
              <a:t>long eye</a:t>
            </a:r>
            <a:r>
              <a:rPr lang="cs-CZ" sz="3600" b="1">
                <a:solidFill>
                  <a:schemeClr val="tx1"/>
                </a:solidFill>
                <a:effectLst>
                  <a:outerShdw blurRad="38100" dist="38100" dir="2700000" algn="tl">
                    <a:srgbClr val="000000"/>
                  </a:outerShdw>
                </a:effectLst>
                <a:latin typeface="Arial" pitchFamily="34" charset="0"/>
              </a:rPr>
              <a:t> </a:t>
            </a:r>
          </a:p>
          <a:p>
            <a:pPr marL="342900" indent="-342900">
              <a:lnSpc>
                <a:spcPct val="125000"/>
              </a:lnSpc>
              <a:spcBef>
                <a:spcPct val="20000"/>
              </a:spcBef>
              <a:tabLst>
                <a:tab pos="2090738" algn="l"/>
              </a:tabLst>
              <a:defRPr/>
            </a:pPr>
            <a:r>
              <a:rPr lang="cs-CZ" sz="3600" b="1">
                <a:solidFill>
                  <a:schemeClr val="tx1"/>
                </a:solidFill>
                <a:effectLst>
                  <a:outerShdw blurRad="38100" dist="38100" dir="2700000" algn="tl">
                    <a:srgbClr val="000000"/>
                  </a:outerShdw>
                </a:effectLst>
                <a:latin typeface="Arial" pitchFamily="34" charset="0"/>
              </a:rPr>
              <a:t>2. HYPEROPIA </a:t>
            </a:r>
            <a:r>
              <a:rPr lang="cs-CZ" b="1">
                <a:solidFill>
                  <a:schemeClr val="tx1"/>
                </a:solidFill>
                <a:effectLst>
                  <a:outerShdw blurRad="38100" dist="38100" dir="2700000" algn="tl">
                    <a:srgbClr val="000000"/>
                  </a:outerShdw>
                </a:effectLst>
                <a:latin typeface="Arial" pitchFamily="34" charset="0"/>
              </a:rPr>
              <a:t>– short eye</a:t>
            </a:r>
          </a:p>
          <a:p>
            <a:pPr marL="342900" indent="-342900">
              <a:lnSpc>
                <a:spcPct val="125000"/>
              </a:lnSpc>
              <a:spcBef>
                <a:spcPct val="20000"/>
              </a:spcBef>
              <a:tabLst>
                <a:tab pos="2090738" algn="l"/>
              </a:tabLst>
              <a:defRPr/>
            </a:pPr>
            <a:r>
              <a:rPr lang="cs-CZ" sz="3600" b="1">
                <a:solidFill>
                  <a:schemeClr val="tx1"/>
                </a:solidFill>
                <a:effectLst>
                  <a:outerShdw blurRad="38100" dist="38100" dir="2700000" algn="tl">
                    <a:srgbClr val="000000"/>
                  </a:outerShdw>
                </a:effectLst>
                <a:latin typeface="Arial" pitchFamily="34" charset="0"/>
              </a:rPr>
              <a:t>3. ASTIGMATISM </a:t>
            </a:r>
            <a:r>
              <a:rPr lang="cs-CZ" b="1">
                <a:solidFill>
                  <a:schemeClr val="tx1"/>
                </a:solidFill>
                <a:effectLst>
                  <a:outerShdw blurRad="38100" dist="38100" dir="2700000" algn="tl">
                    <a:srgbClr val="000000"/>
                  </a:outerShdw>
                </a:effectLst>
                <a:latin typeface="Arial" pitchFamily="34" charset="0"/>
              </a:rPr>
              <a:t>– asymmetric cornea</a:t>
            </a:r>
          </a:p>
          <a:p>
            <a:pPr marL="342900" indent="-342900">
              <a:lnSpc>
                <a:spcPct val="125000"/>
              </a:lnSpc>
              <a:spcBef>
                <a:spcPct val="20000"/>
              </a:spcBef>
              <a:tabLst>
                <a:tab pos="2090738" algn="l"/>
              </a:tabLst>
              <a:defRPr/>
            </a:pPr>
            <a:r>
              <a:rPr lang="cs-CZ" sz="3600" b="1">
                <a:solidFill>
                  <a:schemeClr val="tx1"/>
                </a:solidFill>
                <a:effectLst>
                  <a:outerShdw blurRad="38100" dist="38100" dir="2700000" algn="tl">
                    <a:srgbClr val="000000"/>
                  </a:outerShdw>
                </a:effectLst>
                <a:latin typeface="Arial" pitchFamily="34" charset="0"/>
              </a:rPr>
              <a:t>4. PRESBYOPIA </a:t>
            </a:r>
            <a:r>
              <a:rPr lang="cs-CZ" b="1">
                <a:solidFill>
                  <a:schemeClr val="tx1"/>
                </a:solidFill>
                <a:effectLst>
                  <a:outerShdw blurRad="38100" dist="38100" dir="2700000" algn="tl">
                    <a:srgbClr val="000000"/>
                  </a:outerShdw>
                </a:effectLst>
                <a:latin typeface="Arial" pitchFamily="34" charset="0"/>
              </a:rPr>
              <a:t>– </a:t>
            </a:r>
            <a:endParaRPr lang="en-US" b="1">
              <a:solidFill>
                <a:schemeClr val="tx1"/>
              </a:solidFill>
              <a:effectLst>
                <a:outerShdw blurRad="38100" dist="38100" dir="2700000" algn="tl">
                  <a:srgbClr val="000000"/>
                </a:outerShdw>
              </a:effectLst>
              <a:latin typeface="Arial" pitchFamily="34" charset="0"/>
            </a:endParaRPr>
          </a:p>
          <a:p>
            <a:pPr marL="342900" indent="-342900">
              <a:lnSpc>
                <a:spcPct val="125000"/>
              </a:lnSpc>
              <a:spcBef>
                <a:spcPct val="20000"/>
              </a:spcBef>
              <a:tabLst>
                <a:tab pos="2090738" algn="l"/>
              </a:tabLst>
              <a:defRPr/>
            </a:pPr>
            <a:r>
              <a:rPr lang="en-US" b="1">
                <a:solidFill>
                  <a:schemeClr val="tx1"/>
                </a:solidFill>
                <a:effectLst>
                  <a:outerShdw blurRad="38100" dist="38100" dir="2700000" algn="tl">
                    <a:srgbClr val="000000"/>
                  </a:outerShdw>
                </a:effectLst>
                <a:latin typeface="Arial" pitchFamily="34" charset="0"/>
              </a:rPr>
              <a:t>      </a:t>
            </a:r>
            <a:r>
              <a:rPr lang="cs-CZ" b="1">
                <a:solidFill>
                  <a:schemeClr val="tx1"/>
                </a:solidFill>
                <a:effectLst>
                  <a:outerShdw blurRad="38100" dist="38100" dir="2700000" algn="tl">
                    <a:srgbClr val="000000"/>
                  </a:outerShdw>
                </a:effectLst>
                <a:latin typeface="Arial" pitchFamily="34" charset="0"/>
              </a:rPr>
              <a:t>decreased accommodation, age </a:t>
            </a:r>
            <a:r>
              <a:rPr lang="en-US" b="1">
                <a:solidFill>
                  <a:schemeClr val="tx1"/>
                </a:solidFill>
                <a:effectLst>
                  <a:outerShdw blurRad="38100" dist="38100" dir="2700000" algn="tl">
                    <a:srgbClr val="000000"/>
                  </a:outerShdw>
                </a:effectLst>
                <a:latin typeface="Arial" pitchFamily="34" charset="0"/>
              </a:rPr>
              <a:t>&gt; 40</a:t>
            </a:r>
            <a:endParaRPr lang="cs-CZ" b="1">
              <a:solidFill>
                <a:schemeClr val="tx1"/>
              </a:solidFill>
              <a:effectLst>
                <a:outerShdw blurRad="38100" dist="38100" dir="2700000" algn="tl">
                  <a:srgbClr val="000000"/>
                </a:outerShdw>
              </a:effectLst>
              <a:latin typeface="Arial" pitchFamily="34"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3251"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3252"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CORRECTIONS </a:t>
            </a:r>
          </a:p>
        </p:txBody>
      </p:sp>
      <p:sp>
        <p:nvSpPr>
          <p:cNvPr id="53253" name="Rectangle 5"/>
          <p:cNvSpPr>
            <a:spLocks noChangeArrowheads="1"/>
          </p:cNvSpPr>
          <p:nvPr/>
        </p:nvSpPr>
        <p:spPr bwMode="auto">
          <a:xfrm>
            <a:off x="1720850" y="2362201"/>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1270" name="Rectangle 6"/>
          <p:cNvSpPr>
            <a:spLocks noChangeArrowheads="1"/>
          </p:cNvSpPr>
          <p:nvPr/>
        </p:nvSpPr>
        <p:spPr bwMode="auto">
          <a:xfrm>
            <a:off x="3200400" y="2564904"/>
            <a:ext cx="6705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nSpc>
                <a:spcPct val="170000"/>
              </a:lnSpc>
              <a:spcBef>
                <a:spcPct val="20000"/>
              </a:spcBef>
              <a:tabLst>
                <a:tab pos="2090738" algn="l"/>
              </a:tabLst>
              <a:defRPr/>
            </a:pPr>
            <a:r>
              <a:rPr lang="cs-CZ" sz="3600" b="1" dirty="0">
                <a:solidFill>
                  <a:schemeClr val="tx1"/>
                </a:solidFill>
                <a:effectLst>
                  <a:outerShdw blurRad="38100" dist="38100" dir="2700000" algn="tl">
                    <a:srgbClr val="000000"/>
                  </a:outerShdw>
                </a:effectLst>
                <a:latin typeface="Arial" pitchFamily="34" charset="0"/>
              </a:rPr>
              <a:t>1. SPECTACLES</a:t>
            </a:r>
          </a:p>
          <a:p>
            <a:pPr marL="342900" indent="-342900">
              <a:lnSpc>
                <a:spcPct val="170000"/>
              </a:lnSpc>
              <a:spcBef>
                <a:spcPct val="20000"/>
              </a:spcBef>
              <a:tabLst>
                <a:tab pos="2090738" algn="l"/>
              </a:tabLst>
              <a:defRPr/>
            </a:pPr>
            <a:r>
              <a:rPr lang="cs-CZ" sz="3600" b="1" dirty="0">
                <a:solidFill>
                  <a:schemeClr val="tx1"/>
                </a:solidFill>
                <a:effectLst>
                  <a:outerShdw blurRad="38100" dist="38100" dir="2700000" algn="tl">
                    <a:srgbClr val="000000"/>
                  </a:outerShdw>
                </a:effectLst>
                <a:latin typeface="Arial" pitchFamily="34" charset="0"/>
              </a:rPr>
              <a:t>2. CONTACT  LENSES</a:t>
            </a:r>
          </a:p>
          <a:p>
            <a:pPr marL="342900" indent="-342900">
              <a:lnSpc>
                <a:spcPct val="170000"/>
              </a:lnSpc>
              <a:spcBef>
                <a:spcPct val="20000"/>
              </a:spcBef>
              <a:tabLst>
                <a:tab pos="2090738" algn="l"/>
              </a:tabLst>
              <a:defRPr/>
            </a:pPr>
            <a:r>
              <a:rPr lang="cs-CZ" sz="3600" b="1" dirty="0">
                <a:solidFill>
                  <a:schemeClr val="tx1"/>
                </a:solidFill>
                <a:effectLst>
                  <a:outerShdw blurRad="38100" dist="38100" dir="2700000" algn="tl">
                    <a:srgbClr val="000000"/>
                  </a:outerShdw>
                </a:effectLst>
                <a:latin typeface="Arial" pitchFamily="34" charset="0"/>
              </a:rPr>
              <a:t>3. REFRACTIVE  SURGERY</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5299"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5300"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0" b="1">
                <a:solidFill>
                  <a:srgbClr val="FC0128"/>
                </a:solidFill>
              </a:rPr>
              <a:t>REFRACTIVE  SURGERY</a:t>
            </a:r>
            <a:endParaRPr lang="cs-CZ" altLang="cs-CZ" sz="4400" b="1">
              <a:solidFill>
                <a:srgbClr val="FC0128"/>
              </a:solidFill>
              <a:latin typeface="Bez Patky" charset="0"/>
            </a:endParaRPr>
          </a:p>
        </p:txBody>
      </p:sp>
      <p:sp>
        <p:nvSpPr>
          <p:cNvPr id="55301" name="Rectangle 5"/>
          <p:cNvSpPr>
            <a:spLocks noChangeArrowheads="1"/>
          </p:cNvSpPr>
          <p:nvPr/>
        </p:nvSpPr>
        <p:spPr bwMode="auto">
          <a:xfrm>
            <a:off x="1720850" y="2362201"/>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3318" name="Rectangle 6"/>
          <p:cNvSpPr>
            <a:spLocks noChangeArrowheads="1"/>
          </p:cNvSpPr>
          <p:nvPr/>
        </p:nvSpPr>
        <p:spPr bwMode="auto">
          <a:xfrm>
            <a:off x="1981200" y="1843608"/>
            <a:ext cx="89916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457200" indent="-457200">
              <a:lnSpc>
                <a:spcPct val="125000"/>
              </a:lnSpc>
              <a:spcBef>
                <a:spcPct val="20000"/>
              </a:spcBef>
              <a:buFontTx/>
              <a:buAutoNum type="arabicPeriod"/>
              <a:tabLst>
                <a:tab pos="2090738" algn="l"/>
              </a:tabLst>
              <a:defRPr/>
            </a:pPr>
            <a:r>
              <a:rPr lang="cs-CZ" sz="2800" b="1" dirty="0">
                <a:solidFill>
                  <a:schemeClr val="tx1"/>
                </a:solidFill>
                <a:effectLst>
                  <a:outerShdw blurRad="38100" dist="38100" dir="2700000" algn="tl">
                    <a:srgbClr val="000000"/>
                  </a:outerShdw>
                </a:effectLst>
                <a:latin typeface="Arial" pitchFamily="34" charset="0"/>
              </a:rPr>
              <a:t>LASIK - laser </a:t>
            </a:r>
            <a:r>
              <a:rPr lang="en-US" sz="2800" b="1" dirty="0">
                <a:solidFill>
                  <a:schemeClr val="tx1"/>
                </a:solidFill>
                <a:effectLst>
                  <a:outerShdw blurRad="38100" dist="38100" dir="2700000" algn="tl">
                    <a:srgbClr val="000000"/>
                  </a:outerShdw>
                </a:effectLst>
                <a:latin typeface="Arial" pitchFamily="34" charset="0"/>
              </a:rPr>
              <a:t>under </a:t>
            </a:r>
            <a:r>
              <a:rPr lang="cs-CZ" sz="2800" b="1" dirty="0" err="1">
                <a:solidFill>
                  <a:schemeClr val="tx1"/>
                </a:solidFill>
                <a:effectLst>
                  <a:outerShdw blurRad="38100" dist="38100" dir="2700000" algn="tl">
                    <a:srgbClr val="000000"/>
                  </a:outerShdw>
                </a:effectLst>
                <a:latin typeface="Arial" pitchFamily="34" charset="0"/>
              </a:rPr>
              <a:t>surface</a:t>
            </a:r>
            <a:r>
              <a:rPr lang="cs-CZ" sz="2800" b="1" dirty="0">
                <a:solidFill>
                  <a:schemeClr val="tx1"/>
                </a:solidFill>
                <a:effectLst>
                  <a:outerShdw blurRad="38100" dist="38100" dir="2700000" algn="tl">
                    <a:srgbClr val="000000"/>
                  </a:outerShdw>
                </a:effectLst>
                <a:latin typeface="Arial" pitchFamily="34" charset="0"/>
              </a:rPr>
              <a:t>: </a:t>
            </a:r>
          </a:p>
          <a:p>
            <a:pPr marL="457200" indent="-457200">
              <a:lnSpc>
                <a:spcPct val="80000"/>
              </a:lnSpc>
              <a:spcBef>
                <a:spcPct val="20000"/>
              </a:spcBef>
              <a:tabLst>
                <a:tab pos="2090738" algn="l"/>
              </a:tabLst>
              <a:defRPr/>
            </a:pPr>
            <a:r>
              <a:rPr lang="cs-CZ" sz="2800" b="1" dirty="0">
                <a:solidFill>
                  <a:schemeClr val="tx1"/>
                </a:solidFill>
                <a:effectLst>
                  <a:outerShdw blurRad="38100" dist="38100" dir="2700000" algn="tl">
                    <a:srgbClr val="000000"/>
                  </a:outerShdw>
                </a:effectLst>
                <a:latin typeface="Arial" pitchFamily="34" charset="0"/>
              </a:rPr>
              <a:t>                 a) </a:t>
            </a:r>
            <a:r>
              <a:rPr lang="cs-CZ" sz="2800" b="1" dirty="0" err="1">
                <a:solidFill>
                  <a:schemeClr val="tx1"/>
                </a:solidFill>
                <a:effectLst>
                  <a:outerShdw blurRad="38100" dist="38100" dir="2700000" algn="tl">
                    <a:srgbClr val="000000"/>
                  </a:outerShdw>
                </a:effectLst>
                <a:latin typeface="Arial" pitchFamily="34" charset="0"/>
              </a:rPr>
              <a:t>mechanical</a:t>
            </a:r>
            <a:r>
              <a:rPr lang="cs-CZ" sz="2800" b="1" dirty="0">
                <a:solidFill>
                  <a:schemeClr val="tx1"/>
                </a:solidFill>
                <a:effectLst>
                  <a:outerShdw blurRad="38100" dist="38100" dir="2700000" algn="tl">
                    <a:srgbClr val="000000"/>
                  </a:outerShdw>
                </a:effectLst>
                <a:latin typeface="Arial" pitchFamily="34" charset="0"/>
              </a:rPr>
              <a:t> </a:t>
            </a:r>
            <a:r>
              <a:rPr lang="cs-CZ" sz="2800" b="1" dirty="0" err="1">
                <a:solidFill>
                  <a:schemeClr val="tx1"/>
                </a:solidFill>
                <a:effectLst>
                  <a:outerShdw blurRad="38100" dist="38100" dir="2700000" algn="tl">
                    <a:srgbClr val="000000"/>
                  </a:outerShdw>
                </a:effectLst>
                <a:latin typeface="Arial" pitchFamily="34" charset="0"/>
              </a:rPr>
              <a:t>microkeratome</a:t>
            </a:r>
            <a:endParaRPr lang="cs-CZ" sz="2800" b="1" dirty="0">
              <a:solidFill>
                <a:schemeClr val="tx1"/>
              </a:solidFill>
              <a:effectLst>
                <a:outerShdw blurRad="38100" dist="38100" dir="2700000" algn="tl">
                  <a:srgbClr val="000000"/>
                </a:outerShdw>
              </a:effectLst>
              <a:latin typeface="Arial" pitchFamily="34" charset="0"/>
            </a:endParaRPr>
          </a:p>
          <a:p>
            <a:pPr marL="457200" indent="-457200">
              <a:lnSpc>
                <a:spcPct val="80000"/>
              </a:lnSpc>
              <a:spcBef>
                <a:spcPct val="20000"/>
              </a:spcBef>
              <a:tabLst>
                <a:tab pos="2090738" algn="l"/>
              </a:tabLst>
              <a:defRPr/>
            </a:pPr>
            <a:r>
              <a:rPr lang="cs-CZ" sz="2800" b="1" dirty="0">
                <a:solidFill>
                  <a:schemeClr val="tx1"/>
                </a:solidFill>
                <a:effectLst>
                  <a:outerShdw blurRad="38100" dist="38100" dir="2700000" algn="tl">
                    <a:srgbClr val="000000"/>
                  </a:outerShdw>
                </a:effectLst>
                <a:latin typeface="Arial" pitchFamily="34" charset="0"/>
              </a:rPr>
              <a:t>                 b) </a:t>
            </a:r>
            <a:r>
              <a:rPr lang="cs-CZ" sz="2800" b="1" dirty="0" err="1">
                <a:solidFill>
                  <a:schemeClr val="tx1"/>
                </a:solidFill>
                <a:effectLst>
                  <a:outerShdw blurRad="38100" dist="38100" dir="2700000" algn="tl">
                    <a:srgbClr val="000000"/>
                  </a:outerShdw>
                </a:effectLst>
                <a:latin typeface="Arial" pitchFamily="34" charset="0"/>
              </a:rPr>
              <a:t>femtosecond</a:t>
            </a:r>
            <a:r>
              <a:rPr lang="cs-CZ" sz="2800" b="1" dirty="0">
                <a:solidFill>
                  <a:schemeClr val="tx1"/>
                </a:solidFill>
                <a:effectLst>
                  <a:outerShdw blurRad="38100" dist="38100" dir="2700000" algn="tl">
                    <a:srgbClr val="000000"/>
                  </a:outerShdw>
                </a:effectLst>
                <a:latin typeface="Arial" pitchFamily="34" charset="0"/>
              </a:rPr>
              <a:t> laser</a:t>
            </a:r>
          </a:p>
          <a:p>
            <a:pPr marL="457200" indent="-457200">
              <a:lnSpc>
                <a:spcPct val="125000"/>
              </a:lnSpc>
              <a:spcBef>
                <a:spcPct val="20000"/>
              </a:spcBef>
              <a:tabLst>
                <a:tab pos="2090738" algn="l"/>
              </a:tabLst>
              <a:defRPr/>
            </a:pPr>
            <a:r>
              <a:rPr lang="cs-CZ" sz="2800" b="1" dirty="0">
                <a:solidFill>
                  <a:schemeClr val="tx1"/>
                </a:solidFill>
                <a:effectLst>
                  <a:outerShdw blurRad="38100" dist="38100" dir="2700000" algn="tl">
                    <a:srgbClr val="000000"/>
                  </a:outerShdw>
                </a:effectLst>
                <a:latin typeface="Arial" pitchFamily="34" charset="0"/>
              </a:rPr>
              <a:t>2. </a:t>
            </a:r>
            <a:r>
              <a:rPr lang="cs-CZ" sz="2800" b="1" dirty="0" err="1">
                <a:solidFill>
                  <a:schemeClr val="tx1"/>
                </a:solidFill>
                <a:effectLst>
                  <a:outerShdw blurRad="38100" dist="38100" dir="2700000" algn="tl">
                    <a:srgbClr val="000000"/>
                  </a:outerShdw>
                </a:effectLst>
                <a:latin typeface="Arial" pitchFamily="34" charset="0"/>
              </a:rPr>
              <a:t>Surface</a:t>
            </a:r>
            <a:r>
              <a:rPr lang="cs-CZ" sz="2800" b="1" dirty="0">
                <a:solidFill>
                  <a:schemeClr val="tx1"/>
                </a:solidFill>
                <a:effectLst>
                  <a:outerShdw blurRad="38100" dist="38100" dir="2700000" algn="tl">
                    <a:srgbClr val="000000"/>
                  </a:outerShdw>
                </a:effectLst>
                <a:latin typeface="Arial" pitchFamily="34" charset="0"/>
              </a:rPr>
              <a:t> </a:t>
            </a:r>
            <a:r>
              <a:rPr lang="cs-CZ" sz="2800" b="1" dirty="0" err="1">
                <a:solidFill>
                  <a:schemeClr val="tx1"/>
                </a:solidFill>
                <a:effectLst>
                  <a:outerShdw blurRad="38100" dist="38100" dir="2700000" algn="tl">
                    <a:srgbClr val="000000"/>
                  </a:outerShdw>
                </a:effectLst>
                <a:latin typeface="Arial" pitchFamily="34" charset="0"/>
              </a:rPr>
              <a:t>ablation</a:t>
            </a:r>
            <a:r>
              <a:rPr lang="cs-CZ" sz="2800" b="1" dirty="0">
                <a:solidFill>
                  <a:schemeClr val="tx1"/>
                </a:solidFill>
                <a:effectLst>
                  <a:outerShdw blurRad="38100" dist="38100" dir="2700000" algn="tl">
                    <a:srgbClr val="000000"/>
                  </a:outerShdw>
                </a:effectLst>
                <a:latin typeface="Arial" pitchFamily="34" charset="0"/>
              </a:rPr>
              <a:t> (PRK, </a:t>
            </a:r>
            <a:r>
              <a:rPr lang="cs-CZ" sz="2800" b="1" dirty="0" err="1">
                <a:solidFill>
                  <a:schemeClr val="tx1"/>
                </a:solidFill>
                <a:effectLst>
                  <a:outerShdw blurRad="38100" dist="38100" dir="2700000" algn="tl">
                    <a:srgbClr val="000000"/>
                  </a:outerShdw>
                </a:effectLst>
                <a:latin typeface="Arial" pitchFamily="34" charset="0"/>
              </a:rPr>
              <a:t>lasek</a:t>
            </a:r>
            <a:r>
              <a:rPr lang="cs-CZ" sz="2800" b="1" dirty="0">
                <a:solidFill>
                  <a:schemeClr val="tx1"/>
                </a:solidFill>
                <a:effectLst>
                  <a:outerShdw blurRad="38100" dist="38100" dir="2700000" algn="tl">
                    <a:srgbClr val="000000"/>
                  </a:outerShdw>
                </a:effectLst>
                <a:latin typeface="Arial" pitchFamily="34" charset="0"/>
              </a:rPr>
              <a:t>)</a:t>
            </a:r>
          </a:p>
          <a:p>
            <a:pPr marL="457200" indent="-457200">
              <a:lnSpc>
                <a:spcPct val="125000"/>
              </a:lnSpc>
              <a:spcBef>
                <a:spcPct val="20000"/>
              </a:spcBef>
              <a:tabLst>
                <a:tab pos="2090738" algn="l"/>
              </a:tabLst>
              <a:defRPr/>
            </a:pPr>
            <a:r>
              <a:rPr lang="cs-CZ" sz="2800" b="1" dirty="0">
                <a:solidFill>
                  <a:schemeClr val="tx1"/>
                </a:solidFill>
                <a:effectLst>
                  <a:outerShdw blurRad="38100" dist="38100" dir="2700000" algn="tl">
                    <a:srgbClr val="000000"/>
                  </a:outerShdw>
                </a:effectLst>
                <a:latin typeface="Arial" pitchFamily="34" charset="0"/>
              </a:rPr>
              <a:t>3. </a:t>
            </a:r>
            <a:r>
              <a:rPr lang="cs-CZ" sz="2800" b="1" dirty="0" err="1">
                <a:solidFill>
                  <a:schemeClr val="tx1"/>
                </a:solidFill>
                <a:effectLst>
                  <a:outerShdw blurRad="38100" dist="38100" dir="2700000" algn="tl">
                    <a:srgbClr val="000000"/>
                  </a:outerShdw>
                </a:effectLst>
                <a:latin typeface="Arial" pitchFamily="34" charset="0"/>
              </a:rPr>
              <a:t>Phakic</a:t>
            </a:r>
            <a:r>
              <a:rPr lang="cs-CZ" sz="2800" b="1" dirty="0">
                <a:solidFill>
                  <a:schemeClr val="tx1"/>
                </a:solidFill>
                <a:effectLst>
                  <a:outerShdw blurRad="38100" dist="38100" dir="2700000" algn="tl">
                    <a:srgbClr val="000000"/>
                  </a:outerShdw>
                </a:effectLst>
                <a:latin typeface="Arial" pitchFamily="34" charset="0"/>
              </a:rPr>
              <a:t> </a:t>
            </a:r>
            <a:r>
              <a:rPr lang="cs-CZ" sz="2800" b="1" dirty="0" err="1">
                <a:solidFill>
                  <a:schemeClr val="tx1"/>
                </a:solidFill>
                <a:effectLst>
                  <a:outerShdw blurRad="38100" dist="38100" dir="2700000" algn="tl">
                    <a:srgbClr val="000000"/>
                  </a:outerShdw>
                </a:effectLst>
                <a:latin typeface="Arial" pitchFamily="34" charset="0"/>
              </a:rPr>
              <a:t>intraocular</a:t>
            </a:r>
            <a:r>
              <a:rPr lang="cs-CZ" sz="2800" b="1" dirty="0">
                <a:solidFill>
                  <a:schemeClr val="tx1"/>
                </a:solidFill>
                <a:effectLst>
                  <a:outerShdw blurRad="38100" dist="38100" dir="2700000" algn="tl">
                    <a:srgbClr val="000000"/>
                  </a:outerShdw>
                </a:effectLst>
                <a:latin typeface="Arial" pitchFamily="34" charset="0"/>
              </a:rPr>
              <a:t> </a:t>
            </a:r>
            <a:r>
              <a:rPr lang="cs-CZ" sz="2800" b="1" dirty="0" err="1">
                <a:solidFill>
                  <a:schemeClr val="tx1"/>
                </a:solidFill>
                <a:effectLst>
                  <a:outerShdw blurRad="38100" dist="38100" dir="2700000" algn="tl">
                    <a:srgbClr val="000000"/>
                  </a:outerShdw>
                </a:effectLst>
                <a:latin typeface="Arial" pitchFamily="34" charset="0"/>
              </a:rPr>
              <a:t>lenses</a:t>
            </a:r>
            <a:endParaRPr lang="cs-CZ" sz="2800" b="1" dirty="0">
              <a:solidFill>
                <a:schemeClr val="tx1"/>
              </a:solidFill>
              <a:effectLst>
                <a:outerShdw blurRad="38100" dist="38100" dir="2700000" algn="tl">
                  <a:srgbClr val="000000"/>
                </a:outerShdw>
              </a:effectLst>
              <a:latin typeface="Arial" pitchFamily="34" charset="0"/>
            </a:endParaRPr>
          </a:p>
          <a:p>
            <a:pPr marL="457200" indent="-457200">
              <a:lnSpc>
                <a:spcPct val="125000"/>
              </a:lnSpc>
              <a:spcBef>
                <a:spcPct val="20000"/>
              </a:spcBef>
              <a:tabLst>
                <a:tab pos="2090738" algn="l"/>
              </a:tabLst>
              <a:defRPr/>
            </a:pPr>
            <a:r>
              <a:rPr lang="cs-CZ" sz="2800" b="1" dirty="0">
                <a:solidFill>
                  <a:schemeClr val="tx1"/>
                </a:solidFill>
                <a:effectLst>
                  <a:outerShdw blurRad="38100" dist="38100" dir="2700000" algn="tl">
                    <a:srgbClr val="000000"/>
                  </a:outerShdw>
                </a:effectLst>
                <a:latin typeface="Arial" pitchFamily="34" charset="0"/>
              </a:rPr>
              <a:t>4. </a:t>
            </a:r>
            <a:r>
              <a:rPr lang="cs-CZ" sz="2800" b="1" dirty="0" err="1">
                <a:solidFill>
                  <a:schemeClr val="tx1"/>
                </a:solidFill>
                <a:effectLst>
                  <a:outerShdw blurRad="38100" dist="38100" dir="2700000" algn="tl">
                    <a:srgbClr val="000000"/>
                  </a:outerShdw>
                </a:effectLst>
                <a:latin typeface="Arial" pitchFamily="34" charset="0"/>
              </a:rPr>
              <a:t>Refractive</a:t>
            </a:r>
            <a:r>
              <a:rPr lang="cs-CZ" sz="2800" b="1" dirty="0">
                <a:solidFill>
                  <a:schemeClr val="tx1"/>
                </a:solidFill>
                <a:effectLst>
                  <a:outerShdw blurRad="38100" dist="38100" dir="2700000" algn="tl">
                    <a:srgbClr val="000000"/>
                  </a:outerShdw>
                </a:effectLst>
                <a:latin typeface="Arial" pitchFamily="34" charset="0"/>
              </a:rPr>
              <a:t> </a:t>
            </a:r>
            <a:r>
              <a:rPr lang="cs-CZ" sz="2800" b="1" dirty="0" err="1">
                <a:solidFill>
                  <a:schemeClr val="tx1"/>
                </a:solidFill>
                <a:effectLst>
                  <a:outerShdw blurRad="38100" dist="38100" dir="2700000" algn="tl">
                    <a:srgbClr val="000000"/>
                  </a:outerShdw>
                </a:effectLst>
                <a:latin typeface="Arial" pitchFamily="34" charset="0"/>
              </a:rPr>
              <a:t>lens</a:t>
            </a:r>
            <a:r>
              <a:rPr lang="cs-CZ" sz="2800" b="1" dirty="0">
                <a:solidFill>
                  <a:schemeClr val="tx1"/>
                </a:solidFill>
                <a:effectLst>
                  <a:outerShdw blurRad="38100" dist="38100" dir="2700000" algn="tl">
                    <a:srgbClr val="000000"/>
                  </a:outerShdw>
                </a:effectLst>
                <a:latin typeface="Arial" pitchFamily="34" charset="0"/>
              </a:rPr>
              <a:t> </a:t>
            </a:r>
            <a:r>
              <a:rPr lang="cs-CZ" sz="2800" b="1" dirty="0" err="1">
                <a:solidFill>
                  <a:schemeClr val="tx1"/>
                </a:solidFill>
                <a:effectLst>
                  <a:outerShdw blurRad="38100" dist="38100" dir="2700000" algn="tl">
                    <a:srgbClr val="000000"/>
                  </a:outerShdw>
                </a:effectLst>
                <a:latin typeface="Arial" pitchFamily="34" charset="0"/>
              </a:rPr>
              <a:t>exchange</a:t>
            </a:r>
            <a:endParaRPr lang="cs-CZ" sz="2800" b="1" dirty="0">
              <a:solidFill>
                <a:schemeClr val="tx1"/>
              </a:solidFill>
              <a:effectLst>
                <a:outerShdw blurRad="38100" dist="38100" dir="2700000" algn="tl">
                  <a:srgbClr val="000000"/>
                </a:outerShdw>
              </a:effectLst>
              <a:latin typeface="Arial" pitchFamily="34" charset="0"/>
            </a:endParaRPr>
          </a:p>
          <a:p>
            <a:pPr marL="457200" indent="-457200">
              <a:lnSpc>
                <a:spcPct val="125000"/>
              </a:lnSpc>
              <a:spcBef>
                <a:spcPct val="20000"/>
              </a:spcBef>
              <a:tabLst>
                <a:tab pos="2090738" algn="l"/>
              </a:tabLst>
              <a:defRPr/>
            </a:pPr>
            <a:r>
              <a:rPr lang="cs-CZ" sz="2800" b="1" dirty="0">
                <a:solidFill>
                  <a:schemeClr val="tx1"/>
                </a:solidFill>
                <a:effectLst>
                  <a:outerShdw blurRad="38100" dist="38100" dir="2700000" algn="tl">
                    <a:srgbClr val="000000"/>
                  </a:outerShdw>
                </a:effectLst>
                <a:latin typeface="Arial" pitchFamily="34" charset="0"/>
              </a:rPr>
              <a:t>5. </a:t>
            </a:r>
            <a:r>
              <a:rPr lang="cs-CZ" sz="2800" b="1" dirty="0" err="1">
                <a:solidFill>
                  <a:schemeClr val="tx1"/>
                </a:solidFill>
                <a:effectLst>
                  <a:outerShdw blurRad="38100" dist="38100" dir="2700000" algn="tl">
                    <a:srgbClr val="000000"/>
                  </a:outerShdw>
                </a:effectLst>
                <a:latin typeface="Arial" pitchFamily="34" charset="0"/>
              </a:rPr>
              <a:t>Arcuate</a:t>
            </a:r>
            <a:r>
              <a:rPr lang="cs-CZ" sz="2800" b="1" dirty="0">
                <a:solidFill>
                  <a:schemeClr val="tx1"/>
                </a:solidFill>
                <a:effectLst>
                  <a:outerShdw blurRad="38100" dist="38100" dir="2700000" algn="tl">
                    <a:srgbClr val="000000"/>
                  </a:outerShdw>
                </a:effectLst>
                <a:latin typeface="Arial" pitchFamily="34" charset="0"/>
              </a:rPr>
              <a:t>  </a:t>
            </a:r>
            <a:r>
              <a:rPr lang="cs-CZ" sz="2800" b="1" dirty="0" err="1">
                <a:solidFill>
                  <a:schemeClr val="tx1"/>
                </a:solidFill>
                <a:effectLst>
                  <a:outerShdw blurRad="38100" dist="38100" dir="2700000" algn="tl">
                    <a:srgbClr val="000000"/>
                  </a:outerShdw>
                </a:effectLst>
                <a:latin typeface="Arial" pitchFamily="34" charset="0"/>
              </a:rPr>
              <a:t>keratotomy</a:t>
            </a:r>
            <a:endParaRPr lang="cs-CZ" sz="2800" b="1" dirty="0">
              <a:solidFill>
                <a:schemeClr val="tx1"/>
              </a:solidFill>
              <a:effectLst>
                <a:outerShdw blurRad="38100" dist="38100" dir="2700000" algn="tl">
                  <a:srgbClr val="000000"/>
                </a:outerShdw>
              </a:effectLst>
              <a:latin typeface="Arial" pitchFamily="34" charset="0"/>
            </a:endParaRPr>
          </a:p>
          <a:p>
            <a:pPr marL="457200" indent="-457200">
              <a:lnSpc>
                <a:spcPct val="125000"/>
              </a:lnSpc>
              <a:spcBef>
                <a:spcPct val="20000"/>
              </a:spcBef>
              <a:tabLst>
                <a:tab pos="2090738" algn="l"/>
              </a:tabLst>
              <a:defRPr/>
            </a:pPr>
            <a:r>
              <a:rPr lang="cs-CZ" sz="2800" b="1" dirty="0">
                <a:solidFill>
                  <a:schemeClr val="tx1"/>
                </a:solidFill>
                <a:effectLst>
                  <a:outerShdw blurRad="38100" dist="38100" dir="2700000" algn="tl">
                    <a:srgbClr val="000000"/>
                  </a:outerShdw>
                </a:effectLst>
                <a:latin typeface="Arial" pitchFamily="34" charset="0"/>
              </a:rPr>
              <a:t>6. </a:t>
            </a:r>
            <a:r>
              <a:rPr lang="cs-CZ" sz="2800" b="1" dirty="0" err="1">
                <a:solidFill>
                  <a:schemeClr val="tx1"/>
                </a:solidFill>
                <a:effectLst>
                  <a:outerShdw blurRad="38100" dist="38100" dir="2700000" algn="tl">
                    <a:srgbClr val="000000"/>
                  </a:outerShdw>
                </a:effectLst>
                <a:latin typeface="Arial" pitchFamily="34" charset="0"/>
              </a:rPr>
              <a:t>Conductive</a:t>
            </a:r>
            <a:r>
              <a:rPr lang="cs-CZ" sz="2800" b="1" dirty="0">
                <a:solidFill>
                  <a:schemeClr val="tx1"/>
                </a:solidFill>
                <a:effectLst>
                  <a:outerShdw blurRad="38100" dist="38100" dir="2700000" algn="tl">
                    <a:srgbClr val="000000"/>
                  </a:outerShdw>
                </a:effectLst>
                <a:latin typeface="Arial" pitchFamily="34" charset="0"/>
              </a:rPr>
              <a:t>  </a:t>
            </a:r>
            <a:r>
              <a:rPr lang="cs-CZ" sz="2800" b="1" dirty="0" err="1">
                <a:solidFill>
                  <a:schemeClr val="tx1"/>
                </a:solidFill>
                <a:effectLst>
                  <a:outerShdw blurRad="38100" dist="38100" dir="2700000" algn="tl">
                    <a:srgbClr val="000000"/>
                  </a:outerShdw>
                </a:effectLst>
                <a:latin typeface="Arial" pitchFamily="34" charset="0"/>
              </a:rPr>
              <a:t>keratoplasty</a:t>
            </a:r>
            <a:endParaRPr lang="cs-CZ" sz="2800" b="1" dirty="0">
              <a:solidFill>
                <a:schemeClr val="tx1"/>
              </a:solidFill>
              <a:effectLst>
                <a:outerShdw blurRad="38100" dist="38100" dir="2700000" algn="tl">
                  <a:srgbClr val="000000"/>
                </a:outerShdw>
              </a:effectLst>
              <a:latin typeface="Arial" pitchFamily="34"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7347"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7348" name="Rectangle 4"/>
          <p:cNvSpPr>
            <a:spLocks noChangeArrowheads="1"/>
          </p:cNvSpPr>
          <p:nvPr/>
        </p:nvSpPr>
        <p:spPr bwMode="auto">
          <a:xfrm>
            <a:off x="2051050" y="4445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0" b="1">
                <a:solidFill>
                  <a:srgbClr val="FC0128"/>
                </a:solidFill>
              </a:rPr>
              <a:t>History of laser refractive surgery</a:t>
            </a:r>
            <a:endParaRPr lang="cs-CZ" altLang="cs-CZ" sz="4400" b="1">
              <a:solidFill>
                <a:srgbClr val="FC0128"/>
              </a:solidFill>
              <a:latin typeface="Bez Patky" charset="0"/>
            </a:endParaRPr>
          </a:p>
        </p:txBody>
      </p:sp>
      <p:sp>
        <p:nvSpPr>
          <p:cNvPr id="57349" name="Rectangle 5"/>
          <p:cNvSpPr>
            <a:spLocks noChangeArrowheads="1"/>
          </p:cNvSpPr>
          <p:nvPr/>
        </p:nvSpPr>
        <p:spPr bwMode="auto">
          <a:xfrm>
            <a:off x="1720850" y="2362201"/>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5366" name="Rectangle 6"/>
          <p:cNvSpPr>
            <a:spLocks noChangeArrowheads="1"/>
          </p:cNvSpPr>
          <p:nvPr/>
        </p:nvSpPr>
        <p:spPr bwMode="auto">
          <a:xfrm>
            <a:off x="1519238" y="1412876"/>
            <a:ext cx="9906000" cy="510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spcBef>
                <a:spcPct val="20000"/>
              </a:spcBef>
              <a:buClr>
                <a:schemeClr val="hlink"/>
              </a:buClr>
              <a:buSzPct val="75000"/>
              <a:buFont typeface="Monotype Sorts" pitchFamily="2" charset="2"/>
              <a:buChar char="u"/>
              <a:tabLst>
                <a:tab pos="2090738" algn="l"/>
              </a:tabLst>
              <a:defRPr/>
            </a:pPr>
            <a:r>
              <a:rPr lang="cs-CZ" b="1">
                <a:solidFill>
                  <a:schemeClr val="tx1"/>
                </a:solidFill>
                <a:effectLst>
                  <a:outerShdw blurRad="38100" dist="38100" dir="2700000" algn="tl">
                    <a:srgbClr val="000000"/>
                  </a:outerShdw>
                </a:effectLst>
                <a:latin typeface="Arial" pitchFamily="34" charset="0"/>
              </a:rPr>
              <a:t> 1983 - New York,  IBM + Dr. Trokel</a:t>
            </a:r>
          </a:p>
          <a:p>
            <a:pPr marL="342900" indent="-342900">
              <a:spcBef>
                <a:spcPct val="20000"/>
              </a:spcBef>
              <a:buClr>
                <a:schemeClr val="hlink"/>
              </a:buClr>
              <a:buSzPct val="75000"/>
              <a:buFont typeface="Monotype Sorts" pitchFamily="2" charset="2"/>
              <a:buChar char="u"/>
              <a:tabLst>
                <a:tab pos="2090738" algn="l"/>
              </a:tabLst>
              <a:defRPr/>
            </a:pPr>
            <a:r>
              <a:rPr lang="cs-CZ" b="1">
                <a:solidFill>
                  <a:schemeClr val="tx1"/>
                </a:solidFill>
                <a:effectLst>
                  <a:outerShdw blurRad="38100" dist="38100" dir="2700000" algn="tl">
                    <a:srgbClr val="000000"/>
                  </a:outerShdw>
                </a:effectLst>
                <a:latin typeface="Arial" pitchFamily="34" charset="0"/>
              </a:rPr>
              <a:t> 1989 - first laser refractive surgery on human sighted eye </a:t>
            </a:r>
          </a:p>
          <a:p>
            <a:pPr marL="342900" indent="-342900">
              <a:spcBef>
                <a:spcPct val="20000"/>
              </a:spcBef>
              <a:buClr>
                <a:schemeClr val="hlink"/>
              </a:buClr>
              <a:buSzPct val="75000"/>
              <a:buFont typeface="Monotype Sorts" pitchFamily="2" charset="2"/>
              <a:buChar char="u"/>
              <a:tabLst>
                <a:tab pos="2090738" algn="l"/>
              </a:tabLst>
              <a:defRPr/>
            </a:pPr>
            <a:r>
              <a:rPr lang="cs-CZ" b="1">
                <a:solidFill>
                  <a:schemeClr val="tx1"/>
                </a:solidFill>
                <a:effectLst>
                  <a:outerShdw blurRad="38100" dist="38100" dir="2700000" algn="tl">
                    <a:srgbClr val="000000"/>
                  </a:outerShdw>
                </a:effectLst>
                <a:latin typeface="Arial" pitchFamily="34" charset="0"/>
              </a:rPr>
              <a:t> 1991 - first laser refractive surgery in Czechoslovakia   </a:t>
            </a:r>
          </a:p>
          <a:p>
            <a:pPr marL="342900" indent="-342900">
              <a:spcBef>
                <a:spcPct val="20000"/>
              </a:spcBef>
              <a:tabLst>
                <a:tab pos="2090738" algn="l"/>
              </a:tabLst>
              <a:defRPr/>
            </a:pPr>
            <a:r>
              <a:rPr lang="cs-CZ" b="1">
                <a:solidFill>
                  <a:schemeClr val="tx1"/>
                </a:solidFill>
                <a:effectLst>
                  <a:outerShdw blurRad="38100" dist="38100" dir="2700000" algn="tl">
                    <a:srgbClr val="000000"/>
                  </a:outerShdw>
                </a:effectLst>
                <a:latin typeface="Arial" pitchFamily="34" charset="0"/>
              </a:rPr>
              <a:t>                </a:t>
            </a:r>
            <a:r>
              <a:rPr lang="cs-CZ" sz="2000" b="1">
                <a:solidFill>
                  <a:srgbClr val="F5F5F5"/>
                </a:solidFill>
                <a:effectLst>
                  <a:outerShdw blurRad="38100" dist="38100" dir="2700000" algn="tl">
                    <a:srgbClr val="000000"/>
                  </a:outerShdw>
                </a:effectLst>
                <a:latin typeface="Arial" pitchFamily="34" charset="0"/>
              </a:rPr>
              <a:t>(Zlin, Dr. Smecka)</a:t>
            </a:r>
          </a:p>
          <a:p>
            <a:pPr marL="342900" indent="-342900">
              <a:spcBef>
                <a:spcPct val="20000"/>
              </a:spcBef>
              <a:buClr>
                <a:schemeClr val="hlink"/>
              </a:buClr>
              <a:buSzPct val="75000"/>
              <a:buFont typeface="Monotype Sorts" pitchFamily="2" charset="2"/>
              <a:buChar char="u"/>
              <a:tabLst>
                <a:tab pos="2090738" algn="l"/>
              </a:tabLst>
              <a:defRPr/>
            </a:pPr>
            <a:r>
              <a:rPr lang="cs-CZ" b="1">
                <a:solidFill>
                  <a:schemeClr val="tx1"/>
                </a:solidFill>
                <a:effectLst>
                  <a:outerShdw blurRad="38100" dist="38100" dir="2700000" algn="tl">
                    <a:srgbClr val="000000"/>
                  </a:outerShdw>
                </a:effectLst>
                <a:latin typeface="Arial" pitchFamily="34" charset="0"/>
              </a:rPr>
              <a:t> 1995 - first </a:t>
            </a:r>
            <a:r>
              <a:rPr lang="cs-CZ" b="1">
                <a:solidFill>
                  <a:srgbClr val="FC0128"/>
                </a:solidFill>
                <a:effectLst>
                  <a:outerShdw blurRad="38100" dist="38100" dir="2700000" algn="tl">
                    <a:srgbClr val="000000"/>
                  </a:outerShdw>
                </a:effectLst>
                <a:latin typeface="Arial" pitchFamily="34" charset="0"/>
              </a:rPr>
              <a:t>LASIK</a:t>
            </a:r>
            <a:r>
              <a:rPr lang="cs-CZ" b="1">
                <a:solidFill>
                  <a:schemeClr val="tx1"/>
                </a:solidFill>
                <a:effectLst>
                  <a:outerShdw blurRad="38100" dist="38100" dir="2700000" algn="tl">
                    <a:srgbClr val="000000"/>
                  </a:outerShdw>
                </a:effectLst>
                <a:latin typeface="Arial" pitchFamily="34" charset="0"/>
              </a:rPr>
              <a:t> in Czech Republic</a:t>
            </a:r>
          </a:p>
          <a:p>
            <a:pPr marL="342900" indent="-342900">
              <a:spcBef>
                <a:spcPct val="20000"/>
              </a:spcBef>
              <a:buClr>
                <a:schemeClr val="hlink"/>
              </a:buClr>
              <a:buSzPct val="75000"/>
              <a:tabLst>
                <a:tab pos="2090738" algn="l"/>
              </a:tabLst>
              <a:defRPr/>
            </a:pPr>
            <a:r>
              <a:rPr lang="cs-CZ" b="1">
                <a:solidFill>
                  <a:schemeClr val="tx1"/>
                </a:solidFill>
                <a:effectLst>
                  <a:outerShdw blurRad="38100" dist="38100" dir="2700000" algn="tl">
                    <a:srgbClr val="000000"/>
                  </a:outerShdw>
                </a:effectLst>
              </a:rPr>
              <a:t>                  </a:t>
            </a:r>
            <a:r>
              <a:rPr lang="cs-CZ" sz="2000" b="1">
                <a:solidFill>
                  <a:srgbClr val="F5F5F5"/>
                </a:solidFill>
                <a:effectLst>
                  <a:outerShdw blurRad="38100" dist="38100" dir="2700000" algn="tl">
                    <a:srgbClr val="000000"/>
                  </a:outerShdw>
                </a:effectLst>
                <a:latin typeface="Arial" pitchFamily="34" charset="0"/>
              </a:rPr>
              <a:t>(Zlin, Dr. Stodulka)</a:t>
            </a:r>
          </a:p>
          <a:p>
            <a:pPr marL="342900" indent="-342900">
              <a:spcBef>
                <a:spcPct val="20000"/>
              </a:spcBef>
              <a:buClr>
                <a:schemeClr val="hlink"/>
              </a:buClr>
              <a:buSzPct val="75000"/>
              <a:buFont typeface="Monotype Sorts" pitchFamily="2" charset="2"/>
              <a:buChar char="u"/>
              <a:tabLst>
                <a:tab pos="2090738" algn="l"/>
              </a:tabLst>
              <a:defRPr/>
            </a:pPr>
            <a:r>
              <a:rPr lang="cs-CZ" b="1">
                <a:solidFill>
                  <a:schemeClr val="tx1"/>
                </a:solidFill>
                <a:effectLst>
                  <a:outerShdw blurRad="38100" dist="38100" dir="2700000" algn="tl">
                    <a:srgbClr val="000000"/>
                  </a:outerShdw>
                </a:effectLst>
                <a:latin typeface="Arial" pitchFamily="34" charset="0"/>
              </a:rPr>
              <a:t> 1997 - first laser thermokeratoplasty in Czech Rep.  </a:t>
            </a:r>
          </a:p>
          <a:p>
            <a:pPr marL="342900" indent="-342900">
              <a:tabLst>
                <a:tab pos="2090738" algn="l"/>
              </a:tabLst>
              <a:defRPr/>
            </a:pPr>
            <a:r>
              <a:rPr lang="cs-CZ" b="1">
                <a:solidFill>
                  <a:schemeClr val="tx1"/>
                </a:solidFill>
                <a:effectLst>
                  <a:outerShdw blurRad="38100" dist="38100" dir="2700000" algn="tl">
                    <a:srgbClr val="000000"/>
                  </a:outerShdw>
                </a:effectLst>
                <a:latin typeface="Arial" pitchFamily="34" charset="0"/>
              </a:rPr>
              <a:t>                </a:t>
            </a:r>
            <a:r>
              <a:rPr lang="cs-CZ" sz="2000" b="1">
                <a:solidFill>
                  <a:srgbClr val="F5F5F5"/>
                </a:solidFill>
                <a:effectLst>
                  <a:outerShdw blurRad="38100" dist="38100" dir="2700000" algn="tl">
                    <a:srgbClr val="000000"/>
                  </a:outerShdw>
                </a:effectLst>
                <a:latin typeface="Arial" pitchFamily="34" charset="0"/>
              </a:rPr>
              <a:t>(Brno, Dr. Utrata)</a:t>
            </a:r>
            <a:r>
              <a:rPr lang="cs-CZ" sz="2000" b="1">
                <a:solidFill>
                  <a:schemeClr val="tx1"/>
                </a:solidFill>
                <a:effectLst>
                  <a:outerShdw blurRad="38100" dist="38100" dir="2700000" algn="tl">
                    <a:srgbClr val="000000"/>
                  </a:outerShdw>
                </a:effectLst>
                <a:latin typeface="Arial" pitchFamily="34" charset="0"/>
              </a:rPr>
              <a:t> </a:t>
            </a:r>
          </a:p>
          <a:p>
            <a:pPr marL="342900" indent="-342900">
              <a:spcBef>
                <a:spcPct val="20000"/>
              </a:spcBef>
              <a:buClr>
                <a:schemeClr val="hlink"/>
              </a:buClr>
              <a:buSzPct val="75000"/>
              <a:buFont typeface="Monotype Sorts" pitchFamily="2" charset="2"/>
              <a:buChar char="u"/>
              <a:tabLst>
                <a:tab pos="2090738" algn="l"/>
              </a:tabLst>
              <a:defRPr/>
            </a:pPr>
            <a:r>
              <a:rPr lang="cs-CZ" b="1">
                <a:solidFill>
                  <a:schemeClr val="tx1"/>
                </a:solidFill>
                <a:effectLst>
                  <a:outerShdw blurRad="38100" dist="38100" dir="2700000" algn="tl">
                    <a:srgbClr val="000000"/>
                  </a:outerShdw>
                </a:effectLst>
                <a:latin typeface="Arial" pitchFamily="34" charset="0"/>
              </a:rPr>
              <a:t> 2004 - first epi-lasik in Czech Republic</a:t>
            </a:r>
          </a:p>
          <a:p>
            <a:pPr marL="342900" indent="-342900">
              <a:spcBef>
                <a:spcPct val="20000"/>
              </a:spcBef>
              <a:buClr>
                <a:schemeClr val="hlink"/>
              </a:buClr>
              <a:buSzPct val="75000"/>
              <a:tabLst>
                <a:tab pos="2090738" algn="l"/>
              </a:tabLst>
              <a:defRPr/>
            </a:pPr>
            <a:r>
              <a:rPr lang="cs-CZ" b="1">
                <a:solidFill>
                  <a:schemeClr val="tx1"/>
                </a:solidFill>
                <a:effectLst>
                  <a:outerShdw blurRad="38100" dist="38100" dir="2700000" algn="tl">
                    <a:srgbClr val="000000"/>
                  </a:outerShdw>
                </a:effectLst>
                <a:latin typeface="Arial" pitchFamily="34" charset="0"/>
              </a:rPr>
              <a:t>                </a:t>
            </a:r>
            <a:r>
              <a:rPr lang="cs-CZ" sz="2000" b="1">
                <a:solidFill>
                  <a:srgbClr val="F5F5F5"/>
                </a:solidFill>
                <a:effectLst>
                  <a:outerShdw blurRad="38100" dist="38100" dir="2700000" algn="tl">
                    <a:srgbClr val="000000"/>
                  </a:outerShdw>
                </a:effectLst>
                <a:latin typeface="Arial" pitchFamily="34" charset="0"/>
              </a:rPr>
              <a:t>(Zlin, Dr. Stodulka)</a:t>
            </a:r>
          </a:p>
          <a:p>
            <a:pPr marL="342900" indent="-342900">
              <a:spcBef>
                <a:spcPct val="20000"/>
              </a:spcBef>
              <a:buClr>
                <a:schemeClr val="hlink"/>
              </a:buClr>
              <a:buSzPct val="75000"/>
              <a:buFont typeface="Monotype Sorts" pitchFamily="2" charset="2"/>
              <a:buChar char="u"/>
              <a:tabLst>
                <a:tab pos="2090738" algn="l"/>
              </a:tabLst>
              <a:defRPr/>
            </a:pPr>
            <a:r>
              <a:rPr lang="cs-CZ" b="1">
                <a:solidFill>
                  <a:schemeClr val="tx1"/>
                </a:solidFill>
                <a:effectLst>
                  <a:outerShdw blurRad="38100" dist="38100" dir="2700000" algn="tl">
                    <a:srgbClr val="000000"/>
                  </a:outerShdw>
                </a:effectLst>
                <a:latin typeface="Arial" pitchFamily="34" charset="0"/>
              </a:rPr>
              <a:t> 2006 - first lasik with femtosecond laser in Czech Republic</a:t>
            </a:r>
          </a:p>
          <a:p>
            <a:pPr marL="342900" indent="-342900">
              <a:spcBef>
                <a:spcPct val="20000"/>
              </a:spcBef>
              <a:buClr>
                <a:schemeClr val="hlink"/>
              </a:buClr>
              <a:buSzPct val="75000"/>
              <a:tabLst>
                <a:tab pos="2090738" algn="l"/>
              </a:tabLst>
              <a:defRPr/>
            </a:pPr>
            <a:r>
              <a:rPr lang="cs-CZ" b="1">
                <a:solidFill>
                  <a:schemeClr val="tx1"/>
                </a:solidFill>
                <a:effectLst>
                  <a:outerShdw blurRad="38100" dist="38100" dir="2700000" algn="tl">
                    <a:srgbClr val="000000"/>
                  </a:outerShdw>
                </a:effectLst>
                <a:latin typeface="Arial" pitchFamily="34" charset="0"/>
              </a:rPr>
              <a:t>                </a:t>
            </a:r>
            <a:r>
              <a:rPr lang="cs-CZ" sz="2000" b="1">
                <a:solidFill>
                  <a:srgbClr val="F5F5F5"/>
                </a:solidFill>
                <a:effectLst>
                  <a:outerShdw blurRad="38100" dist="38100" dir="2700000" algn="tl">
                    <a:srgbClr val="000000"/>
                  </a:outerShdw>
                </a:effectLst>
                <a:latin typeface="Arial" pitchFamily="34" charset="0"/>
              </a:rPr>
              <a:t>(Zlin, Dr. Stodulka)</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9395" name="Rectangle 3"/>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pic>
        <p:nvPicPr>
          <p:cNvPr id="59396" name="Picture 4" descr="Allegretto 01"/>
          <p:cNvPicPr>
            <a:picLocks noChangeAspect="1" noChangeArrowheads="1"/>
          </p:cNvPicPr>
          <p:nvPr/>
        </p:nvPicPr>
        <p:blipFill>
          <a:blip r:embed="rId2">
            <a:extLst>
              <a:ext uri="{28A0092B-C50C-407E-A947-70E740481C1C}">
                <a14:useLocalDpi xmlns:a14="http://schemas.microsoft.com/office/drawing/2010/main" val="0"/>
              </a:ext>
            </a:extLst>
          </a:blip>
          <a:srcRect t="5843"/>
          <a:stretch>
            <a:fillRect/>
          </a:stretch>
        </p:blipFill>
        <p:spPr bwMode="auto">
          <a:xfrm>
            <a:off x="1143000" y="1"/>
            <a:ext cx="9906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Rectangle 5"/>
          <p:cNvSpPr>
            <a:spLocks noChangeArrowheads="1"/>
          </p:cNvSpPr>
          <p:nvPr/>
        </p:nvSpPr>
        <p:spPr bwMode="auto">
          <a:xfrm>
            <a:off x="3879850" y="90488"/>
            <a:ext cx="1855788" cy="1066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cs-CZ" sz="3200" b="1">
                <a:solidFill>
                  <a:srgbClr val="FC0128"/>
                </a:solidFill>
                <a:effectLst>
                  <a:outerShdw blurRad="38100" dist="38100" dir="2700000" algn="tl">
                    <a:srgbClr val="000000"/>
                  </a:outerShdw>
                </a:effectLst>
              </a:rPr>
              <a:t>Excimer  </a:t>
            </a:r>
          </a:p>
          <a:p>
            <a:pPr algn="ctr">
              <a:defRPr/>
            </a:pPr>
            <a:r>
              <a:rPr lang="cs-CZ" sz="3200" b="1">
                <a:solidFill>
                  <a:srgbClr val="FC0128"/>
                </a:solidFill>
                <a:effectLst>
                  <a:outerShdw blurRad="38100" dist="38100" dir="2700000" algn="tl">
                    <a:srgbClr val="000000"/>
                  </a:outerShdw>
                </a:effectLst>
              </a:rPr>
              <a:t>laser</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60419"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60420"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endParaRPr lang="cs-CZ" altLang="cs-CZ" sz="5400" b="1">
              <a:solidFill>
                <a:srgbClr val="FC0128"/>
              </a:solidFill>
            </a:endParaRPr>
          </a:p>
        </p:txBody>
      </p:sp>
      <p:sp>
        <p:nvSpPr>
          <p:cNvPr id="60421" name="Rectangle 5"/>
          <p:cNvSpPr>
            <a:spLocks noChangeArrowheads="1"/>
          </p:cNvSpPr>
          <p:nvPr/>
        </p:nvSpPr>
        <p:spPr bwMode="auto">
          <a:xfrm>
            <a:off x="1720850" y="2362201"/>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60774" name="Rectangle 6"/>
          <p:cNvSpPr>
            <a:spLocks noChangeArrowheads="1"/>
          </p:cNvSpPr>
          <p:nvPr/>
        </p:nvSpPr>
        <p:spPr bwMode="auto">
          <a:xfrm>
            <a:off x="4841875" y="487364"/>
            <a:ext cx="2470150" cy="7318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lnSpc>
                <a:spcPct val="70000"/>
              </a:lnSpc>
              <a:spcBef>
                <a:spcPct val="20000"/>
              </a:spcBef>
              <a:buClr>
                <a:schemeClr val="hlink"/>
              </a:buClr>
              <a:buSzPct val="75000"/>
              <a:buFont typeface="Monotype Sorts" pitchFamily="2" charset="2"/>
              <a:buNone/>
              <a:defRPr/>
            </a:pPr>
            <a:r>
              <a:rPr lang="cs-CZ" sz="6000" b="1">
                <a:solidFill>
                  <a:schemeClr val="tx1"/>
                </a:solidFill>
                <a:effectLst>
                  <a:outerShdw blurRad="38100" dist="38100" dir="2700000" algn="tl">
                    <a:srgbClr val="000000"/>
                  </a:outerShdw>
                </a:effectLst>
                <a:latin typeface="Arial" pitchFamily="34" charset="0"/>
              </a:rPr>
              <a:t>LASIK</a:t>
            </a:r>
          </a:p>
        </p:txBody>
      </p:sp>
      <p:pic>
        <p:nvPicPr>
          <p:cNvPr id="60423" name="Picture 7" descr="Rosemarie 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1289"/>
            <a:ext cx="9906000" cy="657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62467" name="Rectangle 3"/>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pic>
        <p:nvPicPr>
          <p:cNvPr id="62468"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8425" y="1588"/>
            <a:ext cx="6910388" cy="685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pattFill prst="smConfetti">
          <a:fgClr>
            <a:srgbClr val="FFCCCC"/>
          </a:fgClr>
          <a:bgClr>
            <a:srgbClr val="F5F5F5"/>
          </a:bgClr>
        </a:pattFill>
        <a:effectLst/>
      </p:bgPr>
    </p:bg>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63491" name="Rectangle 3"/>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pic>
        <p:nvPicPr>
          <p:cNvPr id="63492" name="Picture 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1" y="220664"/>
            <a:ext cx="9898063" cy="640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2051050" y="2286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5000" b="1">
                <a:solidFill>
                  <a:srgbClr val="FC0128"/>
                </a:solidFill>
              </a:rPr>
              <a:t>Refraction</a:t>
            </a:r>
          </a:p>
        </p:txBody>
      </p:sp>
      <p:sp>
        <p:nvSpPr>
          <p:cNvPr id="221187" name="Rectangle 3"/>
          <p:cNvSpPr>
            <a:spLocks noChangeArrowheads="1"/>
          </p:cNvSpPr>
          <p:nvPr/>
        </p:nvSpPr>
        <p:spPr bwMode="auto">
          <a:xfrm>
            <a:off x="1919288" y="2513014"/>
            <a:ext cx="8991600" cy="388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nSpc>
                <a:spcPct val="155000"/>
              </a:lnSpc>
              <a:spcBef>
                <a:spcPct val="20000"/>
              </a:spcBef>
              <a:buClr>
                <a:schemeClr val="hlink"/>
              </a:buClr>
              <a:buSzPct val="75000"/>
              <a:tabLst>
                <a:tab pos="2090738" algn="l"/>
              </a:tabLst>
              <a:defRPr/>
            </a:pPr>
            <a:r>
              <a:rPr lang="cs-CZ" sz="3600" b="1" u="sng" dirty="0" err="1">
                <a:solidFill>
                  <a:srgbClr val="F5F5F5"/>
                </a:solidFill>
                <a:effectLst>
                  <a:outerShdw blurRad="38100" dist="38100" dir="2700000" algn="tl">
                    <a:srgbClr val="000000"/>
                  </a:outerShdw>
                </a:effectLst>
                <a:latin typeface="Arial" pitchFamily="34" charset="0"/>
              </a:rPr>
              <a:t>Objective</a:t>
            </a:r>
            <a:r>
              <a:rPr lang="cs-CZ" sz="3600" b="1" u="sng" dirty="0">
                <a:solidFill>
                  <a:srgbClr val="F5F5F5"/>
                </a:solidFill>
                <a:effectLst>
                  <a:outerShdw blurRad="38100" dist="38100" dir="2700000" algn="tl">
                    <a:srgbClr val="000000"/>
                  </a:outerShdw>
                </a:effectLst>
                <a:latin typeface="Arial" pitchFamily="34" charset="0"/>
              </a:rPr>
              <a:t> </a:t>
            </a:r>
            <a:r>
              <a:rPr lang="cs-CZ" sz="3600" b="1" dirty="0">
                <a:solidFill>
                  <a:schemeClr val="tx1"/>
                </a:solidFill>
                <a:effectLst>
                  <a:outerShdw blurRad="38100" dist="38100" dir="2700000" algn="tl">
                    <a:srgbClr val="000000"/>
                  </a:outerShdw>
                </a:effectLst>
                <a:latin typeface="Arial" pitchFamily="34" charset="0"/>
              </a:rPr>
              <a:t>–</a:t>
            </a:r>
            <a:r>
              <a:rPr lang="en-US" sz="3600" b="1" dirty="0">
                <a:solidFill>
                  <a:schemeClr val="tx1"/>
                </a:solidFill>
                <a:effectLst>
                  <a:outerShdw blurRad="38100" dist="38100" dir="2700000" algn="tl">
                    <a:srgbClr val="000000"/>
                  </a:outerShdw>
                </a:effectLst>
                <a:latin typeface="Arial" pitchFamily="34" charset="0"/>
              </a:rPr>
              <a:t> </a:t>
            </a:r>
            <a:r>
              <a:rPr lang="cs-CZ" sz="3600" b="1" dirty="0" err="1">
                <a:solidFill>
                  <a:schemeClr val="tx1"/>
                </a:solidFill>
                <a:effectLst>
                  <a:outerShdw blurRad="38100" dist="38100" dir="2700000" algn="tl">
                    <a:srgbClr val="000000"/>
                  </a:outerShdw>
                </a:effectLst>
                <a:latin typeface="Arial" pitchFamily="34" charset="0"/>
              </a:rPr>
              <a:t>from</a:t>
            </a:r>
            <a:r>
              <a:rPr lang="cs-CZ" sz="3600" b="1" dirty="0">
                <a:solidFill>
                  <a:schemeClr val="tx1"/>
                </a:solidFill>
                <a:effectLst>
                  <a:outerShdw blurRad="38100" dist="38100" dir="2700000" algn="tl">
                    <a:srgbClr val="000000"/>
                  </a:outerShdw>
                </a:effectLst>
                <a:latin typeface="Arial" pitchFamily="34" charset="0"/>
              </a:rPr>
              <a:t> </a:t>
            </a:r>
            <a:r>
              <a:rPr lang="cs-CZ" sz="3600" b="1" dirty="0" err="1">
                <a:solidFill>
                  <a:schemeClr val="tx1"/>
                </a:solidFill>
                <a:effectLst>
                  <a:outerShdw blurRad="38100" dist="38100" dir="2700000" algn="tl">
                    <a:srgbClr val="000000"/>
                  </a:outerShdw>
                </a:effectLst>
                <a:latin typeface="Arial" pitchFamily="34" charset="0"/>
              </a:rPr>
              <a:t>the</a:t>
            </a:r>
            <a:r>
              <a:rPr lang="cs-CZ" sz="3600" b="1" dirty="0">
                <a:solidFill>
                  <a:schemeClr val="tx1"/>
                </a:solidFill>
                <a:effectLst>
                  <a:outerShdw blurRad="38100" dist="38100" dir="2700000" algn="tl">
                    <a:srgbClr val="000000"/>
                  </a:outerShdw>
                </a:effectLst>
                <a:latin typeface="Arial" pitchFamily="34" charset="0"/>
              </a:rPr>
              <a:t> </a:t>
            </a:r>
            <a:r>
              <a:rPr lang="cs-CZ" sz="3600" b="1" dirty="0" err="1">
                <a:solidFill>
                  <a:schemeClr val="tx1"/>
                </a:solidFill>
                <a:effectLst>
                  <a:outerShdw blurRad="38100" dist="38100" dir="2700000" algn="tl">
                    <a:srgbClr val="000000"/>
                  </a:outerShdw>
                </a:effectLst>
                <a:latin typeface="Arial" pitchFamily="34" charset="0"/>
              </a:rPr>
              <a:t>device</a:t>
            </a:r>
            <a:endParaRPr lang="cs-CZ" sz="3600" b="1" dirty="0">
              <a:solidFill>
                <a:schemeClr val="tx1"/>
              </a:solidFill>
              <a:effectLst>
                <a:outerShdw blurRad="38100" dist="38100" dir="2700000" algn="tl">
                  <a:srgbClr val="000000"/>
                </a:outerShdw>
              </a:effectLst>
              <a:latin typeface="Arial" pitchFamily="34" charset="0"/>
            </a:endParaRPr>
          </a:p>
          <a:p>
            <a:pPr marL="342900" indent="-342900">
              <a:lnSpc>
                <a:spcPct val="155000"/>
              </a:lnSpc>
              <a:spcBef>
                <a:spcPct val="20000"/>
              </a:spcBef>
              <a:buClr>
                <a:schemeClr val="hlink"/>
              </a:buClr>
              <a:buSzPct val="75000"/>
              <a:tabLst>
                <a:tab pos="2090738" algn="l"/>
              </a:tabLst>
              <a:defRPr/>
            </a:pPr>
            <a:endParaRPr lang="cs-CZ" sz="3600" b="1" dirty="0">
              <a:solidFill>
                <a:schemeClr val="tx1"/>
              </a:solidFill>
              <a:effectLst>
                <a:outerShdw blurRad="38100" dist="38100" dir="2700000" algn="tl">
                  <a:srgbClr val="000000"/>
                </a:outerShdw>
              </a:effectLst>
              <a:latin typeface="Arial" pitchFamily="34" charset="0"/>
            </a:endParaRPr>
          </a:p>
          <a:p>
            <a:pPr marL="342900" indent="-342900">
              <a:lnSpc>
                <a:spcPct val="155000"/>
              </a:lnSpc>
              <a:spcBef>
                <a:spcPct val="20000"/>
              </a:spcBef>
              <a:buClr>
                <a:schemeClr val="hlink"/>
              </a:buClr>
              <a:buSzPct val="75000"/>
              <a:tabLst>
                <a:tab pos="2090738" algn="l"/>
              </a:tabLst>
              <a:defRPr/>
            </a:pPr>
            <a:r>
              <a:rPr lang="cs-CZ" sz="3600" b="1" u="sng" dirty="0" err="1">
                <a:solidFill>
                  <a:srgbClr val="F5F5F5"/>
                </a:solidFill>
                <a:effectLst>
                  <a:outerShdw blurRad="38100" dist="38100" dir="2700000" algn="tl">
                    <a:srgbClr val="000000"/>
                  </a:outerShdw>
                </a:effectLst>
                <a:latin typeface="Arial" pitchFamily="34" charset="0"/>
              </a:rPr>
              <a:t>Subjective</a:t>
            </a:r>
            <a:r>
              <a:rPr lang="cs-CZ" sz="3600" b="1" dirty="0">
                <a:solidFill>
                  <a:schemeClr val="tx1"/>
                </a:solidFill>
                <a:effectLst>
                  <a:outerShdw blurRad="38100" dist="38100" dir="2700000" algn="tl">
                    <a:srgbClr val="000000"/>
                  </a:outerShdw>
                </a:effectLst>
                <a:latin typeface="Arial" pitchFamily="34" charset="0"/>
              </a:rPr>
              <a:t> –</a:t>
            </a:r>
            <a:r>
              <a:rPr lang="en-US" sz="3600" b="1" dirty="0">
                <a:solidFill>
                  <a:schemeClr val="tx1"/>
                </a:solidFill>
                <a:effectLst>
                  <a:outerShdw blurRad="38100" dist="38100" dir="2700000" algn="tl">
                    <a:srgbClr val="000000"/>
                  </a:outerShdw>
                </a:effectLst>
                <a:latin typeface="Arial" pitchFamily="34" charset="0"/>
              </a:rPr>
              <a:t> </a:t>
            </a:r>
            <a:r>
              <a:rPr lang="cs-CZ" sz="3600" b="1" dirty="0" err="1">
                <a:solidFill>
                  <a:schemeClr val="tx1"/>
                </a:solidFill>
                <a:effectLst>
                  <a:outerShdw blurRad="38100" dist="38100" dir="2700000" algn="tl">
                    <a:srgbClr val="000000"/>
                  </a:outerShdw>
                </a:effectLst>
                <a:latin typeface="Arial" pitchFamily="34" charset="0"/>
              </a:rPr>
              <a:t>verified</a:t>
            </a:r>
            <a:r>
              <a:rPr lang="cs-CZ" sz="3600" b="1" dirty="0">
                <a:solidFill>
                  <a:schemeClr val="tx1"/>
                </a:solidFill>
                <a:effectLst>
                  <a:outerShdw blurRad="38100" dist="38100" dir="2700000" algn="tl">
                    <a:srgbClr val="000000"/>
                  </a:outerShdw>
                </a:effectLst>
                <a:latin typeface="Arial" pitchFamily="34" charset="0"/>
              </a:rPr>
              <a:t> by </a:t>
            </a:r>
            <a:r>
              <a:rPr lang="en-US" sz="3600" b="1" dirty="0">
                <a:solidFill>
                  <a:schemeClr val="tx1"/>
                </a:solidFill>
                <a:effectLst>
                  <a:outerShdw blurRad="38100" dist="38100" dir="2700000" algn="tl">
                    <a:srgbClr val="000000"/>
                  </a:outerShdw>
                </a:effectLst>
                <a:latin typeface="Arial" pitchFamily="34" charset="0"/>
              </a:rPr>
              <a:t>your own vision</a:t>
            </a:r>
          </a:p>
          <a:p>
            <a:pPr marL="342900" indent="-342900">
              <a:lnSpc>
                <a:spcPct val="155000"/>
              </a:lnSpc>
              <a:spcBef>
                <a:spcPct val="20000"/>
              </a:spcBef>
              <a:buClr>
                <a:schemeClr val="hlink"/>
              </a:buClr>
              <a:buSzPct val="75000"/>
              <a:tabLst>
                <a:tab pos="2090738" algn="l"/>
              </a:tabLst>
              <a:defRPr/>
            </a:pPr>
            <a:endParaRPr lang="cs-CZ" sz="3200" b="1" dirty="0">
              <a:solidFill>
                <a:schemeClr val="tx1"/>
              </a:solidFill>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1064720213"/>
      </p:ext>
    </p:extLst>
  </p:cSld>
  <p:clrMapOvr>
    <a:masterClrMapping/>
  </p:clrMapOvr>
  <p:transition spd="slow">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2227"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2228"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1" b="1" dirty="0" smtClean="0">
                <a:solidFill>
                  <a:srgbClr val="FC0128"/>
                </a:solidFill>
              </a:rPr>
              <a:t>REFRACTIVE  SURGERY</a:t>
            </a:r>
            <a:endParaRPr lang="cs-CZ" altLang="cs-CZ" sz="4401" b="1" dirty="0">
              <a:solidFill>
                <a:srgbClr val="FC0128"/>
              </a:solidFill>
              <a:latin typeface="Bez Patky" charset="0"/>
            </a:endParaRPr>
          </a:p>
        </p:txBody>
      </p:sp>
      <p:sp>
        <p:nvSpPr>
          <p:cNvPr id="52229"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30054" name="Rectangle 6"/>
          <p:cNvSpPr>
            <a:spLocks noChangeArrowheads="1"/>
          </p:cNvSpPr>
          <p:nvPr/>
        </p:nvSpPr>
        <p:spPr bwMode="auto">
          <a:xfrm>
            <a:off x="1271465" y="2088209"/>
            <a:ext cx="10225135"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457212" indent="-457212">
              <a:lnSpc>
                <a:spcPct val="140000"/>
              </a:lnSpc>
              <a:spcBef>
                <a:spcPct val="20000"/>
              </a:spcBef>
              <a:buFontTx/>
              <a:buAutoNum type="arabicPeriod"/>
              <a:tabLst>
                <a:tab pos="2090790" algn="l"/>
              </a:tabLst>
              <a:defRPr/>
            </a:pPr>
            <a:r>
              <a:rPr lang="cs-CZ" sz="2600" b="1" dirty="0" smtClean="0">
                <a:solidFill>
                  <a:schemeClr val="tx1"/>
                </a:solidFill>
                <a:effectLst>
                  <a:outerShdw blurRad="38100" dist="38100" dir="2700000" algn="tl">
                    <a:srgbClr val="000000"/>
                  </a:outerShdw>
                </a:effectLst>
                <a:latin typeface="Arial" pitchFamily="34" charset="0"/>
              </a:rPr>
              <a:t>laser </a:t>
            </a:r>
            <a:r>
              <a:rPr lang="en-US" sz="2600" b="1" dirty="0" smtClean="0">
                <a:solidFill>
                  <a:schemeClr val="tx1"/>
                </a:solidFill>
                <a:effectLst>
                  <a:outerShdw blurRad="38100" dist="38100" dir="2700000" algn="tl">
                    <a:srgbClr val="000000"/>
                  </a:outerShdw>
                </a:effectLst>
                <a:latin typeface="Arial" pitchFamily="34" charset="0"/>
              </a:rPr>
              <a:t>correction of corneal curvature</a:t>
            </a:r>
            <a:endParaRPr lang="cs-CZ" sz="2600" b="1" dirty="0">
              <a:solidFill>
                <a:schemeClr val="tx1"/>
              </a:solidFill>
              <a:effectLst>
                <a:outerShdw blurRad="38100" dist="38100" dir="2700000" algn="tl">
                  <a:srgbClr val="000000"/>
                </a:outerShdw>
              </a:effectLst>
              <a:latin typeface="Arial" pitchFamily="34" charset="0"/>
            </a:endParaRP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 </a:t>
            </a:r>
            <a:r>
              <a:rPr lang="en-US" sz="2600" b="1" dirty="0" smtClean="0">
                <a:solidFill>
                  <a:schemeClr val="tx1"/>
                </a:solidFill>
                <a:effectLst>
                  <a:outerShdw blurRad="38100" dist="38100" dir="2700000" algn="tl">
                    <a:srgbClr val="000000"/>
                  </a:outerShdw>
                </a:effectLst>
                <a:latin typeface="Arial" pitchFamily="34" charset="0"/>
              </a:rPr>
              <a:t>    </a:t>
            </a:r>
            <a:r>
              <a:rPr lang="cs-CZ" sz="2600" b="1" dirty="0" smtClean="0">
                <a:solidFill>
                  <a:schemeClr val="tx1"/>
                </a:solidFill>
                <a:effectLst>
                  <a:outerShdw blurRad="38100" dist="38100" dir="2700000" algn="tl">
                    <a:srgbClr val="000000"/>
                  </a:outerShdw>
                </a:effectLst>
                <a:latin typeface="Arial" pitchFamily="34" charset="0"/>
              </a:rPr>
              <a:t>a</a:t>
            </a:r>
            <a:r>
              <a:rPr lang="cs-CZ" sz="2600" b="1" dirty="0">
                <a:solidFill>
                  <a:schemeClr val="tx1"/>
                </a:solidFill>
                <a:effectLst>
                  <a:outerShdw blurRad="38100" dist="38100" dir="2700000" algn="tl">
                    <a:srgbClr val="000000"/>
                  </a:outerShdw>
                </a:effectLst>
                <a:latin typeface="Arial" pitchFamily="34" charset="0"/>
              </a:rPr>
              <a:t>) </a:t>
            </a:r>
            <a:r>
              <a:rPr lang="en-US" sz="2600" b="1" u="sng" dirty="0" smtClean="0">
                <a:solidFill>
                  <a:schemeClr val="tx1"/>
                </a:solidFill>
                <a:effectLst>
                  <a:outerShdw blurRad="38100" dist="38100" dir="2700000" algn="tl">
                    <a:srgbClr val="000000"/>
                  </a:outerShdw>
                </a:effectLst>
                <a:latin typeface="Arial" pitchFamily="34" charset="0"/>
              </a:rPr>
              <a:t>under the surface </a:t>
            </a:r>
            <a:r>
              <a:rPr lang="cs-CZ" sz="2600" b="1" dirty="0" smtClean="0">
                <a:solidFill>
                  <a:schemeClr val="tx1"/>
                </a:solidFill>
                <a:effectLst>
                  <a:outerShdw blurRad="38100" dist="38100" dir="2700000" algn="tl">
                    <a:srgbClr val="000000"/>
                  </a:outerShdw>
                </a:effectLst>
                <a:latin typeface="Arial" pitchFamily="34" charset="0"/>
              </a:rPr>
              <a:t>(</a:t>
            </a:r>
            <a:r>
              <a:rPr lang="en-US" sz="2600" b="1" dirty="0" smtClean="0">
                <a:solidFill>
                  <a:schemeClr val="tx1"/>
                </a:solidFill>
                <a:effectLst>
                  <a:outerShdw blurRad="38100" dist="38100" dir="2700000" algn="tl">
                    <a:srgbClr val="000000"/>
                  </a:outerShdw>
                </a:effectLst>
                <a:latin typeface="Arial" pitchFamily="34" charset="0"/>
              </a:rPr>
              <a:t>stromal</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a:solidFill>
                  <a:schemeClr val="tx1"/>
                </a:solidFill>
                <a:effectLst>
                  <a:outerShdw blurRad="38100" dist="38100" dir="2700000" algn="tl">
                    <a:srgbClr val="000000"/>
                  </a:outerShdw>
                </a:effectLst>
                <a:latin typeface="Arial" pitchFamily="34" charset="0"/>
              </a:rPr>
              <a:t>– </a:t>
            </a:r>
            <a:r>
              <a:rPr lang="cs-CZ" sz="2600" b="1" dirty="0">
                <a:solidFill>
                  <a:srgbClr val="FC0128"/>
                </a:solidFill>
                <a:effectLst>
                  <a:outerShdw blurRad="38100" dist="38100" dir="2700000" algn="tl">
                    <a:srgbClr val="000000"/>
                  </a:outerShdw>
                </a:effectLst>
                <a:latin typeface="Arial" pitchFamily="34" charset="0"/>
              </a:rPr>
              <a:t>LASIK, </a:t>
            </a:r>
            <a:r>
              <a:rPr lang="cs-CZ" sz="2600" b="1" dirty="0" err="1">
                <a:solidFill>
                  <a:srgbClr val="FC0128"/>
                </a:solidFill>
                <a:effectLst>
                  <a:outerShdw blurRad="38100" dist="38100" dir="2700000" algn="tl">
                    <a:srgbClr val="000000"/>
                  </a:outerShdw>
                </a:effectLst>
                <a:latin typeface="Arial" pitchFamily="34" charset="0"/>
              </a:rPr>
              <a:t>femto</a:t>
            </a:r>
            <a:r>
              <a:rPr lang="cs-CZ" sz="2600" b="1" dirty="0">
                <a:solidFill>
                  <a:srgbClr val="FC0128"/>
                </a:solidFill>
                <a:effectLst>
                  <a:outerShdw blurRad="38100" dist="38100" dir="2700000" algn="tl">
                    <a:srgbClr val="000000"/>
                  </a:outerShdw>
                </a:effectLst>
                <a:latin typeface="Arial" pitchFamily="34" charset="0"/>
              </a:rPr>
              <a:t> </a:t>
            </a:r>
            <a:r>
              <a:rPr lang="cs-CZ" sz="2600" b="1" dirty="0">
                <a:solidFill>
                  <a:srgbClr val="FC0128"/>
                </a:solidFill>
                <a:effectLst>
                  <a:outerShdw blurRad="38100" dist="38100" dir="2700000" algn="tl">
                    <a:srgbClr val="000000"/>
                  </a:outerShdw>
                </a:effectLst>
                <a:latin typeface="Arial" pitchFamily="34" charset="0"/>
              </a:rPr>
              <a:t>LASIK, </a:t>
            </a:r>
            <a:r>
              <a:rPr lang="cs-CZ" sz="2600" b="1" dirty="0" err="1">
                <a:solidFill>
                  <a:srgbClr val="FC0128"/>
                </a:solidFill>
                <a:effectLst>
                  <a:outerShdw blurRad="38100" dist="38100" dir="2700000" algn="tl">
                    <a:srgbClr val="000000"/>
                  </a:outerShdw>
                </a:effectLst>
                <a:latin typeface="Arial" pitchFamily="34" charset="0"/>
              </a:rPr>
              <a:t>Relex</a:t>
            </a:r>
            <a:endParaRPr lang="cs-CZ" sz="2600" b="1" dirty="0">
              <a:solidFill>
                <a:srgbClr val="FC0128"/>
              </a:solidFill>
              <a:effectLst>
                <a:outerShdw blurRad="38100" dist="38100" dir="2700000" algn="tl">
                  <a:srgbClr val="000000"/>
                </a:outerShdw>
              </a:effectLst>
              <a:latin typeface="Arial" pitchFamily="34" charset="0"/>
            </a:endParaRP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 </a:t>
            </a:r>
            <a:r>
              <a:rPr lang="en-US" sz="2600" b="1" dirty="0" smtClean="0">
                <a:solidFill>
                  <a:schemeClr val="tx1"/>
                </a:solidFill>
                <a:effectLst>
                  <a:outerShdw blurRad="38100" dist="38100" dir="2700000" algn="tl">
                    <a:srgbClr val="000000"/>
                  </a:outerShdw>
                </a:effectLst>
                <a:latin typeface="Arial" pitchFamily="34" charset="0"/>
              </a:rPr>
              <a:t>    </a:t>
            </a:r>
            <a:r>
              <a:rPr lang="cs-CZ" sz="2600" b="1" dirty="0" smtClean="0">
                <a:solidFill>
                  <a:schemeClr val="tx1"/>
                </a:solidFill>
                <a:effectLst>
                  <a:outerShdw blurRad="38100" dist="38100" dir="2700000" algn="tl">
                    <a:srgbClr val="000000"/>
                  </a:outerShdw>
                </a:effectLst>
                <a:latin typeface="Arial" pitchFamily="34" charset="0"/>
              </a:rPr>
              <a:t>b</a:t>
            </a:r>
            <a:r>
              <a:rPr lang="cs-CZ" sz="2600" b="1" dirty="0">
                <a:solidFill>
                  <a:schemeClr val="tx1"/>
                </a:solidFill>
                <a:effectLst>
                  <a:outerShdw blurRad="38100" dist="38100" dir="2700000" algn="tl">
                    <a:srgbClr val="000000"/>
                  </a:outerShdw>
                </a:effectLst>
                <a:latin typeface="Arial" pitchFamily="34" charset="0"/>
              </a:rPr>
              <a:t>) </a:t>
            </a:r>
            <a:r>
              <a:rPr lang="en-US" sz="2600" b="1" dirty="0" smtClean="0">
                <a:solidFill>
                  <a:schemeClr val="tx1"/>
                </a:solidFill>
                <a:effectLst>
                  <a:outerShdw blurRad="38100" dist="38100" dir="2700000" algn="tl">
                    <a:srgbClr val="000000"/>
                  </a:outerShdw>
                </a:effectLst>
                <a:latin typeface="Arial" pitchFamily="34" charset="0"/>
              </a:rPr>
              <a:t>surface </a:t>
            </a:r>
            <a:r>
              <a:rPr lang="cs-CZ" sz="2600" b="1" dirty="0" smtClean="0">
                <a:solidFill>
                  <a:schemeClr val="tx1"/>
                </a:solidFill>
                <a:effectLst>
                  <a:outerShdw blurRad="38100" dist="38100" dir="2700000" algn="tl">
                    <a:srgbClr val="000000"/>
                  </a:outerShdw>
                </a:effectLst>
                <a:latin typeface="Arial" pitchFamily="34" charset="0"/>
              </a:rPr>
              <a:t>(</a:t>
            </a:r>
            <a:r>
              <a:rPr lang="en-US" sz="2600" b="1" dirty="0" smtClean="0">
                <a:solidFill>
                  <a:schemeClr val="tx1"/>
                </a:solidFill>
                <a:effectLst>
                  <a:outerShdw blurRad="38100" dist="38100" dir="2700000" algn="tl">
                    <a:srgbClr val="000000"/>
                  </a:outerShdw>
                </a:effectLst>
                <a:latin typeface="Arial" pitchFamily="34" charset="0"/>
              </a:rPr>
              <a:t>under the </a:t>
            </a:r>
            <a:r>
              <a:rPr lang="cs-CZ" sz="2600" b="1" dirty="0" err="1" smtClean="0">
                <a:solidFill>
                  <a:schemeClr val="tx1"/>
                </a:solidFill>
                <a:effectLst>
                  <a:outerShdw blurRad="38100" dist="38100" dir="2700000" algn="tl">
                    <a:srgbClr val="000000"/>
                  </a:outerShdw>
                </a:effectLst>
                <a:latin typeface="Arial" pitchFamily="34" charset="0"/>
              </a:rPr>
              <a:t>epit</a:t>
            </a:r>
            <a:r>
              <a:rPr lang="en-US" sz="2600" b="1" dirty="0" smtClean="0">
                <a:solidFill>
                  <a:schemeClr val="tx1"/>
                </a:solidFill>
                <a:effectLst>
                  <a:outerShdw blurRad="38100" dist="38100" dir="2700000" algn="tl">
                    <a:srgbClr val="000000"/>
                  </a:outerShdw>
                </a:effectLst>
                <a:latin typeface="Arial" pitchFamily="34" charset="0"/>
              </a:rPr>
              <a:t>h</a:t>
            </a:r>
            <a:r>
              <a:rPr lang="cs-CZ" sz="2600" b="1" dirty="0" smtClean="0">
                <a:solidFill>
                  <a:schemeClr val="tx1"/>
                </a:solidFill>
                <a:effectLst>
                  <a:outerShdw blurRad="38100" dist="38100" dir="2700000" algn="tl">
                    <a:srgbClr val="000000"/>
                  </a:outerShdw>
                </a:effectLst>
                <a:latin typeface="Arial" pitchFamily="34" charset="0"/>
              </a:rPr>
              <a:t>el</a:t>
            </a:r>
            <a:r>
              <a:rPr lang="en-US" sz="2600" b="1" dirty="0" err="1" smtClean="0">
                <a:solidFill>
                  <a:schemeClr val="tx1"/>
                </a:solidFill>
                <a:effectLst>
                  <a:outerShdw blurRad="38100" dist="38100" dir="2700000" algn="tl">
                    <a:srgbClr val="000000"/>
                  </a:outerShdw>
                </a:effectLst>
                <a:latin typeface="Arial" pitchFamily="34" charset="0"/>
              </a:rPr>
              <a:t>ium</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a:solidFill>
                  <a:schemeClr val="tx1"/>
                </a:solidFill>
                <a:effectLst>
                  <a:outerShdw blurRad="38100" dist="38100" dir="2700000" algn="tl">
                    <a:srgbClr val="000000"/>
                  </a:outerShdw>
                </a:effectLst>
                <a:latin typeface="Arial" pitchFamily="34" charset="0"/>
              </a:rPr>
              <a:t>-</a:t>
            </a:r>
            <a:r>
              <a:rPr lang="cs-CZ" sz="2600" b="1" dirty="0">
                <a:solidFill>
                  <a:srgbClr val="F5F5F5"/>
                </a:solidFill>
                <a:effectLst>
                  <a:outerShdw blurRad="38100" dist="38100" dir="2700000" algn="tl">
                    <a:srgbClr val="000000"/>
                  </a:outerShdw>
                </a:effectLst>
                <a:latin typeface="Arial" pitchFamily="34" charset="0"/>
              </a:rPr>
              <a:t>  </a:t>
            </a:r>
            <a:r>
              <a:rPr lang="cs-CZ" sz="2600" b="1" dirty="0">
                <a:solidFill>
                  <a:srgbClr val="FC0128"/>
                </a:solidFill>
                <a:effectLst>
                  <a:outerShdw blurRad="38100" dist="38100" dir="2700000" algn="tl">
                    <a:srgbClr val="000000"/>
                  </a:outerShdw>
                </a:effectLst>
                <a:latin typeface="Arial" pitchFamily="34" charset="0"/>
              </a:rPr>
              <a:t>PRK, </a:t>
            </a:r>
            <a:r>
              <a:rPr lang="cs-CZ" sz="2600" b="1" dirty="0">
                <a:solidFill>
                  <a:srgbClr val="FC0128"/>
                </a:solidFill>
                <a:effectLst>
                  <a:outerShdw blurRad="38100" dist="38100" dir="2700000" algn="tl">
                    <a:srgbClr val="000000"/>
                  </a:outerShdw>
                </a:effectLst>
                <a:latin typeface="Arial" pitchFamily="34" charset="0"/>
              </a:rPr>
              <a:t>LASEK</a:t>
            </a: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2. </a:t>
            </a:r>
            <a:r>
              <a:rPr lang="en-US" sz="2600" b="1" dirty="0" smtClean="0">
                <a:solidFill>
                  <a:schemeClr val="tx1"/>
                </a:solidFill>
                <a:effectLst>
                  <a:outerShdw blurRad="38100" dist="38100" dir="2700000" algn="tl">
                    <a:srgbClr val="000000"/>
                  </a:outerShdw>
                </a:effectLst>
                <a:latin typeface="Arial" pitchFamily="34" charset="0"/>
              </a:rPr>
              <a:t>corneal incisions </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err="1" smtClean="0">
                <a:solidFill>
                  <a:srgbClr val="FC0128"/>
                </a:solidFill>
                <a:effectLst>
                  <a:outerShdw blurRad="38100" dist="38100" dir="2700000" algn="tl">
                    <a:srgbClr val="000000"/>
                  </a:outerShdw>
                </a:effectLst>
                <a:latin typeface="Arial" pitchFamily="34" charset="0"/>
              </a:rPr>
              <a:t>keratotom</a:t>
            </a:r>
            <a:r>
              <a:rPr lang="en-US" sz="2600" b="1" dirty="0" smtClean="0">
                <a:solidFill>
                  <a:srgbClr val="FC0128"/>
                </a:solidFill>
                <a:effectLst>
                  <a:outerShdw blurRad="38100" dist="38100" dir="2700000" algn="tl">
                    <a:srgbClr val="000000"/>
                  </a:outerShdw>
                </a:effectLst>
                <a:latin typeface="Arial" pitchFamily="34" charset="0"/>
              </a:rPr>
              <a:t>y</a:t>
            </a:r>
            <a:r>
              <a:rPr lang="cs-CZ" sz="2600" b="1" dirty="0" smtClean="0">
                <a:solidFill>
                  <a:srgbClr val="FC0128"/>
                </a:solidFill>
                <a:effectLst>
                  <a:outerShdw blurRad="38100" dist="38100" dir="2700000" algn="tl">
                    <a:srgbClr val="000000"/>
                  </a:outerShdw>
                </a:effectLst>
                <a:latin typeface="Arial" pitchFamily="34" charset="0"/>
              </a:rPr>
              <a:t> –</a:t>
            </a:r>
            <a:r>
              <a:rPr lang="en-US" sz="2600" b="1" dirty="0" smtClean="0">
                <a:solidFill>
                  <a:srgbClr val="FC0128"/>
                </a:solidFill>
                <a:effectLst>
                  <a:outerShdw blurRad="38100" dist="38100" dir="2700000" algn="tl">
                    <a:srgbClr val="000000"/>
                  </a:outerShdw>
                </a:effectLst>
                <a:latin typeface="Arial" pitchFamily="34" charset="0"/>
              </a:rPr>
              <a:t> diamond knife</a:t>
            </a:r>
            <a:r>
              <a:rPr lang="cs-CZ" sz="2600" b="1" dirty="0" smtClean="0">
                <a:solidFill>
                  <a:srgbClr val="FC0128"/>
                </a:solidFill>
                <a:effectLst>
                  <a:outerShdw blurRad="38100" dist="38100" dir="2700000" algn="tl">
                    <a:srgbClr val="000000"/>
                  </a:outerShdw>
                </a:effectLst>
                <a:latin typeface="Arial" pitchFamily="34" charset="0"/>
              </a:rPr>
              <a:t>, laser</a:t>
            </a:r>
            <a:endParaRPr lang="cs-CZ" sz="2600" b="1" dirty="0">
              <a:solidFill>
                <a:srgbClr val="FC0128"/>
              </a:solidFill>
              <a:effectLst>
                <a:outerShdw blurRad="38100" dist="38100" dir="2700000" algn="tl">
                  <a:srgbClr val="000000"/>
                </a:outerShdw>
              </a:effectLst>
              <a:latin typeface="Arial" pitchFamily="34" charset="0"/>
            </a:endParaRPr>
          </a:p>
          <a:p>
            <a:pPr marL="457212" indent="-457212">
              <a:lnSpc>
                <a:spcPct val="140000"/>
              </a:lnSpc>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3. </a:t>
            </a:r>
            <a:r>
              <a:rPr lang="cs-CZ" sz="2600" b="1" dirty="0" err="1" smtClean="0">
                <a:solidFill>
                  <a:schemeClr val="tx1"/>
                </a:solidFill>
                <a:effectLst>
                  <a:outerShdw blurRad="38100" dist="38100" dir="2700000" algn="tl">
                    <a:srgbClr val="000000"/>
                  </a:outerShdw>
                </a:effectLst>
                <a:latin typeface="Arial" pitchFamily="34" charset="0"/>
              </a:rPr>
              <a:t>intraocular</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err="1" smtClean="0">
                <a:solidFill>
                  <a:schemeClr val="tx1"/>
                </a:solidFill>
                <a:effectLst>
                  <a:outerShdw blurRad="38100" dist="38100" dir="2700000" algn="tl">
                    <a:srgbClr val="000000"/>
                  </a:outerShdw>
                </a:effectLst>
                <a:latin typeface="Arial" pitchFamily="34" charset="0"/>
              </a:rPr>
              <a:t>lens</a:t>
            </a:r>
            <a:r>
              <a:rPr lang="cs-CZ" sz="2600" b="1" dirty="0" smtClean="0">
                <a:solidFill>
                  <a:schemeClr val="tx1"/>
                </a:solidFill>
                <a:effectLst>
                  <a:outerShdw blurRad="38100" dist="38100" dir="2700000" algn="tl">
                    <a:srgbClr val="000000"/>
                  </a:outerShdw>
                </a:effectLst>
                <a:latin typeface="Arial" pitchFamily="34" charset="0"/>
              </a:rPr>
              <a:t> – </a:t>
            </a:r>
            <a:r>
              <a:rPr lang="cs-CZ" sz="2600" b="1" dirty="0" err="1" smtClean="0">
                <a:solidFill>
                  <a:srgbClr val="FC0128"/>
                </a:solidFill>
                <a:effectLst>
                  <a:outerShdw blurRad="38100" dist="38100" dir="2700000" algn="tl">
                    <a:srgbClr val="000000"/>
                  </a:outerShdw>
                </a:effectLst>
                <a:latin typeface="Arial" pitchFamily="34" charset="0"/>
              </a:rPr>
              <a:t>phakic</a:t>
            </a:r>
            <a:r>
              <a:rPr lang="cs-CZ" sz="2600" b="1" dirty="0" smtClean="0">
                <a:solidFill>
                  <a:srgbClr val="FC0128"/>
                </a:solidFill>
                <a:effectLst>
                  <a:outerShdw blurRad="38100" dist="38100" dir="2700000" algn="tl">
                    <a:srgbClr val="000000"/>
                  </a:outerShdw>
                </a:effectLst>
                <a:latin typeface="Arial" pitchFamily="34" charset="0"/>
              </a:rPr>
              <a:t> </a:t>
            </a:r>
            <a:r>
              <a:rPr lang="cs-CZ" sz="2600" b="1" dirty="0" err="1" smtClean="0">
                <a:solidFill>
                  <a:srgbClr val="FC0128"/>
                </a:solidFill>
                <a:effectLst>
                  <a:outerShdw blurRad="38100" dist="38100" dir="2700000" algn="tl">
                    <a:srgbClr val="000000"/>
                  </a:outerShdw>
                </a:effectLst>
                <a:latin typeface="Arial" pitchFamily="34" charset="0"/>
              </a:rPr>
              <a:t>lens</a:t>
            </a:r>
            <a:endParaRPr lang="cs-CZ" sz="2600" b="1" dirty="0">
              <a:solidFill>
                <a:srgbClr val="FC0128"/>
              </a:solidFill>
              <a:effectLst>
                <a:outerShdw blurRad="38100" dist="38100" dir="2700000" algn="tl">
                  <a:srgbClr val="000000"/>
                </a:outerShdw>
              </a:effectLst>
              <a:latin typeface="Arial" pitchFamily="34" charset="0"/>
            </a:endParaRP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4</a:t>
            </a:r>
            <a:r>
              <a:rPr lang="cs-CZ" sz="2600" b="1" dirty="0">
                <a:solidFill>
                  <a:schemeClr val="tx1"/>
                </a:solidFill>
                <a:effectLst>
                  <a:outerShdw blurRad="38100" dist="38100" dir="2700000" algn="tl">
                    <a:srgbClr val="000000"/>
                  </a:outerShdw>
                </a:effectLst>
                <a:latin typeface="Arial" pitchFamily="34" charset="0"/>
              </a:rPr>
              <a:t>. </a:t>
            </a:r>
            <a:r>
              <a:rPr lang="cs-CZ" sz="2600" b="1" dirty="0" err="1" smtClean="0">
                <a:solidFill>
                  <a:schemeClr val="tx1"/>
                </a:solidFill>
                <a:effectLst>
                  <a:outerShdw blurRad="38100" dist="38100" dir="2700000" algn="tl">
                    <a:srgbClr val="000000"/>
                  </a:outerShdw>
                </a:effectLst>
                <a:latin typeface="Arial" pitchFamily="34" charset="0"/>
              </a:rPr>
              <a:t>refractive</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err="1" smtClean="0">
                <a:solidFill>
                  <a:schemeClr val="tx1"/>
                </a:solidFill>
                <a:effectLst>
                  <a:outerShdw blurRad="38100" dist="38100" dir="2700000" algn="tl">
                    <a:srgbClr val="000000"/>
                  </a:outerShdw>
                </a:effectLst>
                <a:latin typeface="Arial" pitchFamily="34" charset="0"/>
              </a:rPr>
              <a:t>lens</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err="1" smtClean="0">
                <a:solidFill>
                  <a:schemeClr val="tx1"/>
                </a:solidFill>
                <a:effectLst>
                  <a:outerShdw blurRad="38100" dist="38100" dir="2700000" algn="tl">
                    <a:srgbClr val="000000"/>
                  </a:outerShdw>
                </a:effectLst>
                <a:latin typeface="Arial" pitchFamily="34" charset="0"/>
              </a:rPr>
              <a:t>exchange</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a:solidFill>
                  <a:schemeClr val="tx1"/>
                </a:solidFill>
                <a:effectLst>
                  <a:outerShdw blurRad="38100" dist="38100" dir="2700000" algn="tl">
                    <a:srgbClr val="000000"/>
                  </a:outerShdw>
                </a:effectLst>
                <a:latin typeface="Arial" pitchFamily="34" charset="0"/>
              </a:rPr>
              <a:t>– </a:t>
            </a:r>
            <a:r>
              <a:rPr lang="cs-CZ" sz="2600" b="1" dirty="0" err="1" smtClean="0">
                <a:solidFill>
                  <a:srgbClr val="FC0128"/>
                </a:solidFill>
                <a:effectLst>
                  <a:outerShdw blurRad="38100" dist="38100" dir="2700000" algn="tl">
                    <a:srgbClr val="000000"/>
                  </a:outerShdw>
                </a:effectLst>
                <a:latin typeface="Arial" pitchFamily="34" charset="0"/>
              </a:rPr>
              <a:t>similar</a:t>
            </a:r>
            <a:r>
              <a:rPr lang="cs-CZ" sz="2600" b="1" dirty="0" smtClean="0">
                <a:solidFill>
                  <a:srgbClr val="FC0128"/>
                </a:solidFill>
                <a:effectLst>
                  <a:outerShdw blurRad="38100" dist="38100" dir="2700000" algn="tl">
                    <a:srgbClr val="000000"/>
                  </a:outerShdw>
                </a:effectLst>
                <a:latin typeface="Arial" pitchFamily="34" charset="0"/>
              </a:rPr>
              <a:t> to </a:t>
            </a:r>
            <a:r>
              <a:rPr lang="cs-CZ" sz="2600" b="1" dirty="0" err="1" smtClean="0">
                <a:solidFill>
                  <a:srgbClr val="FC0128"/>
                </a:solidFill>
                <a:effectLst>
                  <a:outerShdw blurRad="38100" dist="38100" dir="2700000" algn="tl">
                    <a:srgbClr val="000000"/>
                  </a:outerShdw>
                </a:effectLst>
                <a:latin typeface="Arial" pitchFamily="34" charset="0"/>
              </a:rPr>
              <a:t>cataract</a:t>
            </a:r>
            <a:r>
              <a:rPr lang="cs-CZ" sz="2600" b="1" dirty="0" smtClean="0">
                <a:solidFill>
                  <a:srgbClr val="FC0128"/>
                </a:solidFill>
                <a:effectLst>
                  <a:outerShdw blurRad="38100" dist="38100" dir="2700000" algn="tl">
                    <a:srgbClr val="000000"/>
                  </a:outerShdw>
                </a:effectLst>
                <a:latin typeface="Arial" pitchFamily="34" charset="0"/>
              </a:rPr>
              <a:t> </a:t>
            </a:r>
            <a:r>
              <a:rPr lang="cs-CZ" sz="2600" b="1" dirty="0" err="1" smtClean="0">
                <a:solidFill>
                  <a:srgbClr val="FC0128"/>
                </a:solidFill>
                <a:effectLst>
                  <a:outerShdw blurRad="38100" dist="38100" dir="2700000" algn="tl">
                    <a:srgbClr val="000000"/>
                  </a:outerShdw>
                </a:effectLst>
                <a:latin typeface="Arial" pitchFamily="34" charset="0"/>
              </a:rPr>
              <a:t>surgery</a:t>
            </a:r>
            <a:endParaRPr lang="cs-CZ" sz="2600" b="1" dirty="0">
              <a:solidFill>
                <a:srgbClr val="FC0128"/>
              </a:solidFill>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35510145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2227"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2228"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1" b="1" dirty="0" smtClean="0">
                <a:solidFill>
                  <a:srgbClr val="FC0128"/>
                </a:solidFill>
              </a:rPr>
              <a:t>REFRACTIVE  SURGERY</a:t>
            </a:r>
            <a:endParaRPr lang="cs-CZ" altLang="cs-CZ" sz="4401" b="1" dirty="0">
              <a:solidFill>
                <a:srgbClr val="FC0128"/>
              </a:solidFill>
              <a:latin typeface="Bez Patky" charset="0"/>
            </a:endParaRPr>
          </a:p>
        </p:txBody>
      </p:sp>
      <p:sp>
        <p:nvSpPr>
          <p:cNvPr id="52229"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30054" name="Rectangle 6"/>
          <p:cNvSpPr>
            <a:spLocks noChangeArrowheads="1"/>
          </p:cNvSpPr>
          <p:nvPr/>
        </p:nvSpPr>
        <p:spPr bwMode="auto">
          <a:xfrm>
            <a:off x="1271465" y="2088209"/>
            <a:ext cx="10225135"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457212" indent="-457212">
              <a:lnSpc>
                <a:spcPct val="140000"/>
              </a:lnSpc>
              <a:spcBef>
                <a:spcPct val="20000"/>
              </a:spcBef>
              <a:buFontTx/>
              <a:buAutoNum type="arabicPeriod"/>
              <a:tabLst>
                <a:tab pos="2090790" algn="l"/>
              </a:tabLst>
              <a:defRPr/>
            </a:pPr>
            <a:r>
              <a:rPr lang="cs-CZ" sz="2600" b="1" dirty="0" smtClean="0">
                <a:solidFill>
                  <a:schemeClr val="tx1"/>
                </a:solidFill>
                <a:effectLst>
                  <a:outerShdw blurRad="38100" dist="38100" dir="2700000" algn="tl">
                    <a:srgbClr val="000000"/>
                  </a:outerShdw>
                </a:effectLst>
                <a:latin typeface="Arial" pitchFamily="34" charset="0"/>
              </a:rPr>
              <a:t>laser </a:t>
            </a:r>
            <a:r>
              <a:rPr lang="en-US" sz="2600" b="1" dirty="0" smtClean="0">
                <a:solidFill>
                  <a:schemeClr val="tx1"/>
                </a:solidFill>
                <a:effectLst>
                  <a:outerShdw blurRad="38100" dist="38100" dir="2700000" algn="tl">
                    <a:srgbClr val="000000"/>
                  </a:outerShdw>
                </a:effectLst>
                <a:latin typeface="Arial" pitchFamily="34" charset="0"/>
              </a:rPr>
              <a:t>correction of corneal curvature</a:t>
            </a:r>
            <a:endParaRPr lang="cs-CZ" sz="2600" b="1" dirty="0">
              <a:solidFill>
                <a:schemeClr val="tx1"/>
              </a:solidFill>
              <a:effectLst>
                <a:outerShdw blurRad="38100" dist="38100" dir="2700000" algn="tl">
                  <a:srgbClr val="000000"/>
                </a:outerShdw>
              </a:effectLst>
              <a:latin typeface="Arial" pitchFamily="34" charset="0"/>
            </a:endParaRP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 </a:t>
            </a:r>
            <a:r>
              <a:rPr lang="en-US" sz="2600" b="1" dirty="0" smtClean="0">
                <a:solidFill>
                  <a:schemeClr val="tx1"/>
                </a:solidFill>
                <a:effectLst>
                  <a:outerShdw blurRad="38100" dist="38100" dir="2700000" algn="tl">
                    <a:srgbClr val="000000"/>
                  </a:outerShdw>
                </a:effectLst>
                <a:latin typeface="Arial" pitchFamily="34" charset="0"/>
              </a:rPr>
              <a:t>    </a:t>
            </a:r>
            <a:r>
              <a:rPr lang="cs-CZ" sz="2600" b="1" dirty="0" smtClean="0">
                <a:solidFill>
                  <a:srgbClr val="FFFFFF"/>
                </a:solidFill>
                <a:effectLst>
                  <a:outerShdw blurRad="38100" dist="38100" dir="2700000" algn="tl">
                    <a:srgbClr val="000000"/>
                  </a:outerShdw>
                </a:effectLst>
                <a:latin typeface="Arial" pitchFamily="34" charset="0"/>
              </a:rPr>
              <a:t>a</a:t>
            </a:r>
            <a:r>
              <a:rPr lang="cs-CZ" sz="2600" b="1" dirty="0">
                <a:solidFill>
                  <a:srgbClr val="FFFFFF"/>
                </a:solidFill>
                <a:effectLst>
                  <a:outerShdw blurRad="38100" dist="38100" dir="2700000" algn="tl">
                    <a:srgbClr val="000000"/>
                  </a:outerShdw>
                </a:effectLst>
                <a:latin typeface="Arial" pitchFamily="34" charset="0"/>
              </a:rPr>
              <a:t>) </a:t>
            </a:r>
            <a:r>
              <a:rPr lang="en-US" sz="2600" b="1" u="sng" dirty="0" smtClean="0">
                <a:solidFill>
                  <a:srgbClr val="FFFFFF"/>
                </a:solidFill>
                <a:effectLst>
                  <a:outerShdw blurRad="38100" dist="38100" dir="2700000" algn="tl">
                    <a:srgbClr val="000000"/>
                  </a:outerShdw>
                </a:effectLst>
                <a:latin typeface="Arial" pitchFamily="34" charset="0"/>
              </a:rPr>
              <a:t>under the surface </a:t>
            </a:r>
            <a:r>
              <a:rPr lang="cs-CZ" sz="2600" b="1" dirty="0" smtClean="0">
                <a:solidFill>
                  <a:srgbClr val="FFFFFF"/>
                </a:solidFill>
                <a:effectLst>
                  <a:outerShdw blurRad="38100" dist="38100" dir="2700000" algn="tl">
                    <a:srgbClr val="000000"/>
                  </a:outerShdw>
                </a:effectLst>
                <a:latin typeface="Arial" pitchFamily="34" charset="0"/>
              </a:rPr>
              <a:t>(</a:t>
            </a:r>
            <a:r>
              <a:rPr lang="en-US" sz="2600" b="1" dirty="0" smtClean="0">
                <a:solidFill>
                  <a:srgbClr val="FFFFFF"/>
                </a:solidFill>
                <a:effectLst>
                  <a:outerShdw blurRad="38100" dist="38100" dir="2700000" algn="tl">
                    <a:srgbClr val="000000"/>
                  </a:outerShdw>
                </a:effectLst>
                <a:latin typeface="Arial" pitchFamily="34" charset="0"/>
              </a:rPr>
              <a:t>stromal</a:t>
            </a:r>
            <a:r>
              <a:rPr lang="cs-CZ" sz="2600" b="1" dirty="0" smtClean="0">
                <a:solidFill>
                  <a:srgbClr val="FFFFFF"/>
                </a:solidFill>
                <a:effectLst>
                  <a:outerShdw blurRad="38100" dist="38100" dir="2700000" algn="tl">
                    <a:srgbClr val="000000"/>
                  </a:outerShdw>
                </a:effectLst>
                <a:latin typeface="Arial" pitchFamily="34" charset="0"/>
              </a:rPr>
              <a:t>) </a:t>
            </a:r>
            <a:r>
              <a:rPr lang="cs-CZ" sz="2600" b="1" dirty="0">
                <a:solidFill>
                  <a:srgbClr val="FFFFFF"/>
                </a:solidFill>
                <a:effectLst>
                  <a:outerShdw blurRad="38100" dist="38100" dir="2700000" algn="tl">
                    <a:srgbClr val="000000"/>
                  </a:outerShdw>
                </a:effectLst>
                <a:latin typeface="Arial" pitchFamily="34" charset="0"/>
              </a:rPr>
              <a:t>– LASIK, </a:t>
            </a:r>
            <a:r>
              <a:rPr lang="cs-CZ" sz="2600" b="1" dirty="0" err="1">
                <a:solidFill>
                  <a:srgbClr val="FFFFFF"/>
                </a:solidFill>
                <a:effectLst>
                  <a:outerShdw blurRad="38100" dist="38100" dir="2700000" algn="tl">
                    <a:srgbClr val="000000"/>
                  </a:outerShdw>
                </a:effectLst>
                <a:latin typeface="Arial" pitchFamily="34" charset="0"/>
              </a:rPr>
              <a:t>femto</a:t>
            </a:r>
            <a:r>
              <a:rPr lang="cs-CZ" sz="2600" b="1" dirty="0">
                <a:solidFill>
                  <a:srgbClr val="FFFFFF"/>
                </a:solidFill>
                <a:effectLst>
                  <a:outerShdw blurRad="38100" dist="38100" dir="2700000" algn="tl">
                    <a:srgbClr val="000000"/>
                  </a:outerShdw>
                </a:effectLst>
                <a:latin typeface="Arial" pitchFamily="34" charset="0"/>
              </a:rPr>
              <a:t> </a:t>
            </a:r>
            <a:r>
              <a:rPr lang="cs-CZ" sz="2600" b="1" dirty="0">
                <a:solidFill>
                  <a:srgbClr val="FFFFFF"/>
                </a:solidFill>
                <a:effectLst>
                  <a:outerShdw blurRad="38100" dist="38100" dir="2700000" algn="tl">
                    <a:srgbClr val="000000"/>
                  </a:outerShdw>
                </a:effectLst>
                <a:latin typeface="Arial" pitchFamily="34" charset="0"/>
              </a:rPr>
              <a:t>LASIK, </a:t>
            </a:r>
            <a:r>
              <a:rPr lang="cs-CZ" sz="2600" b="1" dirty="0" err="1">
                <a:solidFill>
                  <a:srgbClr val="FFFFFF"/>
                </a:solidFill>
                <a:effectLst>
                  <a:outerShdw blurRad="38100" dist="38100" dir="2700000" algn="tl">
                    <a:srgbClr val="000000"/>
                  </a:outerShdw>
                </a:effectLst>
                <a:latin typeface="Arial" pitchFamily="34" charset="0"/>
              </a:rPr>
              <a:t>Relex</a:t>
            </a:r>
            <a:endParaRPr lang="cs-CZ" sz="2600" b="1" dirty="0">
              <a:solidFill>
                <a:srgbClr val="FFFFFF"/>
              </a:solidFill>
              <a:effectLst>
                <a:outerShdw blurRad="38100" dist="38100" dir="2700000" algn="tl">
                  <a:srgbClr val="000000"/>
                </a:outerShdw>
              </a:effectLst>
              <a:latin typeface="Arial" pitchFamily="34" charset="0"/>
            </a:endParaRP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 </a:t>
            </a:r>
            <a:r>
              <a:rPr lang="en-US" sz="2600" b="1" dirty="0" smtClean="0">
                <a:solidFill>
                  <a:schemeClr val="tx1"/>
                </a:solidFill>
                <a:effectLst>
                  <a:outerShdw blurRad="38100" dist="38100" dir="2700000" algn="tl">
                    <a:srgbClr val="000000"/>
                  </a:outerShdw>
                </a:effectLst>
                <a:latin typeface="Arial" pitchFamily="34" charset="0"/>
              </a:rPr>
              <a:t>    </a:t>
            </a:r>
            <a:r>
              <a:rPr lang="cs-CZ" sz="2600" b="1" dirty="0" smtClean="0">
                <a:solidFill>
                  <a:schemeClr val="tx1"/>
                </a:solidFill>
                <a:effectLst>
                  <a:outerShdw blurRad="38100" dist="38100" dir="2700000" algn="tl">
                    <a:srgbClr val="000000"/>
                  </a:outerShdw>
                </a:effectLst>
                <a:latin typeface="Arial" pitchFamily="34" charset="0"/>
              </a:rPr>
              <a:t>b</a:t>
            </a:r>
            <a:r>
              <a:rPr lang="cs-CZ" sz="2600" b="1" dirty="0">
                <a:solidFill>
                  <a:schemeClr val="tx1"/>
                </a:solidFill>
                <a:effectLst>
                  <a:outerShdw blurRad="38100" dist="38100" dir="2700000" algn="tl">
                    <a:srgbClr val="000000"/>
                  </a:outerShdw>
                </a:effectLst>
                <a:latin typeface="Arial" pitchFamily="34" charset="0"/>
              </a:rPr>
              <a:t>) </a:t>
            </a:r>
            <a:r>
              <a:rPr lang="en-US" sz="2600" b="1" dirty="0" smtClean="0">
                <a:solidFill>
                  <a:schemeClr val="tx1"/>
                </a:solidFill>
                <a:effectLst>
                  <a:outerShdw blurRad="38100" dist="38100" dir="2700000" algn="tl">
                    <a:srgbClr val="000000"/>
                  </a:outerShdw>
                </a:effectLst>
                <a:latin typeface="Arial" pitchFamily="34" charset="0"/>
              </a:rPr>
              <a:t>surface </a:t>
            </a:r>
            <a:r>
              <a:rPr lang="cs-CZ" sz="2600" b="1" dirty="0" smtClean="0">
                <a:solidFill>
                  <a:schemeClr val="tx1"/>
                </a:solidFill>
                <a:effectLst>
                  <a:outerShdw blurRad="38100" dist="38100" dir="2700000" algn="tl">
                    <a:srgbClr val="000000"/>
                  </a:outerShdw>
                </a:effectLst>
                <a:latin typeface="Arial" pitchFamily="34" charset="0"/>
              </a:rPr>
              <a:t>(</a:t>
            </a:r>
            <a:r>
              <a:rPr lang="en-US" sz="2600" b="1" dirty="0" smtClean="0">
                <a:solidFill>
                  <a:schemeClr val="tx1"/>
                </a:solidFill>
                <a:effectLst>
                  <a:outerShdw blurRad="38100" dist="38100" dir="2700000" algn="tl">
                    <a:srgbClr val="000000"/>
                  </a:outerShdw>
                </a:effectLst>
                <a:latin typeface="Arial" pitchFamily="34" charset="0"/>
              </a:rPr>
              <a:t>under the </a:t>
            </a:r>
            <a:r>
              <a:rPr lang="cs-CZ" sz="2600" b="1" dirty="0" err="1" smtClean="0">
                <a:solidFill>
                  <a:schemeClr val="tx1"/>
                </a:solidFill>
                <a:effectLst>
                  <a:outerShdw blurRad="38100" dist="38100" dir="2700000" algn="tl">
                    <a:srgbClr val="000000"/>
                  </a:outerShdw>
                </a:effectLst>
                <a:latin typeface="Arial" pitchFamily="34" charset="0"/>
              </a:rPr>
              <a:t>epit</a:t>
            </a:r>
            <a:r>
              <a:rPr lang="en-US" sz="2600" b="1" dirty="0" smtClean="0">
                <a:solidFill>
                  <a:schemeClr val="tx1"/>
                </a:solidFill>
                <a:effectLst>
                  <a:outerShdw blurRad="38100" dist="38100" dir="2700000" algn="tl">
                    <a:srgbClr val="000000"/>
                  </a:outerShdw>
                </a:effectLst>
                <a:latin typeface="Arial" pitchFamily="34" charset="0"/>
              </a:rPr>
              <a:t>h</a:t>
            </a:r>
            <a:r>
              <a:rPr lang="cs-CZ" sz="2600" b="1" dirty="0" smtClean="0">
                <a:solidFill>
                  <a:schemeClr val="tx1"/>
                </a:solidFill>
                <a:effectLst>
                  <a:outerShdw blurRad="38100" dist="38100" dir="2700000" algn="tl">
                    <a:srgbClr val="000000"/>
                  </a:outerShdw>
                </a:effectLst>
                <a:latin typeface="Arial" pitchFamily="34" charset="0"/>
              </a:rPr>
              <a:t>el</a:t>
            </a:r>
            <a:r>
              <a:rPr lang="en-US" sz="2600" b="1" dirty="0" err="1" smtClean="0">
                <a:solidFill>
                  <a:schemeClr val="tx1"/>
                </a:solidFill>
                <a:effectLst>
                  <a:outerShdw blurRad="38100" dist="38100" dir="2700000" algn="tl">
                    <a:srgbClr val="000000"/>
                  </a:outerShdw>
                </a:effectLst>
                <a:latin typeface="Arial" pitchFamily="34" charset="0"/>
              </a:rPr>
              <a:t>ium</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a:solidFill>
                  <a:schemeClr val="tx1"/>
                </a:solidFill>
                <a:effectLst>
                  <a:outerShdw blurRad="38100" dist="38100" dir="2700000" algn="tl">
                    <a:srgbClr val="000000"/>
                  </a:outerShdw>
                </a:effectLst>
                <a:latin typeface="Arial" pitchFamily="34" charset="0"/>
              </a:rPr>
              <a:t>-</a:t>
            </a:r>
            <a:r>
              <a:rPr lang="cs-CZ" sz="2600" b="1" dirty="0">
                <a:solidFill>
                  <a:srgbClr val="F5F5F5"/>
                </a:solidFill>
                <a:effectLst>
                  <a:outerShdw blurRad="38100" dist="38100" dir="2700000" algn="tl">
                    <a:srgbClr val="000000"/>
                  </a:outerShdw>
                </a:effectLst>
                <a:latin typeface="Arial" pitchFamily="34" charset="0"/>
              </a:rPr>
              <a:t>  </a:t>
            </a:r>
            <a:r>
              <a:rPr lang="cs-CZ" sz="2600" b="1" dirty="0">
                <a:solidFill>
                  <a:srgbClr val="FC0128"/>
                </a:solidFill>
                <a:effectLst>
                  <a:outerShdw blurRad="38100" dist="38100" dir="2700000" algn="tl">
                    <a:srgbClr val="000000"/>
                  </a:outerShdw>
                </a:effectLst>
                <a:latin typeface="Arial" pitchFamily="34" charset="0"/>
              </a:rPr>
              <a:t>PRK, </a:t>
            </a:r>
            <a:r>
              <a:rPr lang="cs-CZ" sz="2600" b="1" dirty="0">
                <a:solidFill>
                  <a:srgbClr val="FC0128"/>
                </a:solidFill>
                <a:effectLst>
                  <a:outerShdw blurRad="38100" dist="38100" dir="2700000" algn="tl">
                    <a:srgbClr val="000000"/>
                  </a:outerShdw>
                </a:effectLst>
                <a:latin typeface="Arial" pitchFamily="34" charset="0"/>
              </a:rPr>
              <a:t>LASEK</a:t>
            </a: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2. </a:t>
            </a:r>
            <a:r>
              <a:rPr lang="en-US" sz="2600" b="1" dirty="0" smtClean="0">
                <a:solidFill>
                  <a:schemeClr val="tx1"/>
                </a:solidFill>
                <a:effectLst>
                  <a:outerShdw blurRad="38100" dist="38100" dir="2700000" algn="tl">
                    <a:srgbClr val="000000"/>
                  </a:outerShdw>
                </a:effectLst>
                <a:latin typeface="Arial" pitchFamily="34" charset="0"/>
              </a:rPr>
              <a:t>corneal incisions </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err="1" smtClean="0">
                <a:solidFill>
                  <a:srgbClr val="FC0128"/>
                </a:solidFill>
                <a:effectLst>
                  <a:outerShdw blurRad="38100" dist="38100" dir="2700000" algn="tl">
                    <a:srgbClr val="000000"/>
                  </a:outerShdw>
                </a:effectLst>
                <a:latin typeface="Arial" pitchFamily="34" charset="0"/>
              </a:rPr>
              <a:t>keratotom</a:t>
            </a:r>
            <a:r>
              <a:rPr lang="en-US" sz="2600" b="1" dirty="0" smtClean="0">
                <a:solidFill>
                  <a:srgbClr val="FC0128"/>
                </a:solidFill>
                <a:effectLst>
                  <a:outerShdw blurRad="38100" dist="38100" dir="2700000" algn="tl">
                    <a:srgbClr val="000000"/>
                  </a:outerShdw>
                </a:effectLst>
                <a:latin typeface="Arial" pitchFamily="34" charset="0"/>
              </a:rPr>
              <a:t>y</a:t>
            </a:r>
            <a:r>
              <a:rPr lang="cs-CZ" sz="2600" b="1" dirty="0" smtClean="0">
                <a:solidFill>
                  <a:srgbClr val="FC0128"/>
                </a:solidFill>
                <a:effectLst>
                  <a:outerShdw blurRad="38100" dist="38100" dir="2700000" algn="tl">
                    <a:srgbClr val="000000"/>
                  </a:outerShdw>
                </a:effectLst>
                <a:latin typeface="Arial" pitchFamily="34" charset="0"/>
              </a:rPr>
              <a:t> –</a:t>
            </a:r>
            <a:r>
              <a:rPr lang="en-US" sz="2600" b="1" dirty="0" smtClean="0">
                <a:solidFill>
                  <a:srgbClr val="FC0128"/>
                </a:solidFill>
                <a:effectLst>
                  <a:outerShdw blurRad="38100" dist="38100" dir="2700000" algn="tl">
                    <a:srgbClr val="000000"/>
                  </a:outerShdw>
                </a:effectLst>
                <a:latin typeface="Arial" pitchFamily="34" charset="0"/>
              </a:rPr>
              <a:t> diamond knife</a:t>
            </a:r>
            <a:r>
              <a:rPr lang="cs-CZ" sz="2600" b="1" dirty="0" smtClean="0">
                <a:solidFill>
                  <a:srgbClr val="FC0128"/>
                </a:solidFill>
                <a:effectLst>
                  <a:outerShdw blurRad="38100" dist="38100" dir="2700000" algn="tl">
                    <a:srgbClr val="000000"/>
                  </a:outerShdw>
                </a:effectLst>
                <a:latin typeface="Arial" pitchFamily="34" charset="0"/>
              </a:rPr>
              <a:t>, laser</a:t>
            </a:r>
            <a:endParaRPr lang="cs-CZ" sz="2600" b="1" dirty="0">
              <a:solidFill>
                <a:srgbClr val="FC0128"/>
              </a:solidFill>
              <a:effectLst>
                <a:outerShdw blurRad="38100" dist="38100" dir="2700000" algn="tl">
                  <a:srgbClr val="000000"/>
                </a:outerShdw>
              </a:effectLst>
              <a:latin typeface="Arial" pitchFamily="34" charset="0"/>
            </a:endParaRPr>
          </a:p>
          <a:p>
            <a:pPr marL="457212" indent="-457212">
              <a:lnSpc>
                <a:spcPct val="140000"/>
              </a:lnSpc>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3. </a:t>
            </a:r>
            <a:r>
              <a:rPr lang="cs-CZ" sz="2600" b="1" dirty="0" err="1" smtClean="0">
                <a:solidFill>
                  <a:schemeClr val="tx1"/>
                </a:solidFill>
                <a:effectLst>
                  <a:outerShdw blurRad="38100" dist="38100" dir="2700000" algn="tl">
                    <a:srgbClr val="000000"/>
                  </a:outerShdw>
                </a:effectLst>
                <a:latin typeface="Arial" pitchFamily="34" charset="0"/>
              </a:rPr>
              <a:t>intraocular</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err="1" smtClean="0">
                <a:solidFill>
                  <a:schemeClr val="tx1"/>
                </a:solidFill>
                <a:effectLst>
                  <a:outerShdw blurRad="38100" dist="38100" dir="2700000" algn="tl">
                    <a:srgbClr val="000000"/>
                  </a:outerShdw>
                </a:effectLst>
                <a:latin typeface="Arial" pitchFamily="34" charset="0"/>
              </a:rPr>
              <a:t>lens</a:t>
            </a:r>
            <a:r>
              <a:rPr lang="cs-CZ" sz="2600" b="1" dirty="0" smtClean="0">
                <a:solidFill>
                  <a:schemeClr val="tx1"/>
                </a:solidFill>
                <a:effectLst>
                  <a:outerShdw blurRad="38100" dist="38100" dir="2700000" algn="tl">
                    <a:srgbClr val="000000"/>
                  </a:outerShdw>
                </a:effectLst>
                <a:latin typeface="Arial" pitchFamily="34" charset="0"/>
              </a:rPr>
              <a:t> – </a:t>
            </a:r>
            <a:r>
              <a:rPr lang="cs-CZ" sz="2600" b="1" dirty="0" err="1" smtClean="0">
                <a:solidFill>
                  <a:srgbClr val="FC0128"/>
                </a:solidFill>
                <a:effectLst>
                  <a:outerShdw blurRad="38100" dist="38100" dir="2700000" algn="tl">
                    <a:srgbClr val="000000"/>
                  </a:outerShdw>
                </a:effectLst>
                <a:latin typeface="Arial" pitchFamily="34" charset="0"/>
              </a:rPr>
              <a:t>phakic</a:t>
            </a:r>
            <a:r>
              <a:rPr lang="cs-CZ" sz="2600" b="1" dirty="0" smtClean="0">
                <a:solidFill>
                  <a:srgbClr val="FC0128"/>
                </a:solidFill>
                <a:effectLst>
                  <a:outerShdw blurRad="38100" dist="38100" dir="2700000" algn="tl">
                    <a:srgbClr val="000000"/>
                  </a:outerShdw>
                </a:effectLst>
                <a:latin typeface="Arial" pitchFamily="34" charset="0"/>
              </a:rPr>
              <a:t> </a:t>
            </a:r>
            <a:r>
              <a:rPr lang="cs-CZ" sz="2600" b="1" dirty="0" err="1" smtClean="0">
                <a:solidFill>
                  <a:srgbClr val="FC0128"/>
                </a:solidFill>
                <a:effectLst>
                  <a:outerShdw blurRad="38100" dist="38100" dir="2700000" algn="tl">
                    <a:srgbClr val="000000"/>
                  </a:outerShdw>
                </a:effectLst>
                <a:latin typeface="Arial" pitchFamily="34" charset="0"/>
              </a:rPr>
              <a:t>lens</a:t>
            </a:r>
            <a:endParaRPr lang="cs-CZ" sz="2600" b="1" dirty="0">
              <a:solidFill>
                <a:srgbClr val="FC0128"/>
              </a:solidFill>
              <a:effectLst>
                <a:outerShdw blurRad="38100" dist="38100" dir="2700000" algn="tl">
                  <a:srgbClr val="000000"/>
                </a:outerShdw>
              </a:effectLst>
              <a:latin typeface="Arial" pitchFamily="34" charset="0"/>
            </a:endParaRP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4</a:t>
            </a:r>
            <a:r>
              <a:rPr lang="cs-CZ" sz="2600" b="1" dirty="0">
                <a:solidFill>
                  <a:schemeClr val="tx1"/>
                </a:solidFill>
                <a:effectLst>
                  <a:outerShdw blurRad="38100" dist="38100" dir="2700000" algn="tl">
                    <a:srgbClr val="000000"/>
                  </a:outerShdw>
                </a:effectLst>
                <a:latin typeface="Arial" pitchFamily="34" charset="0"/>
              </a:rPr>
              <a:t>. </a:t>
            </a:r>
            <a:r>
              <a:rPr lang="cs-CZ" sz="2600" b="1" dirty="0" err="1" smtClean="0">
                <a:solidFill>
                  <a:schemeClr val="tx1"/>
                </a:solidFill>
                <a:effectLst>
                  <a:outerShdw blurRad="38100" dist="38100" dir="2700000" algn="tl">
                    <a:srgbClr val="000000"/>
                  </a:outerShdw>
                </a:effectLst>
                <a:latin typeface="Arial" pitchFamily="34" charset="0"/>
              </a:rPr>
              <a:t>refractive</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err="1" smtClean="0">
                <a:solidFill>
                  <a:schemeClr val="tx1"/>
                </a:solidFill>
                <a:effectLst>
                  <a:outerShdw blurRad="38100" dist="38100" dir="2700000" algn="tl">
                    <a:srgbClr val="000000"/>
                  </a:outerShdw>
                </a:effectLst>
                <a:latin typeface="Arial" pitchFamily="34" charset="0"/>
              </a:rPr>
              <a:t>lens</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err="1" smtClean="0">
                <a:solidFill>
                  <a:schemeClr val="tx1"/>
                </a:solidFill>
                <a:effectLst>
                  <a:outerShdw blurRad="38100" dist="38100" dir="2700000" algn="tl">
                    <a:srgbClr val="000000"/>
                  </a:outerShdw>
                </a:effectLst>
                <a:latin typeface="Arial" pitchFamily="34" charset="0"/>
              </a:rPr>
              <a:t>exchange</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a:solidFill>
                  <a:schemeClr val="tx1"/>
                </a:solidFill>
                <a:effectLst>
                  <a:outerShdw blurRad="38100" dist="38100" dir="2700000" algn="tl">
                    <a:srgbClr val="000000"/>
                  </a:outerShdw>
                </a:effectLst>
                <a:latin typeface="Arial" pitchFamily="34" charset="0"/>
              </a:rPr>
              <a:t>– </a:t>
            </a:r>
            <a:r>
              <a:rPr lang="cs-CZ" sz="2600" b="1" dirty="0" err="1" smtClean="0">
                <a:solidFill>
                  <a:srgbClr val="FC0128"/>
                </a:solidFill>
                <a:effectLst>
                  <a:outerShdw blurRad="38100" dist="38100" dir="2700000" algn="tl">
                    <a:srgbClr val="000000"/>
                  </a:outerShdw>
                </a:effectLst>
                <a:latin typeface="Arial" pitchFamily="34" charset="0"/>
              </a:rPr>
              <a:t>similar</a:t>
            </a:r>
            <a:r>
              <a:rPr lang="cs-CZ" sz="2600" b="1" dirty="0" smtClean="0">
                <a:solidFill>
                  <a:srgbClr val="FC0128"/>
                </a:solidFill>
                <a:effectLst>
                  <a:outerShdw blurRad="38100" dist="38100" dir="2700000" algn="tl">
                    <a:srgbClr val="000000"/>
                  </a:outerShdw>
                </a:effectLst>
                <a:latin typeface="Arial" pitchFamily="34" charset="0"/>
              </a:rPr>
              <a:t> to </a:t>
            </a:r>
            <a:r>
              <a:rPr lang="cs-CZ" sz="2600" b="1" dirty="0" err="1" smtClean="0">
                <a:solidFill>
                  <a:srgbClr val="FC0128"/>
                </a:solidFill>
                <a:effectLst>
                  <a:outerShdw blurRad="38100" dist="38100" dir="2700000" algn="tl">
                    <a:srgbClr val="000000"/>
                  </a:outerShdw>
                </a:effectLst>
                <a:latin typeface="Arial" pitchFamily="34" charset="0"/>
              </a:rPr>
              <a:t>cataract</a:t>
            </a:r>
            <a:r>
              <a:rPr lang="cs-CZ" sz="2600" b="1" dirty="0" smtClean="0">
                <a:solidFill>
                  <a:srgbClr val="FC0128"/>
                </a:solidFill>
                <a:effectLst>
                  <a:outerShdw blurRad="38100" dist="38100" dir="2700000" algn="tl">
                    <a:srgbClr val="000000"/>
                  </a:outerShdw>
                </a:effectLst>
                <a:latin typeface="Arial" pitchFamily="34" charset="0"/>
              </a:rPr>
              <a:t> </a:t>
            </a:r>
            <a:r>
              <a:rPr lang="cs-CZ" sz="2600" b="1" dirty="0" err="1" smtClean="0">
                <a:solidFill>
                  <a:srgbClr val="FC0128"/>
                </a:solidFill>
                <a:effectLst>
                  <a:outerShdw blurRad="38100" dist="38100" dir="2700000" algn="tl">
                    <a:srgbClr val="000000"/>
                  </a:outerShdw>
                </a:effectLst>
                <a:latin typeface="Arial" pitchFamily="34" charset="0"/>
              </a:rPr>
              <a:t>surgery</a:t>
            </a:r>
            <a:endParaRPr lang="cs-CZ" sz="2600" b="1" dirty="0">
              <a:solidFill>
                <a:srgbClr val="FC0128"/>
              </a:solidFill>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275965244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00066"/>
        </a:solidFill>
        <a:effectLst/>
      </p:bgPr>
    </p:bg>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68611" name="Rectangle 3"/>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pic>
        <p:nvPicPr>
          <p:cNvPr id="6861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8458200" cy="685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3" name="Rectangle 5"/>
          <p:cNvSpPr>
            <a:spLocks noChangeArrowheads="1"/>
          </p:cNvSpPr>
          <p:nvPr/>
        </p:nvSpPr>
        <p:spPr bwMode="auto">
          <a:xfrm>
            <a:off x="4495801" y="5994400"/>
            <a:ext cx="3863975" cy="7254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30000"/>
              </a:lnSpc>
              <a:spcBef>
                <a:spcPct val="20000"/>
              </a:spcBef>
              <a:defRPr/>
            </a:pPr>
            <a:r>
              <a:rPr lang="cs-CZ" sz="3200" b="1">
                <a:solidFill>
                  <a:schemeClr val="tx1"/>
                </a:solidFill>
                <a:effectLst>
                  <a:outerShdw blurRad="38100" dist="38100" dir="2700000" algn="tl">
                    <a:srgbClr val="000000"/>
                  </a:outerShdw>
                </a:effectLst>
                <a:latin typeface="Arial" pitchFamily="34" charset="0"/>
              </a:rPr>
              <a:t>MICROKERATOME</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pattFill prst="smConfetti">
          <a:fgClr>
            <a:srgbClr val="FFCCCC"/>
          </a:fgClr>
          <a:bgClr>
            <a:schemeClr val="accent1"/>
          </a:bgClr>
        </a:pattFill>
        <a:effectLst/>
      </p:bgPr>
    </p:bg>
    <p:spTree>
      <p:nvGrpSpPr>
        <p:cNvPr id="1" name=""/>
        <p:cNvGrpSpPr/>
        <p:nvPr/>
      </p:nvGrpSpPr>
      <p:grpSpPr>
        <a:xfrm>
          <a:off x="0" y="0"/>
          <a:ext cx="0" cy="0"/>
          <a:chOff x="0" y="0"/>
          <a:chExt cx="0" cy="0"/>
        </a:xfrm>
      </p:grpSpPr>
      <p:sp>
        <p:nvSpPr>
          <p:cNvPr id="69634" name="Rectangle 1026"/>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69635" name="Rectangle 1027"/>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pic>
        <p:nvPicPr>
          <p:cNvPr id="69636" name="Picture 1028"/>
          <p:cNvPicPr>
            <a:picLocks noChangeArrowheads="1"/>
          </p:cNvPicPr>
          <p:nvPr/>
        </p:nvPicPr>
        <p:blipFill>
          <a:blip r:embed="rId2">
            <a:extLst>
              <a:ext uri="{28A0092B-C50C-407E-A947-70E740481C1C}">
                <a14:useLocalDpi xmlns:a14="http://schemas.microsoft.com/office/drawing/2010/main" val="0"/>
              </a:ext>
            </a:extLst>
          </a:blip>
          <a:srcRect b="650"/>
          <a:stretch>
            <a:fillRect/>
          </a:stretch>
        </p:blipFill>
        <p:spPr bwMode="auto">
          <a:xfrm>
            <a:off x="1143001" y="1"/>
            <a:ext cx="9896475"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7" name="Rectangle 1029"/>
          <p:cNvSpPr>
            <a:spLocks noChangeArrowheads="1"/>
          </p:cNvSpPr>
          <p:nvPr/>
        </p:nvSpPr>
        <p:spPr bwMode="auto">
          <a:xfrm>
            <a:off x="2424114" y="333375"/>
            <a:ext cx="3863975" cy="7254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30000"/>
              </a:lnSpc>
              <a:spcBef>
                <a:spcPct val="20000"/>
              </a:spcBef>
              <a:defRPr/>
            </a:pPr>
            <a:r>
              <a:rPr lang="cs-CZ" sz="3200" b="1">
                <a:solidFill>
                  <a:schemeClr val="tx1"/>
                </a:solidFill>
                <a:effectLst>
                  <a:outerShdw blurRad="38100" dist="38100" dir="2700000" algn="tl">
                    <a:srgbClr val="000000"/>
                  </a:outerShdw>
                </a:effectLst>
                <a:latin typeface="Arial" pitchFamily="34" charset="0"/>
              </a:rPr>
              <a:t>MICROKERATOME</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70659" name="Rectangle 3"/>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pic>
        <p:nvPicPr>
          <p:cNvPr id="70660" name="Picture 4"/>
          <p:cNvPicPr>
            <a:picLocks noChangeArrowheads="1"/>
          </p:cNvPicPr>
          <p:nvPr/>
        </p:nvPicPr>
        <p:blipFill>
          <a:blip r:embed="rId2">
            <a:extLst>
              <a:ext uri="{28A0092B-C50C-407E-A947-70E740481C1C}">
                <a14:useLocalDpi xmlns:a14="http://schemas.microsoft.com/office/drawing/2010/main" val="0"/>
              </a:ext>
            </a:extLst>
          </a:blip>
          <a:srcRect r="771"/>
          <a:stretch>
            <a:fillRect/>
          </a:stretch>
        </p:blipFill>
        <p:spPr bwMode="auto">
          <a:xfrm>
            <a:off x="2209801" y="1588"/>
            <a:ext cx="7561263" cy="685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1" name="Rectangle 5"/>
          <p:cNvSpPr>
            <a:spLocks noChangeArrowheads="1"/>
          </p:cNvSpPr>
          <p:nvPr/>
        </p:nvSpPr>
        <p:spPr bwMode="auto">
          <a:xfrm>
            <a:off x="4648200" y="5056188"/>
            <a:ext cx="2482850" cy="9636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30000"/>
              </a:lnSpc>
              <a:spcBef>
                <a:spcPct val="20000"/>
              </a:spcBef>
              <a:defRPr/>
            </a:pPr>
            <a:r>
              <a:rPr lang="cs-CZ" sz="4400" b="1">
                <a:solidFill>
                  <a:schemeClr val="tx1"/>
                </a:solidFill>
                <a:effectLst>
                  <a:outerShdw blurRad="38100" dist="38100" dir="2700000" algn="tl">
                    <a:srgbClr val="000000"/>
                  </a:outerShdw>
                </a:effectLst>
                <a:latin typeface="Arial" pitchFamily="34" charset="0"/>
              </a:rPr>
              <a:t>L A S I K</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71683"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71684"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0" b="1">
                <a:solidFill>
                  <a:srgbClr val="FC0128"/>
                </a:solidFill>
              </a:rPr>
              <a:t>L A S I K</a:t>
            </a:r>
          </a:p>
          <a:p>
            <a:pPr algn="ctr">
              <a:spcBef>
                <a:spcPct val="0"/>
              </a:spcBef>
              <a:buClrTx/>
              <a:buSzTx/>
              <a:buFontTx/>
              <a:buNone/>
            </a:pPr>
            <a:r>
              <a:rPr lang="cs-CZ" altLang="cs-CZ" sz="3600" b="1">
                <a:solidFill>
                  <a:srgbClr val="FC0128"/>
                </a:solidFill>
              </a:rPr>
              <a:t>(laser under the corneal surface)</a:t>
            </a:r>
          </a:p>
        </p:txBody>
      </p:sp>
      <p:sp>
        <p:nvSpPr>
          <p:cNvPr id="71685" name="Rectangle 5"/>
          <p:cNvSpPr>
            <a:spLocks noChangeArrowheads="1"/>
          </p:cNvSpPr>
          <p:nvPr/>
        </p:nvSpPr>
        <p:spPr bwMode="auto">
          <a:xfrm>
            <a:off x="1720850" y="2362201"/>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26630" name="Rectangle 6"/>
          <p:cNvSpPr>
            <a:spLocks noChangeArrowheads="1"/>
          </p:cNvSpPr>
          <p:nvPr/>
        </p:nvSpPr>
        <p:spPr bwMode="auto">
          <a:xfrm>
            <a:off x="3657600" y="2436814"/>
            <a:ext cx="7391400" cy="404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nSpc>
                <a:spcPct val="130000"/>
              </a:lnSpc>
              <a:spcBef>
                <a:spcPct val="20000"/>
              </a:spcBef>
              <a:tabLst>
                <a:tab pos="2090738" algn="l"/>
              </a:tabLst>
              <a:defRPr/>
            </a:pPr>
            <a:r>
              <a:rPr lang="cs-CZ" sz="2800" b="1">
                <a:solidFill>
                  <a:schemeClr val="tx1"/>
                </a:solidFill>
                <a:effectLst>
                  <a:outerShdw blurRad="38100" dist="38100" dir="2700000" algn="tl">
                    <a:srgbClr val="000000"/>
                  </a:outerShdw>
                </a:effectLst>
                <a:latin typeface="Arial" pitchFamily="34" charset="0"/>
              </a:rPr>
              <a:t>1. painless</a:t>
            </a:r>
            <a:endParaRPr lang="cs-CZ" sz="2800" b="1">
              <a:solidFill>
                <a:srgbClr val="FC0128"/>
              </a:solidFill>
              <a:effectLst>
                <a:outerShdw blurRad="38100" dist="38100" dir="2700000" algn="tl">
                  <a:srgbClr val="000000"/>
                </a:outerShdw>
              </a:effectLst>
              <a:latin typeface="Arial" pitchFamily="34" charset="0"/>
            </a:endParaRPr>
          </a:p>
          <a:p>
            <a:pPr marL="342900" indent="-342900">
              <a:lnSpc>
                <a:spcPct val="130000"/>
              </a:lnSpc>
              <a:spcBef>
                <a:spcPct val="20000"/>
              </a:spcBef>
              <a:tabLst>
                <a:tab pos="2090738" algn="l"/>
              </a:tabLst>
              <a:defRPr/>
            </a:pPr>
            <a:r>
              <a:rPr lang="cs-CZ" sz="2800" b="1">
                <a:solidFill>
                  <a:schemeClr val="tx1"/>
                </a:solidFill>
                <a:effectLst>
                  <a:outerShdw blurRad="38100" dist="38100" dir="2700000" algn="tl">
                    <a:srgbClr val="000000"/>
                  </a:outerShdw>
                </a:effectLst>
                <a:latin typeface="Arial" pitchFamily="34" charset="0"/>
              </a:rPr>
              <a:t>2. fast </a:t>
            </a:r>
            <a:r>
              <a:rPr lang="en-US" sz="2800" b="1">
                <a:solidFill>
                  <a:schemeClr val="tx1"/>
                </a:solidFill>
                <a:effectLst>
                  <a:outerShdw blurRad="38100" dist="38100" dir="2700000" algn="tl">
                    <a:srgbClr val="000000"/>
                  </a:outerShdw>
                </a:effectLst>
                <a:latin typeface="Arial" pitchFamily="34" charset="0"/>
              </a:rPr>
              <a:t>visual rehabilitation</a:t>
            </a:r>
            <a:endParaRPr lang="cs-CZ" sz="2800" b="1">
              <a:solidFill>
                <a:schemeClr val="tx1"/>
              </a:solidFill>
              <a:effectLst>
                <a:outerShdw blurRad="38100" dist="38100" dir="2700000" algn="tl">
                  <a:srgbClr val="000000"/>
                </a:outerShdw>
              </a:effectLst>
              <a:latin typeface="Arial" pitchFamily="34" charset="0"/>
            </a:endParaRPr>
          </a:p>
          <a:p>
            <a:pPr marL="342900" indent="-342900">
              <a:lnSpc>
                <a:spcPct val="130000"/>
              </a:lnSpc>
              <a:spcBef>
                <a:spcPct val="20000"/>
              </a:spcBef>
              <a:tabLst>
                <a:tab pos="2090738" algn="l"/>
              </a:tabLst>
              <a:defRPr/>
            </a:pPr>
            <a:r>
              <a:rPr lang="cs-CZ" sz="2800" b="1">
                <a:solidFill>
                  <a:schemeClr val="tx1"/>
                </a:solidFill>
                <a:effectLst>
                  <a:outerShdw blurRad="38100" dist="38100" dir="2700000" algn="tl">
                    <a:srgbClr val="000000"/>
                  </a:outerShdw>
                </a:effectLst>
                <a:latin typeface="Arial" pitchFamily="34" charset="0"/>
              </a:rPr>
              <a:t>3. no corneal haze</a:t>
            </a:r>
            <a:endParaRPr lang="cs-CZ" sz="2800" b="1">
              <a:solidFill>
                <a:srgbClr val="FC0128"/>
              </a:solidFill>
              <a:effectLst>
                <a:outerShdw blurRad="38100" dist="38100" dir="2700000" algn="tl">
                  <a:srgbClr val="000000"/>
                </a:outerShdw>
              </a:effectLst>
              <a:latin typeface="Arial" pitchFamily="34" charset="0"/>
            </a:endParaRPr>
          </a:p>
          <a:p>
            <a:pPr marL="342900" indent="-342900">
              <a:lnSpc>
                <a:spcPct val="130000"/>
              </a:lnSpc>
              <a:spcBef>
                <a:spcPct val="20000"/>
              </a:spcBef>
              <a:tabLst>
                <a:tab pos="2090738" algn="l"/>
              </a:tabLst>
              <a:defRPr/>
            </a:pPr>
            <a:r>
              <a:rPr lang="cs-CZ" sz="2800" b="1">
                <a:solidFill>
                  <a:schemeClr val="tx1"/>
                </a:solidFill>
                <a:effectLst>
                  <a:outerShdw blurRad="38100" dist="38100" dir="2700000" algn="tl">
                    <a:srgbClr val="000000"/>
                  </a:outerShdw>
                </a:effectLst>
                <a:latin typeface="Arial" pitchFamily="34" charset="0"/>
              </a:rPr>
              <a:t>4. short time local therapy</a:t>
            </a:r>
          </a:p>
          <a:p>
            <a:pPr marL="342900" indent="-342900">
              <a:lnSpc>
                <a:spcPct val="130000"/>
              </a:lnSpc>
              <a:spcBef>
                <a:spcPct val="20000"/>
              </a:spcBef>
              <a:tabLst>
                <a:tab pos="2090738" algn="l"/>
              </a:tabLst>
              <a:defRPr/>
            </a:pPr>
            <a:r>
              <a:rPr lang="cs-CZ" sz="2800" b="1">
                <a:solidFill>
                  <a:schemeClr val="tx1"/>
                </a:solidFill>
                <a:effectLst>
                  <a:outerShdw blurRad="38100" dist="38100" dir="2700000" algn="tl">
                    <a:srgbClr val="000000"/>
                  </a:outerShdw>
                </a:effectLst>
                <a:latin typeface="Arial" pitchFamily="34" charset="0"/>
              </a:rPr>
              <a:t>5. </a:t>
            </a:r>
            <a:r>
              <a:rPr lang="en-US" sz="2800" b="1">
                <a:solidFill>
                  <a:schemeClr val="tx1"/>
                </a:solidFill>
                <a:effectLst>
                  <a:outerShdw blurRad="38100" dist="38100" dir="2700000" algn="tl">
                    <a:srgbClr val="000000"/>
                  </a:outerShdw>
                </a:effectLst>
                <a:latin typeface="Arial" pitchFamily="34" charset="0"/>
              </a:rPr>
              <a:t>both eyes at the same day </a:t>
            </a:r>
            <a:endParaRPr lang="cs-CZ" sz="2800" b="1">
              <a:solidFill>
                <a:schemeClr val="tx1"/>
              </a:solidFill>
              <a:effectLst>
                <a:outerShdw blurRad="38100" dist="38100" dir="2700000" algn="tl">
                  <a:srgbClr val="000000"/>
                </a:outerShdw>
              </a:effectLst>
              <a:latin typeface="Arial" pitchFamily="34" charset="0"/>
            </a:endParaRPr>
          </a:p>
          <a:p>
            <a:pPr marL="342900" indent="-342900">
              <a:lnSpc>
                <a:spcPct val="130000"/>
              </a:lnSpc>
              <a:spcBef>
                <a:spcPct val="20000"/>
              </a:spcBef>
              <a:tabLst>
                <a:tab pos="2090738" algn="l"/>
              </a:tabLst>
              <a:defRPr/>
            </a:pPr>
            <a:r>
              <a:rPr lang="cs-CZ" sz="2800" b="1">
                <a:solidFill>
                  <a:schemeClr val="tx1"/>
                </a:solidFill>
                <a:effectLst>
                  <a:outerShdw blurRad="38100" dist="38100" dir="2700000" algn="tl">
                    <a:srgbClr val="000000"/>
                  </a:outerShdw>
                </a:effectLst>
                <a:latin typeface="Arial" pitchFamily="34" charset="0"/>
              </a:rPr>
              <a:t>6. </a:t>
            </a:r>
            <a:r>
              <a:rPr lang="en-US" sz="2800" b="1">
                <a:solidFill>
                  <a:schemeClr val="tx1"/>
                </a:solidFill>
                <a:effectLst>
                  <a:outerShdw blurRad="38100" dist="38100" dir="2700000" algn="tl">
                    <a:srgbClr val="000000"/>
                  </a:outerShdw>
                </a:effectLst>
                <a:latin typeface="Arial" pitchFamily="34" charset="0"/>
              </a:rPr>
              <a:t>excellent long</a:t>
            </a:r>
            <a:r>
              <a:rPr lang="cs-CZ" sz="2800" b="1">
                <a:solidFill>
                  <a:schemeClr val="tx1"/>
                </a:solidFill>
                <a:effectLst>
                  <a:outerShdw blurRad="38100" dist="38100" dir="2700000" algn="tl">
                    <a:srgbClr val="000000"/>
                  </a:outerShdw>
                </a:effectLst>
                <a:latin typeface="Arial" pitchFamily="34" charset="0"/>
              </a:rPr>
              <a:t> term stability</a:t>
            </a:r>
            <a:r>
              <a:rPr lang="cs-CZ" sz="3200" b="1">
                <a:solidFill>
                  <a:srgbClr val="FC0128"/>
                </a:solidFill>
                <a:effectLst>
                  <a:outerShdw blurRad="38100" dist="38100" dir="2700000" algn="tl">
                    <a:srgbClr val="000000"/>
                  </a:outerShdw>
                </a:effectLst>
                <a:latin typeface="Arial" pitchFamily="34" charset="0"/>
              </a:rPr>
              <a:t> </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73731"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73732"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6000" b="1">
                <a:solidFill>
                  <a:srgbClr val="FC0128"/>
                </a:solidFill>
              </a:rPr>
              <a:t>L A S I K</a:t>
            </a:r>
          </a:p>
        </p:txBody>
      </p:sp>
      <p:sp>
        <p:nvSpPr>
          <p:cNvPr id="73733" name="Rectangle 5"/>
          <p:cNvSpPr>
            <a:spLocks noChangeArrowheads="1"/>
          </p:cNvSpPr>
          <p:nvPr/>
        </p:nvSpPr>
        <p:spPr bwMode="auto">
          <a:xfrm>
            <a:off x="1720850" y="2362201"/>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28678" name="Rectangle 6"/>
          <p:cNvSpPr>
            <a:spLocks noChangeArrowheads="1"/>
          </p:cNvSpPr>
          <p:nvPr/>
        </p:nvSpPr>
        <p:spPr bwMode="auto">
          <a:xfrm>
            <a:off x="2667000" y="2741614"/>
            <a:ext cx="7543800" cy="312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gn="ctr">
              <a:lnSpc>
                <a:spcPct val="130000"/>
              </a:lnSpc>
              <a:spcBef>
                <a:spcPct val="20000"/>
              </a:spcBef>
              <a:tabLst>
                <a:tab pos="2090738" algn="l"/>
              </a:tabLst>
              <a:defRPr/>
            </a:pPr>
            <a:r>
              <a:rPr lang="cs-CZ" sz="4000" b="1">
                <a:solidFill>
                  <a:schemeClr val="tx1"/>
                </a:solidFill>
                <a:effectLst>
                  <a:outerShdw blurRad="38100" dist="38100" dir="2700000" algn="tl">
                    <a:srgbClr val="000000"/>
                  </a:outerShdw>
                </a:effectLst>
                <a:latin typeface="Arial" pitchFamily="34" charset="0"/>
              </a:rPr>
              <a:t>first choice</a:t>
            </a:r>
          </a:p>
          <a:p>
            <a:pPr marL="342900" indent="-342900" algn="ctr">
              <a:lnSpc>
                <a:spcPct val="130000"/>
              </a:lnSpc>
              <a:spcBef>
                <a:spcPct val="20000"/>
              </a:spcBef>
              <a:tabLst>
                <a:tab pos="2090738" algn="l"/>
              </a:tabLst>
              <a:defRPr/>
            </a:pPr>
            <a:r>
              <a:rPr lang="cs-CZ" sz="4000" b="1">
                <a:solidFill>
                  <a:schemeClr val="tx1"/>
                </a:solidFill>
                <a:effectLst>
                  <a:outerShdw blurRad="38100" dist="38100" dir="2700000" algn="tl">
                    <a:srgbClr val="000000"/>
                  </a:outerShdw>
                </a:effectLst>
                <a:latin typeface="Arial" pitchFamily="34" charset="0"/>
              </a:rPr>
              <a:t>in </a:t>
            </a:r>
          </a:p>
          <a:p>
            <a:pPr marL="342900" indent="-342900" algn="ctr">
              <a:lnSpc>
                <a:spcPct val="130000"/>
              </a:lnSpc>
              <a:spcBef>
                <a:spcPct val="20000"/>
              </a:spcBef>
              <a:tabLst>
                <a:tab pos="2090738" algn="l"/>
              </a:tabLst>
              <a:defRPr/>
            </a:pPr>
            <a:r>
              <a:rPr lang="cs-CZ" sz="4000" b="1">
                <a:solidFill>
                  <a:schemeClr val="tx1"/>
                </a:solidFill>
                <a:effectLst>
                  <a:outerShdw blurRad="38100" dist="38100" dir="2700000" algn="tl">
                    <a:srgbClr val="000000"/>
                  </a:outerShdw>
                </a:effectLst>
                <a:latin typeface="Arial" pitchFamily="34" charset="0"/>
              </a:rPr>
              <a:t>refractive surgery</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77827"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77828" name="Rectangle 4"/>
          <p:cNvSpPr>
            <a:spLocks noChangeArrowheads="1"/>
          </p:cNvSpPr>
          <p:nvPr/>
        </p:nvSpPr>
        <p:spPr bwMode="auto">
          <a:xfrm>
            <a:off x="1720850" y="2362201"/>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77829" name="Rectangle 7"/>
          <p:cNvSpPr>
            <a:spLocks noChangeArrowheads="1"/>
          </p:cNvSpPr>
          <p:nvPr/>
        </p:nvSpPr>
        <p:spPr bwMode="auto">
          <a:xfrm>
            <a:off x="4292601" y="184150"/>
            <a:ext cx="3394075" cy="9540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2800" b="1">
                <a:solidFill>
                  <a:srgbClr val="FC0128"/>
                </a:solidFill>
              </a:rPr>
              <a:t>L A S I K</a:t>
            </a:r>
          </a:p>
          <a:p>
            <a:pPr algn="ctr">
              <a:spcBef>
                <a:spcPct val="0"/>
              </a:spcBef>
              <a:buClrTx/>
              <a:buSzTx/>
              <a:buFontTx/>
              <a:buNone/>
            </a:pPr>
            <a:r>
              <a:rPr lang="cs-CZ" altLang="cs-CZ" sz="2800" b="1">
                <a:solidFill>
                  <a:srgbClr val="FC0128"/>
                </a:solidFill>
              </a:rPr>
              <a:t>by femtosecond laser</a:t>
            </a:r>
          </a:p>
        </p:txBody>
      </p:sp>
      <p:pic>
        <p:nvPicPr>
          <p:cNvPr id="3" name="Femto-lasik AN.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111250" y="1268414"/>
            <a:ext cx="9937750"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8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9874" name="Line 2"/>
          <p:cNvSpPr>
            <a:spLocks noChangeShapeType="1"/>
          </p:cNvSpPr>
          <p:nvPr/>
        </p:nvSpPr>
        <p:spPr bwMode="auto">
          <a:xfrm flipV="1">
            <a:off x="1143001" y="1484313"/>
            <a:ext cx="9974263" cy="4762"/>
          </a:xfrm>
          <a:prstGeom prst="line">
            <a:avLst/>
          </a:prstGeom>
          <a:noFill/>
          <a:ln w="38100">
            <a:solidFill>
              <a:srgbClr val="6666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9875" name="Line 3"/>
          <p:cNvSpPr>
            <a:spLocks noChangeShapeType="1"/>
          </p:cNvSpPr>
          <p:nvPr/>
        </p:nvSpPr>
        <p:spPr bwMode="auto">
          <a:xfrm>
            <a:off x="1143001" y="1560513"/>
            <a:ext cx="9974263" cy="0"/>
          </a:xfrm>
          <a:prstGeom prst="line">
            <a:avLst/>
          </a:prstGeom>
          <a:noFill/>
          <a:ln w="57150">
            <a:solidFill>
              <a:srgbClr val="00008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79876" name="Picture 4" descr="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1326" y="-53975"/>
            <a:ext cx="5688013"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5"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26988"/>
            <a:ext cx="453866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80899"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80900"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0" b="1">
                <a:solidFill>
                  <a:srgbClr val="FC0128"/>
                </a:solidFill>
              </a:rPr>
              <a:t>FEMTO - L A S I K</a:t>
            </a:r>
          </a:p>
        </p:txBody>
      </p:sp>
      <p:sp>
        <p:nvSpPr>
          <p:cNvPr id="80901" name="Rectangle 5"/>
          <p:cNvSpPr>
            <a:spLocks noChangeArrowheads="1"/>
          </p:cNvSpPr>
          <p:nvPr/>
        </p:nvSpPr>
        <p:spPr bwMode="auto">
          <a:xfrm>
            <a:off x="1720850" y="2362201"/>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pic>
        <p:nvPicPr>
          <p:cNvPr id="80902" name="Picture 6" desc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3" y="1633538"/>
            <a:ext cx="7200900"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2809479" y="332656"/>
            <a:ext cx="7109619" cy="92868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73522" tIns="36116" rIns="73522" bIns="36116"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en-US" altLang="cs-CZ" sz="4800" b="1" dirty="0">
                <a:solidFill>
                  <a:srgbClr val="FC0128"/>
                </a:solidFill>
              </a:rPr>
              <a:t>Visual acuity</a:t>
            </a:r>
            <a:endParaRPr lang="cs-CZ" altLang="cs-CZ" sz="4800" b="1" dirty="0">
              <a:solidFill>
                <a:srgbClr val="FC0128"/>
              </a:solidFill>
            </a:endParaRPr>
          </a:p>
        </p:txBody>
      </p:sp>
      <p:sp>
        <p:nvSpPr>
          <p:cNvPr id="221187" name="Rectangle 3"/>
          <p:cNvSpPr>
            <a:spLocks noChangeArrowheads="1"/>
          </p:cNvSpPr>
          <p:nvPr/>
        </p:nvSpPr>
        <p:spPr bwMode="auto">
          <a:xfrm>
            <a:off x="2423592" y="2636912"/>
            <a:ext cx="7889874" cy="3158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522" tIns="36116" rIns="73522" bIns="36116"/>
          <a:lstStyle/>
          <a:p>
            <a:pPr marL="278613" indent="-278613">
              <a:lnSpc>
                <a:spcPct val="155000"/>
              </a:lnSpc>
              <a:spcBef>
                <a:spcPct val="20000"/>
              </a:spcBef>
              <a:buClr>
                <a:schemeClr val="hlink"/>
              </a:buClr>
              <a:buSzPct val="75000"/>
              <a:tabLst>
                <a:tab pos="1698767" algn="l"/>
              </a:tabLst>
              <a:defRPr/>
            </a:pPr>
            <a:r>
              <a:rPr lang="en-US" sz="3600" b="1" u="sng" dirty="0">
                <a:solidFill>
                  <a:srgbClr val="F5F5F5"/>
                </a:solidFill>
                <a:effectLst>
                  <a:outerShdw blurRad="38100" dist="38100" dir="2700000" algn="tl">
                    <a:srgbClr val="000000"/>
                  </a:outerShdw>
                </a:effectLst>
                <a:latin typeface="Arial" pitchFamily="34" charset="0"/>
              </a:rPr>
              <a:t>Uncorrected</a:t>
            </a:r>
            <a:r>
              <a:rPr lang="cs-CZ" sz="3600" b="1" u="sng" dirty="0">
                <a:solidFill>
                  <a:srgbClr val="F5F5F5"/>
                </a:solidFill>
                <a:effectLst>
                  <a:outerShdw blurRad="38100" dist="38100" dir="2700000" algn="tl">
                    <a:srgbClr val="000000"/>
                  </a:outerShdw>
                </a:effectLst>
                <a:latin typeface="Arial" pitchFamily="34" charset="0"/>
              </a:rPr>
              <a:t> </a:t>
            </a:r>
            <a:r>
              <a:rPr lang="cs-CZ" sz="3600" b="1" dirty="0">
                <a:solidFill>
                  <a:schemeClr val="tx1"/>
                </a:solidFill>
                <a:effectLst>
                  <a:outerShdw blurRad="38100" dist="38100" dir="2700000" algn="tl">
                    <a:srgbClr val="000000"/>
                  </a:outerShdw>
                </a:effectLst>
                <a:latin typeface="Arial" pitchFamily="34" charset="0"/>
              </a:rPr>
              <a:t>– </a:t>
            </a:r>
            <a:r>
              <a:rPr lang="en-US" sz="3600" b="1" dirty="0">
                <a:solidFill>
                  <a:schemeClr val="tx1"/>
                </a:solidFill>
                <a:effectLst>
                  <a:outerShdw blurRad="38100" dist="38100" dir="2700000" algn="tl">
                    <a:srgbClr val="000000"/>
                  </a:outerShdw>
                </a:effectLst>
                <a:latin typeface="Arial" pitchFamily="34" charset="0"/>
              </a:rPr>
              <a:t>no corrective glass</a:t>
            </a:r>
            <a:endParaRPr lang="cs-CZ" sz="3600" b="1" dirty="0">
              <a:solidFill>
                <a:schemeClr val="tx1"/>
              </a:solidFill>
              <a:effectLst>
                <a:outerShdw blurRad="38100" dist="38100" dir="2700000" algn="tl">
                  <a:srgbClr val="000000"/>
                </a:outerShdw>
              </a:effectLst>
              <a:latin typeface="Arial" pitchFamily="34" charset="0"/>
            </a:endParaRPr>
          </a:p>
          <a:p>
            <a:pPr marL="278613" indent="-278613">
              <a:lnSpc>
                <a:spcPct val="155000"/>
              </a:lnSpc>
              <a:spcBef>
                <a:spcPct val="20000"/>
              </a:spcBef>
              <a:buClr>
                <a:schemeClr val="hlink"/>
              </a:buClr>
              <a:buSzPct val="75000"/>
              <a:tabLst>
                <a:tab pos="1698767" algn="l"/>
              </a:tabLst>
              <a:defRPr/>
            </a:pPr>
            <a:endParaRPr lang="cs-CZ" sz="3600" b="1" dirty="0">
              <a:solidFill>
                <a:schemeClr val="tx1"/>
              </a:solidFill>
              <a:effectLst>
                <a:outerShdw blurRad="38100" dist="38100" dir="2700000" algn="tl">
                  <a:srgbClr val="000000"/>
                </a:outerShdw>
              </a:effectLst>
              <a:latin typeface="Arial" pitchFamily="34" charset="0"/>
            </a:endParaRPr>
          </a:p>
          <a:p>
            <a:pPr marL="278613" indent="-278613">
              <a:lnSpc>
                <a:spcPct val="155000"/>
              </a:lnSpc>
              <a:spcBef>
                <a:spcPct val="20000"/>
              </a:spcBef>
              <a:buClr>
                <a:schemeClr val="hlink"/>
              </a:buClr>
              <a:buSzPct val="75000"/>
              <a:tabLst>
                <a:tab pos="1698767" algn="l"/>
              </a:tabLst>
              <a:defRPr/>
            </a:pPr>
            <a:r>
              <a:rPr lang="en-US" sz="3600" b="1" u="sng" dirty="0">
                <a:solidFill>
                  <a:srgbClr val="F5F5F5"/>
                </a:solidFill>
                <a:effectLst>
                  <a:outerShdw blurRad="38100" dist="38100" dir="2700000" algn="tl">
                    <a:srgbClr val="000000"/>
                  </a:outerShdw>
                </a:effectLst>
                <a:latin typeface="Arial" pitchFamily="34" charset="0"/>
              </a:rPr>
              <a:t>Corrected</a:t>
            </a:r>
            <a:r>
              <a:rPr lang="cs-CZ" sz="3600" b="1" dirty="0">
                <a:solidFill>
                  <a:schemeClr val="tx1"/>
                </a:solidFill>
                <a:effectLst>
                  <a:outerShdw blurRad="38100" dist="38100" dir="2700000" algn="tl">
                    <a:srgbClr val="000000"/>
                  </a:outerShdw>
                </a:effectLst>
                <a:latin typeface="Arial" pitchFamily="34" charset="0"/>
              </a:rPr>
              <a:t> – </a:t>
            </a:r>
            <a:r>
              <a:rPr lang="en-US" sz="3600" b="1" dirty="0">
                <a:solidFill>
                  <a:schemeClr val="tx1"/>
                </a:solidFill>
                <a:effectLst>
                  <a:outerShdw blurRad="38100" dist="38100" dir="2700000" algn="tl">
                    <a:srgbClr val="000000"/>
                  </a:outerShdw>
                </a:effectLst>
                <a:latin typeface="Arial" pitchFamily="34" charset="0"/>
              </a:rPr>
              <a:t>with corrective glass</a:t>
            </a:r>
            <a:endParaRPr lang="cs-CZ" sz="3200" b="1" dirty="0">
              <a:solidFill>
                <a:schemeClr val="tx1"/>
              </a:solidFill>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3661383791"/>
      </p:ext>
    </p:extLst>
  </p:cSld>
  <p:clrMapOvr>
    <a:masterClrMapping/>
  </p:clrMapOvr>
  <p:transition spd="slow">
    <p:cove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82947"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82948"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0" b="1">
                <a:solidFill>
                  <a:srgbClr val="FC0128"/>
                </a:solidFill>
              </a:rPr>
              <a:t>FEMTO - L A S I K</a:t>
            </a:r>
          </a:p>
        </p:txBody>
      </p:sp>
      <p:sp>
        <p:nvSpPr>
          <p:cNvPr id="82949" name="Rectangle 5"/>
          <p:cNvSpPr>
            <a:spLocks noChangeArrowheads="1"/>
          </p:cNvSpPr>
          <p:nvPr/>
        </p:nvSpPr>
        <p:spPr bwMode="auto">
          <a:xfrm>
            <a:off x="1720850" y="2362201"/>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pic>
        <p:nvPicPr>
          <p:cNvPr id="82950" name="Picture 6" descr="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26" y="1484313"/>
            <a:ext cx="10298113" cy="527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LEx Smi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1385266"/>
            <a:ext cx="9906000" cy="5572126"/>
          </a:xfrm>
          <a:prstGeom prst="rect">
            <a:avLst/>
          </a:prstGeom>
        </p:spPr>
      </p:pic>
      <p:sp>
        <p:nvSpPr>
          <p:cNvPr id="3" name="Rectangle 8"/>
          <p:cNvSpPr>
            <a:spLocks noChangeArrowheads="1"/>
          </p:cNvSpPr>
          <p:nvPr/>
        </p:nvSpPr>
        <p:spPr bwMode="auto">
          <a:xfrm>
            <a:off x="2650800" y="116633"/>
            <a:ext cx="7261624" cy="12003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3600" b="1" dirty="0">
                <a:solidFill>
                  <a:srgbClr val="FC0128"/>
                </a:solidFill>
              </a:rPr>
              <a:t>L A S I K  </a:t>
            </a:r>
            <a:r>
              <a:rPr lang="cs-CZ" altLang="cs-CZ" sz="3600" b="1" dirty="0" err="1">
                <a:solidFill>
                  <a:srgbClr val="FC0128"/>
                </a:solidFill>
              </a:rPr>
              <a:t>relex</a:t>
            </a:r>
            <a:endParaRPr lang="cs-CZ" altLang="cs-CZ" sz="3600" b="1" dirty="0">
              <a:solidFill>
                <a:srgbClr val="FC0128"/>
              </a:solidFill>
            </a:endParaRPr>
          </a:p>
          <a:p>
            <a:pPr algn="ctr">
              <a:spcBef>
                <a:spcPct val="0"/>
              </a:spcBef>
              <a:buClrTx/>
              <a:buSzTx/>
              <a:buFontTx/>
              <a:buNone/>
            </a:pPr>
            <a:r>
              <a:rPr lang="cs-CZ" altLang="cs-CZ" sz="3600" b="1" dirty="0" err="1">
                <a:solidFill>
                  <a:srgbClr val="FC0128"/>
                </a:solidFill>
              </a:rPr>
              <a:t>Refractive</a:t>
            </a:r>
            <a:r>
              <a:rPr lang="cs-CZ" altLang="cs-CZ" sz="3600" b="1" dirty="0">
                <a:solidFill>
                  <a:srgbClr val="FC0128"/>
                </a:solidFill>
              </a:rPr>
              <a:t> </a:t>
            </a:r>
            <a:r>
              <a:rPr lang="cs-CZ" altLang="cs-CZ" sz="3600" b="1" dirty="0" err="1">
                <a:solidFill>
                  <a:srgbClr val="FC0128"/>
                </a:solidFill>
              </a:rPr>
              <a:t>Lenticule</a:t>
            </a:r>
            <a:r>
              <a:rPr lang="cs-CZ" altLang="cs-CZ" sz="3600" b="1" dirty="0">
                <a:solidFill>
                  <a:srgbClr val="FC0128"/>
                </a:solidFill>
              </a:rPr>
              <a:t> </a:t>
            </a:r>
            <a:r>
              <a:rPr lang="cs-CZ" altLang="cs-CZ" sz="3600" b="1" dirty="0" err="1">
                <a:solidFill>
                  <a:srgbClr val="FC0128"/>
                </a:solidFill>
              </a:rPr>
              <a:t>Extraction</a:t>
            </a:r>
            <a:r>
              <a:rPr lang="cs-CZ" altLang="cs-CZ" sz="3600" b="1" dirty="0">
                <a:solidFill>
                  <a:srgbClr val="FC0128"/>
                </a:solidFill>
              </a:rPr>
              <a:t> </a:t>
            </a:r>
          </a:p>
        </p:txBody>
      </p:sp>
    </p:spTree>
    <p:extLst>
      <p:ext uri="{BB962C8B-B14F-4D97-AF65-F5344CB8AC3E}">
        <p14:creationId xmlns:p14="http://schemas.microsoft.com/office/powerpoint/2010/main" val="16890662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2227"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2228"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1" b="1" dirty="0" smtClean="0">
                <a:solidFill>
                  <a:srgbClr val="FC0128"/>
                </a:solidFill>
              </a:rPr>
              <a:t>REFRACTIVE  SURGERY</a:t>
            </a:r>
            <a:endParaRPr lang="cs-CZ" altLang="cs-CZ" sz="4401" b="1" dirty="0">
              <a:solidFill>
                <a:srgbClr val="FC0128"/>
              </a:solidFill>
              <a:latin typeface="Bez Patky" charset="0"/>
            </a:endParaRPr>
          </a:p>
        </p:txBody>
      </p:sp>
      <p:sp>
        <p:nvSpPr>
          <p:cNvPr id="52229"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30054" name="Rectangle 6"/>
          <p:cNvSpPr>
            <a:spLocks noChangeArrowheads="1"/>
          </p:cNvSpPr>
          <p:nvPr/>
        </p:nvSpPr>
        <p:spPr bwMode="auto">
          <a:xfrm>
            <a:off x="1271465" y="2088209"/>
            <a:ext cx="10225135"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457212" indent="-457212">
              <a:lnSpc>
                <a:spcPct val="140000"/>
              </a:lnSpc>
              <a:spcBef>
                <a:spcPct val="20000"/>
              </a:spcBef>
              <a:buFontTx/>
              <a:buAutoNum type="arabicPeriod"/>
              <a:tabLst>
                <a:tab pos="2090790" algn="l"/>
              </a:tabLst>
              <a:defRPr/>
            </a:pPr>
            <a:r>
              <a:rPr lang="cs-CZ" sz="2600" b="1" dirty="0" smtClean="0">
                <a:solidFill>
                  <a:schemeClr val="tx1"/>
                </a:solidFill>
                <a:effectLst>
                  <a:outerShdw blurRad="38100" dist="38100" dir="2700000" algn="tl">
                    <a:srgbClr val="000000"/>
                  </a:outerShdw>
                </a:effectLst>
                <a:latin typeface="Arial" pitchFamily="34" charset="0"/>
              </a:rPr>
              <a:t>laser </a:t>
            </a:r>
            <a:r>
              <a:rPr lang="en-US" sz="2600" b="1" dirty="0" smtClean="0">
                <a:solidFill>
                  <a:schemeClr val="tx1"/>
                </a:solidFill>
                <a:effectLst>
                  <a:outerShdw blurRad="38100" dist="38100" dir="2700000" algn="tl">
                    <a:srgbClr val="000000"/>
                  </a:outerShdw>
                </a:effectLst>
                <a:latin typeface="Arial" pitchFamily="34" charset="0"/>
              </a:rPr>
              <a:t>correction of corneal curvature</a:t>
            </a:r>
            <a:endParaRPr lang="cs-CZ" sz="2600" b="1" dirty="0">
              <a:solidFill>
                <a:schemeClr val="tx1"/>
              </a:solidFill>
              <a:effectLst>
                <a:outerShdw blurRad="38100" dist="38100" dir="2700000" algn="tl">
                  <a:srgbClr val="000000"/>
                </a:outerShdw>
              </a:effectLst>
              <a:latin typeface="Arial" pitchFamily="34" charset="0"/>
            </a:endParaRP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 </a:t>
            </a:r>
            <a:r>
              <a:rPr lang="en-US" sz="2600" b="1" dirty="0" smtClean="0">
                <a:solidFill>
                  <a:schemeClr val="tx1"/>
                </a:solidFill>
                <a:effectLst>
                  <a:outerShdw blurRad="38100" dist="38100" dir="2700000" algn="tl">
                    <a:srgbClr val="000000"/>
                  </a:outerShdw>
                </a:effectLst>
                <a:latin typeface="Arial" pitchFamily="34" charset="0"/>
              </a:rPr>
              <a:t>    </a:t>
            </a:r>
            <a:r>
              <a:rPr lang="cs-CZ" sz="2600" b="1" dirty="0" smtClean="0">
                <a:solidFill>
                  <a:schemeClr val="tx1"/>
                </a:solidFill>
                <a:effectLst>
                  <a:outerShdw blurRad="38100" dist="38100" dir="2700000" algn="tl">
                    <a:srgbClr val="000000"/>
                  </a:outerShdw>
                </a:effectLst>
                <a:latin typeface="Arial" pitchFamily="34" charset="0"/>
              </a:rPr>
              <a:t>a</a:t>
            </a:r>
            <a:r>
              <a:rPr lang="cs-CZ" sz="2600" b="1" dirty="0">
                <a:solidFill>
                  <a:schemeClr val="tx1"/>
                </a:solidFill>
                <a:effectLst>
                  <a:outerShdw blurRad="38100" dist="38100" dir="2700000" algn="tl">
                    <a:srgbClr val="000000"/>
                  </a:outerShdw>
                </a:effectLst>
                <a:latin typeface="Arial" pitchFamily="34" charset="0"/>
              </a:rPr>
              <a:t>) </a:t>
            </a:r>
            <a:r>
              <a:rPr lang="en-US" sz="2600" b="1" u="sng" dirty="0" smtClean="0">
                <a:solidFill>
                  <a:schemeClr val="tx1"/>
                </a:solidFill>
                <a:effectLst>
                  <a:outerShdw blurRad="38100" dist="38100" dir="2700000" algn="tl">
                    <a:srgbClr val="000000"/>
                  </a:outerShdw>
                </a:effectLst>
                <a:latin typeface="Arial" pitchFamily="34" charset="0"/>
              </a:rPr>
              <a:t>under the surface </a:t>
            </a:r>
            <a:r>
              <a:rPr lang="cs-CZ" sz="2600" b="1" dirty="0" smtClean="0">
                <a:solidFill>
                  <a:schemeClr val="tx1"/>
                </a:solidFill>
                <a:effectLst>
                  <a:outerShdw blurRad="38100" dist="38100" dir="2700000" algn="tl">
                    <a:srgbClr val="000000"/>
                  </a:outerShdw>
                </a:effectLst>
                <a:latin typeface="Arial" pitchFamily="34" charset="0"/>
              </a:rPr>
              <a:t>(</a:t>
            </a:r>
            <a:r>
              <a:rPr lang="en-US" sz="2600" b="1" dirty="0" smtClean="0">
                <a:solidFill>
                  <a:schemeClr val="tx1"/>
                </a:solidFill>
                <a:effectLst>
                  <a:outerShdw blurRad="38100" dist="38100" dir="2700000" algn="tl">
                    <a:srgbClr val="000000"/>
                  </a:outerShdw>
                </a:effectLst>
                <a:latin typeface="Arial" pitchFamily="34" charset="0"/>
              </a:rPr>
              <a:t>stromal</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a:solidFill>
                  <a:schemeClr val="tx1"/>
                </a:solidFill>
                <a:effectLst>
                  <a:outerShdw blurRad="38100" dist="38100" dir="2700000" algn="tl">
                    <a:srgbClr val="000000"/>
                  </a:outerShdw>
                </a:effectLst>
                <a:latin typeface="Arial" pitchFamily="34" charset="0"/>
              </a:rPr>
              <a:t>– </a:t>
            </a:r>
            <a:r>
              <a:rPr lang="cs-CZ" sz="2600" b="1" dirty="0">
                <a:solidFill>
                  <a:srgbClr val="FC0128"/>
                </a:solidFill>
                <a:effectLst>
                  <a:outerShdw blurRad="38100" dist="38100" dir="2700000" algn="tl">
                    <a:srgbClr val="000000"/>
                  </a:outerShdw>
                </a:effectLst>
                <a:latin typeface="Arial" pitchFamily="34" charset="0"/>
              </a:rPr>
              <a:t>LASIK, </a:t>
            </a:r>
            <a:r>
              <a:rPr lang="cs-CZ" sz="2600" b="1" dirty="0" err="1">
                <a:solidFill>
                  <a:srgbClr val="FC0128"/>
                </a:solidFill>
                <a:effectLst>
                  <a:outerShdw blurRad="38100" dist="38100" dir="2700000" algn="tl">
                    <a:srgbClr val="000000"/>
                  </a:outerShdw>
                </a:effectLst>
                <a:latin typeface="Arial" pitchFamily="34" charset="0"/>
              </a:rPr>
              <a:t>femto</a:t>
            </a:r>
            <a:r>
              <a:rPr lang="cs-CZ" sz="2600" b="1" dirty="0">
                <a:solidFill>
                  <a:srgbClr val="FC0128"/>
                </a:solidFill>
                <a:effectLst>
                  <a:outerShdw blurRad="38100" dist="38100" dir="2700000" algn="tl">
                    <a:srgbClr val="000000"/>
                  </a:outerShdw>
                </a:effectLst>
                <a:latin typeface="Arial" pitchFamily="34" charset="0"/>
              </a:rPr>
              <a:t> </a:t>
            </a:r>
            <a:r>
              <a:rPr lang="cs-CZ" sz="2600" b="1" dirty="0">
                <a:solidFill>
                  <a:srgbClr val="FC0128"/>
                </a:solidFill>
                <a:effectLst>
                  <a:outerShdw blurRad="38100" dist="38100" dir="2700000" algn="tl">
                    <a:srgbClr val="000000"/>
                  </a:outerShdw>
                </a:effectLst>
                <a:latin typeface="Arial" pitchFamily="34" charset="0"/>
              </a:rPr>
              <a:t>LASIK, </a:t>
            </a:r>
            <a:r>
              <a:rPr lang="cs-CZ" sz="2600" b="1" dirty="0" err="1">
                <a:solidFill>
                  <a:srgbClr val="FC0128"/>
                </a:solidFill>
                <a:effectLst>
                  <a:outerShdw blurRad="38100" dist="38100" dir="2700000" algn="tl">
                    <a:srgbClr val="000000"/>
                  </a:outerShdw>
                </a:effectLst>
                <a:latin typeface="Arial" pitchFamily="34" charset="0"/>
              </a:rPr>
              <a:t>Relex</a:t>
            </a:r>
            <a:endParaRPr lang="cs-CZ" sz="2600" b="1" dirty="0">
              <a:solidFill>
                <a:srgbClr val="FC0128"/>
              </a:solidFill>
              <a:effectLst>
                <a:outerShdw blurRad="38100" dist="38100" dir="2700000" algn="tl">
                  <a:srgbClr val="000000"/>
                </a:outerShdw>
              </a:effectLst>
              <a:latin typeface="Arial" pitchFamily="34" charset="0"/>
            </a:endParaRP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 </a:t>
            </a:r>
            <a:r>
              <a:rPr lang="en-US" sz="2600" b="1" dirty="0" smtClean="0">
                <a:solidFill>
                  <a:schemeClr val="tx1"/>
                </a:solidFill>
                <a:effectLst>
                  <a:outerShdw blurRad="38100" dist="38100" dir="2700000" algn="tl">
                    <a:srgbClr val="000000"/>
                  </a:outerShdw>
                </a:effectLst>
                <a:latin typeface="Arial" pitchFamily="34" charset="0"/>
              </a:rPr>
              <a:t>    </a:t>
            </a:r>
            <a:r>
              <a:rPr lang="cs-CZ" sz="2600" b="1" dirty="0" smtClean="0">
                <a:solidFill>
                  <a:srgbClr val="FFFFFF"/>
                </a:solidFill>
                <a:effectLst>
                  <a:outerShdw blurRad="38100" dist="38100" dir="2700000" algn="tl">
                    <a:srgbClr val="000000"/>
                  </a:outerShdw>
                </a:effectLst>
                <a:latin typeface="Arial" pitchFamily="34" charset="0"/>
              </a:rPr>
              <a:t>b</a:t>
            </a:r>
            <a:r>
              <a:rPr lang="cs-CZ" sz="2600" b="1" dirty="0">
                <a:solidFill>
                  <a:srgbClr val="FFFFFF"/>
                </a:solidFill>
                <a:effectLst>
                  <a:outerShdw blurRad="38100" dist="38100" dir="2700000" algn="tl">
                    <a:srgbClr val="000000"/>
                  </a:outerShdw>
                </a:effectLst>
                <a:latin typeface="Arial" pitchFamily="34" charset="0"/>
              </a:rPr>
              <a:t>) </a:t>
            </a:r>
            <a:r>
              <a:rPr lang="en-US" sz="2600" b="1" dirty="0" smtClean="0">
                <a:solidFill>
                  <a:srgbClr val="FFFFFF"/>
                </a:solidFill>
                <a:effectLst>
                  <a:outerShdw blurRad="38100" dist="38100" dir="2700000" algn="tl">
                    <a:srgbClr val="000000"/>
                  </a:outerShdw>
                </a:effectLst>
                <a:latin typeface="Arial" pitchFamily="34" charset="0"/>
              </a:rPr>
              <a:t>surface </a:t>
            </a:r>
            <a:r>
              <a:rPr lang="cs-CZ" sz="2600" b="1" dirty="0" smtClean="0">
                <a:solidFill>
                  <a:srgbClr val="FFFFFF"/>
                </a:solidFill>
                <a:effectLst>
                  <a:outerShdw blurRad="38100" dist="38100" dir="2700000" algn="tl">
                    <a:srgbClr val="000000"/>
                  </a:outerShdw>
                </a:effectLst>
                <a:latin typeface="Arial" pitchFamily="34" charset="0"/>
              </a:rPr>
              <a:t>(</a:t>
            </a:r>
            <a:r>
              <a:rPr lang="en-US" sz="2600" b="1" dirty="0" smtClean="0">
                <a:solidFill>
                  <a:srgbClr val="FFFFFF"/>
                </a:solidFill>
                <a:effectLst>
                  <a:outerShdw blurRad="38100" dist="38100" dir="2700000" algn="tl">
                    <a:srgbClr val="000000"/>
                  </a:outerShdw>
                </a:effectLst>
                <a:latin typeface="Arial" pitchFamily="34" charset="0"/>
              </a:rPr>
              <a:t>under the </a:t>
            </a:r>
            <a:r>
              <a:rPr lang="cs-CZ" sz="2600" b="1" dirty="0" err="1" smtClean="0">
                <a:solidFill>
                  <a:srgbClr val="FFFFFF"/>
                </a:solidFill>
                <a:effectLst>
                  <a:outerShdw blurRad="38100" dist="38100" dir="2700000" algn="tl">
                    <a:srgbClr val="000000"/>
                  </a:outerShdw>
                </a:effectLst>
                <a:latin typeface="Arial" pitchFamily="34" charset="0"/>
              </a:rPr>
              <a:t>epit</a:t>
            </a:r>
            <a:r>
              <a:rPr lang="en-US" sz="2600" b="1" dirty="0" smtClean="0">
                <a:solidFill>
                  <a:srgbClr val="FFFFFF"/>
                </a:solidFill>
                <a:effectLst>
                  <a:outerShdw blurRad="38100" dist="38100" dir="2700000" algn="tl">
                    <a:srgbClr val="000000"/>
                  </a:outerShdw>
                </a:effectLst>
                <a:latin typeface="Arial" pitchFamily="34" charset="0"/>
              </a:rPr>
              <a:t>h</a:t>
            </a:r>
            <a:r>
              <a:rPr lang="cs-CZ" sz="2600" b="1" dirty="0" smtClean="0">
                <a:solidFill>
                  <a:srgbClr val="FFFFFF"/>
                </a:solidFill>
                <a:effectLst>
                  <a:outerShdw blurRad="38100" dist="38100" dir="2700000" algn="tl">
                    <a:srgbClr val="000000"/>
                  </a:outerShdw>
                </a:effectLst>
                <a:latin typeface="Arial" pitchFamily="34" charset="0"/>
              </a:rPr>
              <a:t>el</a:t>
            </a:r>
            <a:r>
              <a:rPr lang="en-US" sz="2600" b="1" dirty="0" err="1" smtClean="0">
                <a:solidFill>
                  <a:srgbClr val="FFFFFF"/>
                </a:solidFill>
                <a:effectLst>
                  <a:outerShdw blurRad="38100" dist="38100" dir="2700000" algn="tl">
                    <a:srgbClr val="000000"/>
                  </a:outerShdw>
                </a:effectLst>
                <a:latin typeface="Arial" pitchFamily="34" charset="0"/>
              </a:rPr>
              <a:t>ium</a:t>
            </a:r>
            <a:r>
              <a:rPr lang="cs-CZ" sz="2600" b="1" dirty="0" smtClean="0">
                <a:solidFill>
                  <a:srgbClr val="FFFFFF"/>
                </a:solidFill>
                <a:effectLst>
                  <a:outerShdw blurRad="38100" dist="38100" dir="2700000" algn="tl">
                    <a:srgbClr val="000000"/>
                  </a:outerShdw>
                </a:effectLst>
                <a:latin typeface="Arial" pitchFamily="34" charset="0"/>
              </a:rPr>
              <a:t>) </a:t>
            </a:r>
            <a:r>
              <a:rPr lang="cs-CZ" sz="2600" b="1" dirty="0">
                <a:solidFill>
                  <a:srgbClr val="FFFFFF"/>
                </a:solidFill>
                <a:effectLst>
                  <a:outerShdw blurRad="38100" dist="38100" dir="2700000" algn="tl">
                    <a:srgbClr val="000000"/>
                  </a:outerShdw>
                </a:effectLst>
                <a:latin typeface="Arial" pitchFamily="34" charset="0"/>
              </a:rPr>
              <a:t>-  PRK, </a:t>
            </a:r>
            <a:r>
              <a:rPr lang="cs-CZ" sz="2600" b="1" dirty="0">
                <a:solidFill>
                  <a:srgbClr val="FFFFFF"/>
                </a:solidFill>
                <a:effectLst>
                  <a:outerShdw blurRad="38100" dist="38100" dir="2700000" algn="tl">
                    <a:srgbClr val="000000"/>
                  </a:outerShdw>
                </a:effectLst>
                <a:latin typeface="Arial" pitchFamily="34" charset="0"/>
              </a:rPr>
              <a:t>LASEK</a:t>
            </a: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2. </a:t>
            </a:r>
            <a:r>
              <a:rPr lang="en-US" sz="2600" b="1" dirty="0" smtClean="0">
                <a:solidFill>
                  <a:schemeClr val="tx1"/>
                </a:solidFill>
                <a:effectLst>
                  <a:outerShdw blurRad="38100" dist="38100" dir="2700000" algn="tl">
                    <a:srgbClr val="000000"/>
                  </a:outerShdw>
                </a:effectLst>
                <a:latin typeface="Arial" pitchFamily="34" charset="0"/>
              </a:rPr>
              <a:t>corneal incisions </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err="1" smtClean="0">
                <a:solidFill>
                  <a:srgbClr val="FC0128"/>
                </a:solidFill>
                <a:effectLst>
                  <a:outerShdw blurRad="38100" dist="38100" dir="2700000" algn="tl">
                    <a:srgbClr val="000000"/>
                  </a:outerShdw>
                </a:effectLst>
                <a:latin typeface="Arial" pitchFamily="34" charset="0"/>
              </a:rPr>
              <a:t>keratotom</a:t>
            </a:r>
            <a:r>
              <a:rPr lang="en-US" sz="2600" b="1" dirty="0" smtClean="0">
                <a:solidFill>
                  <a:srgbClr val="FC0128"/>
                </a:solidFill>
                <a:effectLst>
                  <a:outerShdw blurRad="38100" dist="38100" dir="2700000" algn="tl">
                    <a:srgbClr val="000000"/>
                  </a:outerShdw>
                </a:effectLst>
                <a:latin typeface="Arial" pitchFamily="34" charset="0"/>
              </a:rPr>
              <a:t>y</a:t>
            </a:r>
            <a:r>
              <a:rPr lang="cs-CZ" sz="2600" b="1" dirty="0" smtClean="0">
                <a:solidFill>
                  <a:srgbClr val="FC0128"/>
                </a:solidFill>
                <a:effectLst>
                  <a:outerShdw blurRad="38100" dist="38100" dir="2700000" algn="tl">
                    <a:srgbClr val="000000"/>
                  </a:outerShdw>
                </a:effectLst>
                <a:latin typeface="Arial" pitchFamily="34" charset="0"/>
              </a:rPr>
              <a:t> –</a:t>
            </a:r>
            <a:r>
              <a:rPr lang="en-US" sz="2600" b="1" dirty="0" smtClean="0">
                <a:solidFill>
                  <a:srgbClr val="FC0128"/>
                </a:solidFill>
                <a:effectLst>
                  <a:outerShdw blurRad="38100" dist="38100" dir="2700000" algn="tl">
                    <a:srgbClr val="000000"/>
                  </a:outerShdw>
                </a:effectLst>
                <a:latin typeface="Arial" pitchFamily="34" charset="0"/>
              </a:rPr>
              <a:t> diamond knife</a:t>
            </a:r>
            <a:r>
              <a:rPr lang="cs-CZ" sz="2600" b="1" dirty="0" smtClean="0">
                <a:solidFill>
                  <a:srgbClr val="FC0128"/>
                </a:solidFill>
                <a:effectLst>
                  <a:outerShdw blurRad="38100" dist="38100" dir="2700000" algn="tl">
                    <a:srgbClr val="000000"/>
                  </a:outerShdw>
                </a:effectLst>
                <a:latin typeface="Arial" pitchFamily="34" charset="0"/>
              </a:rPr>
              <a:t>, laser</a:t>
            </a:r>
            <a:endParaRPr lang="cs-CZ" sz="2600" b="1" dirty="0">
              <a:solidFill>
                <a:srgbClr val="FC0128"/>
              </a:solidFill>
              <a:effectLst>
                <a:outerShdw blurRad="38100" dist="38100" dir="2700000" algn="tl">
                  <a:srgbClr val="000000"/>
                </a:outerShdw>
              </a:effectLst>
              <a:latin typeface="Arial" pitchFamily="34" charset="0"/>
            </a:endParaRPr>
          </a:p>
          <a:p>
            <a:pPr marL="457212" indent="-457212">
              <a:lnSpc>
                <a:spcPct val="140000"/>
              </a:lnSpc>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3. </a:t>
            </a:r>
            <a:r>
              <a:rPr lang="cs-CZ" sz="2600" b="1" dirty="0" err="1" smtClean="0">
                <a:solidFill>
                  <a:schemeClr val="tx1"/>
                </a:solidFill>
                <a:effectLst>
                  <a:outerShdw blurRad="38100" dist="38100" dir="2700000" algn="tl">
                    <a:srgbClr val="000000"/>
                  </a:outerShdw>
                </a:effectLst>
                <a:latin typeface="Arial" pitchFamily="34" charset="0"/>
              </a:rPr>
              <a:t>intraocular</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err="1" smtClean="0">
                <a:solidFill>
                  <a:schemeClr val="tx1"/>
                </a:solidFill>
                <a:effectLst>
                  <a:outerShdw blurRad="38100" dist="38100" dir="2700000" algn="tl">
                    <a:srgbClr val="000000"/>
                  </a:outerShdw>
                </a:effectLst>
                <a:latin typeface="Arial" pitchFamily="34" charset="0"/>
              </a:rPr>
              <a:t>lens</a:t>
            </a:r>
            <a:r>
              <a:rPr lang="cs-CZ" sz="2600" b="1" dirty="0" smtClean="0">
                <a:solidFill>
                  <a:schemeClr val="tx1"/>
                </a:solidFill>
                <a:effectLst>
                  <a:outerShdw blurRad="38100" dist="38100" dir="2700000" algn="tl">
                    <a:srgbClr val="000000"/>
                  </a:outerShdw>
                </a:effectLst>
                <a:latin typeface="Arial" pitchFamily="34" charset="0"/>
              </a:rPr>
              <a:t> – </a:t>
            </a:r>
            <a:r>
              <a:rPr lang="cs-CZ" sz="2600" b="1" dirty="0" err="1" smtClean="0">
                <a:solidFill>
                  <a:srgbClr val="FC0128"/>
                </a:solidFill>
                <a:effectLst>
                  <a:outerShdw blurRad="38100" dist="38100" dir="2700000" algn="tl">
                    <a:srgbClr val="000000"/>
                  </a:outerShdw>
                </a:effectLst>
                <a:latin typeface="Arial" pitchFamily="34" charset="0"/>
              </a:rPr>
              <a:t>phakic</a:t>
            </a:r>
            <a:r>
              <a:rPr lang="cs-CZ" sz="2600" b="1" dirty="0" smtClean="0">
                <a:solidFill>
                  <a:srgbClr val="FC0128"/>
                </a:solidFill>
                <a:effectLst>
                  <a:outerShdw blurRad="38100" dist="38100" dir="2700000" algn="tl">
                    <a:srgbClr val="000000"/>
                  </a:outerShdw>
                </a:effectLst>
                <a:latin typeface="Arial" pitchFamily="34" charset="0"/>
              </a:rPr>
              <a:t> </a:t>
            </a:r>
            <a:r>
              <a:rPr lang="cs-CZ" sz="2600" b="1" dirty="0" err="1" smtClean="0">
                <a:solidFill>
                  <a:srgbClr val="FC0128"/>
                </a:solidFill>
                <a:effectLst>
                  <a:outerShdw blurRad="38100" dist="38100" dir="2700000" algn="tl">
                    <a:srgbClr val="000000"/>
                  </a:outerShdw>
                </a:effectLst>
                <a:latin typeface="Arial" pitchFamily="34" charset="0"/>
              </a:rPr>
              <a:t>lens</a:t>
            </a:r>
            <a:endParaRPr lang="cs-CZ" sz="2600" b="1" dirty="0">
              <a:solidFill>
                <a:srgbClr val="FC0128"/>
              </a:solidFill>
              <a:effectLst>
                <a:outerShdw blurRad="38100" dist="38100" dir="2700000" algn="tl">
                  <a:srgbClr val="000000"/>
                </a:outerShdw>
              </a:effectLst>
              <a:latin typeface="Arial" pitchFamily="34" charset="0"/>
            </a:endParaRP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4</a:t>
            </a:r>
            <a:r>
              <a:rPr lang="cs-CZ" sz="2600" b="1" dirty="0">
                <a:solidFill>
                  <a:schemeClr val="tx1"/>
                </a:solidFill>
                <a:effectLst>
                  <a:outerShdw blurRad="38100" dist="38100" dir="2700000" algn="tl">
                    <a:srgbClr val="000000"/>
                  </a:outerShdw>
                </a:effectLst>
                <a:latin typeface="Arial" pitchFamily="34" charset="0"/>
              </a:rPr>
              <a:t>. </a:t>
            </a:r>
            <a:r>
              <a:rPr lang="cs-CZ" sz="2600" b="1" dirty="0" err="1" smtClean="0">
                <a:solidFill>
                  <a:schemeClr val="tx1"/>
                </a:solidFill>
                <a:effectLst>
                  <a:outerShdw blurRad="38100" dist="38100" dir="2700000" algn="tl">
                    <a:srgbClr val="000000"/>
                  </a:outerShdw>
                </a:effectLst>
                <a:latin typeface="Arial" pitchFamily="34" charset="0"/>
              </a:rPr>
              <a:t>refractive</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err="1" smtClean="0">
                <a:solidFill>
                  <a:schemeClr val="tx1"/>
                </a:solidFill>
                <a:effectLst>
                  <a:outerShdw blurRad="38100" dist="38100" dir="2700000" algn="tl">
                    <a:srgbClr val="000000"/>
                  </a:outerShdw>
                </a:effectLst>
                <a:latin typeface="Arial" pitchFamily="34" charset="0"/>
              </a:rPr>
              <a:t>lens</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err="1" smtClean="0">
                <a:solidFill>
                  <a:schemeClr val="tx1"/>
                </a:solidFill>
                <a:effectLst>
                  <a:outerShdw blurRad="38100" dist="38100" dir="2700000" algn="tl">
                    <a:srgbClr val="000000"/>
                  </a:outerShdw>
                </a:effectLst>
                <a:latin typeface="Arial" pitchFamily="34" charset="0"/>
              </a:rPr>
              <a:t>exchange</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a:solidFill>
                  <a:schemeClr val="tx1"/>
                </a:solidFill>
                <a:effectLst>
                  <a:outerShdw blurRad="38100" dist="38100" dir="2700000" algn="tl">
                    <a:srgbClr val="000000"/>
                  </a:outerShdw>
                </a:effectLst>
                <a:latin typeface="Arial" pitchFamily="34" charset="0"/>
              </a:rPr>
              <a:t>– </a:t>
            </a:r>
            <a:r>
              <a:rPr lang="cs-CZ" sz="2600" b="1" dirty="0" err="1" smtClean="0">
                <a:solidFill>
                  <a:srgbClr val="FC0128"/>
                </a:solidFill>
                <a:effectLst>
                  <a:outerShdw blurRad="38100" dist="38100" dir="2700000" algn="tl">
                    <a:srgbClr val="000000"/>
                  </a:outerShdw>
                </a:effectLst>
                <a:latin typeface="Arial" pitchFamily="34" charset="0"/>
              </a:rPr>
              <a:t>similar</a:t>
            </a:r>
            <a:r>
              <a:rPr lang="cs-CZ" sz="2600" b="1" dirty="0" smtClean="0">
                <a:solidFill>
                  <a:srgbClr val="FC0128"/>
                </a:solidFill>
                <a:effectLst>
                  <a:outerShdw blurRad="38100" dist="38100" dir="2700000" algn="tl">
                    <a:srgbClr val="000000"/>
                  </a:outerShdw>
                </a:effectLst>
                <a:latin typeface="Arial" pitchFamily="34" charset="0"/>
              </a:rPr>
              <a:t> to </a:t>
            </a:r>
            <a:r>
              <a:rPr lang="cs-CZ" sz="2600" b="1" dirty="0" err="1" smtClean="0">
                <a:solidFill>
                  <a:srgbClr val="FC0128"/>
                </a:solidFill>
                <a:effectLst>
                  <a:outerShdw blurRad="38100" dist="38100" dir="2700000" algn="tl">
                    <a:srgbClr val="000000"/>
                  </a:outerShdw>
                </a:effectLst>
                <a:latin typeface="Arial" pitchFamily="34" charset="0"/>
              </a:rPr>
              <a:t>cataract</a:t>
            </a:r>
            <a:r>
              <a:rPr lang="cs-CZ" sz="2600" b="1" dirty="0" smtClean="0">
                <a:solidFill>
                  <a:srgbClr val="FC0128"/>
                </a:solidFill>
                <a:effectLst>
                  <a:outerShdw blurRad="38100" dist="38100" dir="2700000" algn="tl">
                    <a:srgbClr val="000000"/>
                  </a:outerShdw>
                </a:effectLst>
                <a:latin typeface="Arial" pitchFamily="34" charset="0"/>
              </a:rPr>
              <a:t> </a:t>
            </a:r>
            <a:r>
              <a:rPr lang="cs-CZ" sz="2600" b="1" dirty="0" err="1" smtClean="0">
                <a:solidFill>
                  <a:srgbClr val="FC0128"/>
                </a:solidFill>
                <a:effectLst>
                  <a:outerShdw blurRad="38100" dist="38100" dir="2700000" algn="tl">
                    <a:srgbClr val="000000"/>
                  </a:outerShdw>
                </a:effectLst>
                <a:latin typeface="Arial" pitchFamily="34" charset="0"/>
              </a:rPr>
              <a:t>surgery</a:t>
            </a:r>
            <a:endParaRPr lang="cs-CZ" sz="2600" b="1" dirty="0">
              <a:solidFill>
                <a:srgbClr val="FC0128"/>
              </a:solidFill>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966407088"/>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87043"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87044"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0" b="1">
                <a:solidFill>
                  <a:srgbClr val="FC0128"/>
                </a:solidFill>
              </a:rPr>
              <a:t>Surface laser ablation</a:t>
            </a:r>
          </a:p>
          <a:p>
            <a:pPr algn="ctr">
              <a:spcBef>
                <a:spcPct val="0"/>
              </a:spcBef>
              <a:buClrTx/>
              <a:buSzTx/>
              <a:buFontTx/>
              <a:buNone/>
            </a:pPr>
            <a:r>
              <a:rPr lang="cs-CZ" altLang="cs-CZ" sz="4400" b="1">
                <a:solidFill>
                  <a:srgbClr val="FC0128"/>
                </a:solidFill>
              </a:rPr>
              <a:t>(PRK, lasek)</a:t>
            </a:r>
            <a:endParaRPr lang="cs-CZ" altLang="cs-CZ" sz="3600" b="1">
              <a:solidFill>
                <a:srgbClr val="FC0128"/>
              </a:solidFill>
            </a:endParaRPr>
          </a:p>
        </p:txBody>
      </p:sp>
      <p:sp>
        <p:nvSpPr>
          <p:cNvPr id="87045" name="Rectangle 5"/>
          <p:cNvSpPr>
            <a:spLocks noChangeArrowheads="1"/>
          </p:cNvSpPr>
          <p:nvPr/>
        </p:nvSpPr>
        <p:spPr bwMode="auto">
          <a:xfrm>
            <a:off x="1720850" y="2362201"/>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32774" name="Rectangle 6"/>
          <p:cNvSpPr>
            <a:spLocks noChangeArrowheads="1"/>
          </p:cNvSpPr>
          <p:nvPr/>
        </p:nvSpPr>
        <p:spPr bwMode="auto">
          <a:xfrm>
            <a:off x="3046414" y="2436814"/>
            <a:ext cx="6859587" cy="404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nSpc>
                <a:spcPct val="170000"/>
              </a:lnSpc>
              <a:spcBef>
                <a:spcPct val="20000"/>
              </a:spcBef>
              <a:tabLst>
                <a:tab pos="2090738" algn="l"/>
              </a:tabLst>
              <a:defRPr/>
            </a:pPr>
            <a:r>
              <a:rPr lang="cs-CZ" sz="2800" b="1">
                <a:solidFill>
                  <a:schemeClr val="tx1"/>
                </a:solidFill>
                <a:effectLst>
                  <a:outerShdw blurRad="38100" dist="38100" dir="2700000" algn="tl">
                    <a:srgbClr val="000000"/>
                  </a:outerShdw>
                </a:effectLst>
                <a:latin typeface="Arial" pitchFamily="34" charset="0"/>
              </a:rPr>
              <a:t>1. accuracy fine</a:t>
            </a:r>
            <a:endParaRPr lang="cs-CZ" sz="2800" b="1">
              <a:solidFill>
                <a:srgbClr val="FC0128"/>
              </a:solidFill>
              <a:effectLst>
                <a:outerShdw blurRad="38100" dist="38100" dir="2700000" algn="tl">
                  <a:srgbClr val="000000"/>
                </a:outerShdw>
              </a:effectLst>
              <a:latin typeface="Arial" pitchFamily="34" charset="0"/>
            </a:endParaRPr>
          </a:p>
          <a:p>
            <a:pPr marL="342900" indent="-342900">
              <a:lnSpc>
                <a:spcPct val="170000"/>
              </a:lnSpc>
              <a:spcBef>
                <a:spcPct val="20000"/>
              </a:spcBef>
              <a:tabLst>
                <a:tab pos="2090738" algn="l"/>
              </a:tabLst>
              <a:defRPr/>
            </a:pPr>
            <a:r>
              <a:rPr lang="cs-CZ" sz="2800" b="1">
                <a:solidFill>
                  <a:schemeClr val="tx1"/>
                </a:solidFill>
                <a:effectLst>
                  <a:outerShdw blurRad="38100" dist="38100" dir="2700000" algn="tl">
                    <a:srgbClr val="000000"/>
                  </a:outerShdw>
                </a:effectLst>
                <a:latin typeface="Arial" pitchFamily="34" charset="0"/>
              </a:rPr>
              <a:t>2. 3 days of postop. pain</a:t>
            </a:r>
          </a:p>
          <a:p>
            <a:pPr marL="342900" indent="-342900">
              <a:lnSpc>
                <a:spcPct val="170000"/>
              </a:lnSpc>
              <a:spcBef>
                <a:spcPct val="20000"/>
              </a:spcBef>
              <a:tabLst>
                <a:tab pos="2090738" algn="l"/>
              </a:tabLst>
              <a:defRPr/>
            </a:pPr>
            <a:r>
              <a:rPr lang="cs-CZ" sz="2800" b="1">
                <a:solidFill>
                  <a:schemeClr val="tx1"/>
                </a:solidFill>
                <a:effectLst>
                  <a:outerShdw blurRad="38100" dist="38100" dir="2700000" algn="tl">
                    <a:srgbClr val="000000"/>
                  </a:outerShdw>
                </a:effectLst>
                <a:latin typeface="Arial" pitchFamily="34" charset="0"/>
              </a:rPr>
              <a:t>3. worse stability with higher errors</a:t>
            </a:r>
            <a:endParaRPr lang="cs-CZ" sz="2800" b="1">
              <a:solidFill>
                <a:srgbClr val="FC0128"/>
              </a:solidFill>
              <a:effectLst>
                <a:outerShdw blurRad="38100" dist="38100" dir="2700000" algn="tl">
                  <a:srgbClr val="000000"/>
                </a:outerShdw>
              </a:effectLst>
              <a:latin typeface="Arial" pitchFamily="34" charset="0"/>
            </a:endParaRPr>
          </a:p>
          <a:p>
            <a:pPr marL="342900" indent="-342900">
              <a:lnSpc>
                <a:spcPct val="170000"/>
              </a:lnSpc>
              <a:spcBef>
                <a:spcPct val="20000"/>
              </a:spcBef>
              <a:tabLst>
                <a:tab pos="2090738" algn="l"/>
              </a:tabLst>
              <a:defRPr/>
            </a:pPr>
            <a:r>
              <a:rPr lang="cs-CZ" sz="2800" b="1">
                <a:solidFill>
                  <a:schemeClr val="tx1"/>
                </a:solidFill>
                <a:effectLst>
                  <a:outerShdw blurRad="38100" dist="38100" dir="2700000" algn="tl">
                    <a:srgbClr val="000000"/>
                  </a:outerShdw>
                </a:effectLst>
                <a:latin typeface="Arial" pitchFamily="34" charset="0"/>
              </a:rPr>
              <a:t>4. corneal haze more probable</a:t>
            </a:r>
          </a:p>
          <a:p>
            <a:pPr marL="342900" indent="-342900">
              <a:lnSpc>
                <a:spcPct val="170000"/>
              </a:lnSpc>
              <a:spcBef>
                <a:spcPct val="20000"/>
              </a:spcBef>
              <a:tabLst>
                <a:tab pos="2090738" algn="l"/>
              </a:tabLst>
              <a:defRPr/>
            </a:pPr>
            <a:r>
              <a:rPr lang="cs-CZ" sz="2800" b="1">
                <a:solidFill>
                  <a:schemeClr val="tx1"/>
                </a:solidFill>
                <a:effectLst>
                  <a:outerShdw blurRad="38100" dist="38100" dir="2700000" algn="tl">
                    <a:srgbClr val="000000"/>
                  </a:outerShdw>
                </a:effectLst>
                <a:latin typeface="Arial" pitchFamily="34" charset="0"/>
              </a:rPr>
              <a:t>5. prolonged local steroid application </a:t>
            </a:r>
            <a:r>
              <a:rPr lang="cs-CZ" sz="3200" b="1">
                <a:solidFill>
                  <a:srgbClr val="FC0128"/>
                </a:solidFill>
                <a:effectLst>
                  <a:outerShdw blurRad="38100" dist="38100" dir="2700000" algn="tl">
                    <a:srgbClr val="000000"/>
                  </a:outerShdw>
                </a:effectLst>
                <a:latin typeface="Arial" pitchFamily="34" charset="0"/>
              </a:rPr>
              <a:t> </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pattFill prst="smConfetti">
          <a:fgClr>
            <a:srgbClr val="FFCCCC"/>
          </a:fgClr>
          <a:bgClr>
            <a:schemeClr val="accent1"/>
          </a:bgClr>
        </a:pattFill>
        <a:effectLst/>
      </p:bgPr>
    </p:bg>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89091" name="Rectangle 3"/>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pic>
        <p:nvPicPr>
          <p:cNvPr id="8909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0488" y="1"/>
            <a:ext cx="6926262"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90115"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90116"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0" b="1">
                <a:solidFill>
                  <a:srgbClr val="FC0128"/>
                </a:solidFill>
              </a:rPr>
              <a:t>PRICES</a:t>
            </a:r>
          </a:p>
        </p:txBody>
      </p:sp>
      <p:sp>
        <p:nvSpPr>
          <p:cNvPr id="90117" name="Rectangle 5"/>
          <p:cNvSpPr>
            <a:spLocks noChangeArrowheads="1"/>
          </p:cNvSpPr>
          <p:nvPr/>
        </p:nvSpPr>
        <p:spPr bwMode="auto">
          <a:xfrm>
            <a:off x="1720850" y="2362201"/>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35846" name="Rectangle 6"/>
          <p:cNvSpPr>
            <a:spLocks noChangeArrowheads="1"/>
          </p:cNvSpPr>
          <p:nvPr/>
        </p:nvSpPr>
        <p:spPr bwMode="auto">
          <a:xfrm>
            <a:off x="1992313" y="1773238"/>
            <a:ext cx="8229600" cy="504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gn="ctr">
              <a:lnSpc>
                <a:spcPct val="155000"/>
              </a:lnSpc>
              <a:spcBef>
                <a:spcPct val="20000"/>
              </a:spcBef>
              <a:tabLst>
                <a:tab pos="2090738" algn="l"/>
              </a:tabLst>
              <a:defRPr/>
            </a:pPr>
            <a:r>
              <a:rPr lang="cs-CZ" sz="3200" b="1" dirty="0" err="1">
                <a:solidFill>
                  <a:schemeClr val="tx1"/>
                </a:solidFill>
                <a:effectLst>
                  <a:outerShdw blurRad="38100" dist="38100" dir="2700000" algn="tl">
                    <a:srgbClr val="000000"/>
                  </a:outerShdw>
                </a:effectLst>
                <a:latin typeface="Arial" pitchFamily="34" charset="0"/>
              </a:rPr>
              <a:t>Surface</a:t>
            </a:r>
            <a:r>
              <a:rPr lang="cs-CZ" sz="3200" b="1" dirty="0">
                <a:solidFill>
                  <a:schemeClr val="tx1"/>
                </a:solidFill>
                <a:effectLst>
                  <a:outerShdw blurRad="38100" dist="38100" dir="2700000" algn="tl">
                    <a:srgbClr val="000000"/>
                  </a:outerShdw>
                </a:effectLst>
                <a:latin typeface="Arial" pitchFamily="34" charset="0"/>
              </a:rPr>
              <a:t> </a:t>
            </a:r>
            <a:r>
              <a:rPr lang="cs-CZ" sz="3200" b="1" dirty="0" err="1">
                <a:solidFill>
                  <a:schemeClr val="tx1"/>
                </a:solidFill>
                <a:effectLst>
                  <a:outerShdw blurRad="38100" dist="38100" dir="2700000" algn="tl">
                    <a:srgbClr val="000000"/>
                  </a:outerShdw>
                </a:effectLst>
                <a:latin typeface="Arial" pitchFamily="34" charset="0"/>
              </a:rPr>
              <a:t>ablation</a:t>
            </a:r>
            <a:endParaRPr lang="cs-CZ" sz="3200" b="1" dirty="0">
              <a:solidFill>
                <a:schemeClr val="tx1"/>
              </a:solidFill>
              <a:effectLst>
                <a:outerShdw blurRad="38100" dist="38100" dir="2700000" algn="tl">
                  <a:srgbClr val="000000"/>
                </a:outerShdw>
              </a:effectLst>
              <a:latin typeface="Arial" pitchFamily="34" charset="0"/>
            </a:endParaRPr>
          </a:p>
          <a:p>
            <a:pPr marL="342900" indent="-342900" algn="ctr">
              <a:lnSpc>
                <a:spcPct val="155000"/>
              </a:lnSpc>
              <a:spcBef>
                <a:spcPct val="20000"/>
              </a:spcBef>
              <a:tabLst>
                <a:tab pos="2090738" algn="l"/>
              </a:tabLst>
              <a:defRPr/>
            </a:pPr>
            <a:r>
              <a:rPr lang="cs-CZ" sz="3200" b="1" dirty="0">
                <a:solidFill>
                  <a:schemeClr val="tx1"/>
                </a:solidFill>
                <a:effectLst>
                  <a:outerShdw blurRad="38100" dist="38100" dir="2700000" algn="tl">
                    <a:srgbClr val="000000"/>
                  </a:outerShdw>
                </a:effectLst>
                <a:latin typeface="Arial" pitchFamily="34" charset="0"/>
              </a:rPr>
              <a:t>10 000 to  15 000 CZK</a:t>
            </a:r>
          </a:p>
          <a:p>
            <a:pPr marL="342900" indent="-342900" algn="ctr">
              <a:lnSpc>
                <a:spcPct val="155000"/>
              </a:lnSpc>
              <a:spcBef>
                <a:spcPct val="20000"/>
              </a:spcBef>
              <a:tabLst>
                <a:tab pos="2090738" algn="l"/>
              </a:tabLst>
              <a:defRPr/>
            </a:pPr>
            <a:endParaRPr lang="cs-CZ" sz="3200" b="1" dirty="0">
              <a:solidFill>
                <a:schemeClr val="tx1"/>
              </a:solidFill>
              <a:effectLst>
                <a:outerShdw blurRad="38100" dist="38100" dir="2700000" algn="tl">
                  <a:srgbClr val="000000"/>
                </a:outerShdw>
              </a:effectLst>
              <a:latin typeface="Arial" pitchFamily="34" charset="0"/>
            </a:endParaRPr>
          </a:p>
          <a:p>
            <a:pPr marL="342900" indent="-342900" algn="ctr">
              <a:lnSpc>
                <a:spcPct val="155000"/>
              </a:lnSpc>
              <a:spcBef>
                <a:spcPct val="20000"/>
              </a:spcBef>
              <a:tabLst>
                <a:tab pos="2090738" algn="l"/>
              </a:tabLst>
              <a:defRPr/>
            </a:pPr>
            <a:r>
              <a:rPr lang="cs-CZ" sz="3200" b="1" dirty="0">
                <a:solidFill>
                  <a:schemeClr val="tx1"/>
                </a:solidFill>
                <a:effectLst>
                  <a:outerShdw blurRad="38100" dist="38100" dir="2700000" algn="tl">
                    <a:srgbClr val="000000"/>
                  </a:outerShdw>
                </a:effectLst>
                <a:latin typeface="Arial" pitchFamily="34" charset="0"/>
              </a:rPr>
              <a:t> LASIK by </a:t>
            </a:r>
            <a:r>
              <a:rPr lang="cs-CZ" sz="3200" b="1" dirty="0" err="1">
                <a:solidFill>
                  <a:schemeClr val="tx1"/>
                </a:solidFill>
                <a:effectLst>
                  <a:outerShdw blurRad="38100" dist="38100" dir="2700000" algn="tl">
                    <a:srgbClr val="000000"/>
                  </a:outerShdw>
                </a:effectLst>
                <a:latin typeface="Arial" pitchFamily="34" charset="0"/>
              </a:rPr>
              <a:t>femtosecond</a:t>
            </a:r>
            <a:r>
              <a:rPr lang="cs-CZ" sz="3200" b="1" dirty="0">
                <a:solidFill>
                  <a:schemeClr val="tx1"/>
                </a:solidFill>
                <a:effectLst>
                  <a:outerShdw blurRad="38100" dist="38100" dir="2700000" algn="tl">
                    <a:srgbClr val="000000"/>
                  </a:outerShdw>
                </a:effectLst>
                <a:latin typeface="Arial" pitchFamily="34" charset="0"/>
              </a:rPr>
              <a:t> laser</a:t>
            </a:r>
          </a:p>
          <a:p>
            <a:pPr marL="342900" indent="-342900" algn="ctr">
              <a:lnSpc>
                <a:spcPct val="155000"/>
              </a:lnSpc>
              <a:spcBef>
                <a:spcPct val="20000"/>
              </a:spcBef>
              <a:tabLst>
                <a:tab pos="2090738" algn="l"/>
              </a:tabLst>
              <a:defRPr/>
            </a:pPr>
            <a:r>
              <a:rPr lang="cs-CZ" sz="3200" b="1" dirty="0">
                <a:solidFill>
                  <a:schemeClr val="tx1"/>
                </a:solidFill>
                <a:effectLst>
                  <a:outerShdw blurRad="38100" dist="38100" dir="2700000" algn="tl">
                    <a:srgbClr val="000000"/>
                  </a:outerShdw>
                </a:effectLst>
                <a:latin typeface="Arial" pitchFamily="34" charset="0"/>
              </a:rPr>
              <a:t>15 000 to 25 000 CZK</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2227"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2228"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1" b="1" dirty="0" smtClean="0">
                <a:solidFill>
                  <a:srgbClr val="FC0128"/>
                </a:solidFill>
              </a:rPr>
              <a:t>REFRACTIVE  SURGERY</a:t>
            </a:r>
            <a:endParaRPr lang="cs-CZ" altLang="cs-CZ" sz="4401" b="1" dirty="0">
              <a:solidFill>
                <a:srgbClr val="FC0128"/>
              </a:solidFill>
              <a:latin typeface="Bez Patky" charset="0"/>
            </a:endParaRPr>
          </a:p>
        </p:txBody>
      </p:sp>
      <p:sp>
        <p:nvSpPr>
          <p:cNvPr id="52229"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30054" name="Rectangle 6"/>
          <p:cNvSpPr>
            <a:spLocks noChangeArrowheads="1"/>
          </p:cNvSpPr>
          <p:nvPr/>
        </p:nvSpPr>
        <p:spPr bwMode="auto">
          <a:xfrm>
            <a:off x="1271465" y="2088209"/>
            <a:ext cx="10225135"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457212" indent="-457212">
              <a:lnSpc>
                <a:spcPct val="140000"/>
              </a:lnSpc>
              <a:spcBef>
                <a:spcPct val="20000"/>
              </a:spcBef>
              <a:buFontTx/>
              <a:buAutoNum type="arabicPeriod"/>
              <a:tabLst>
                <a:tab pos="2090790" algn="l"/>
              </a:tabLst>
              <a:defRPr/>
            </a:pPr>
            <a:r>
              <a:rPr lang="cs-CZ" sz="2600" b="1" dirty="0" smtClean="0">
                <a:solidFill>
                  <a:schemeClr val="tx1"/>
                </a:solidFill>
                <a:effectLst>
                  <a:outerShdw blurRad="38100" dist="38100" dir="2700000" algn="tl">
                    <a:srgbClr val="000000"/>
                  </a:outerShdw>
                </a:effectLst>
                <a:latin typeface="Arial" pitchFamily="34" charset="0"/>
              </a:rPr>
              <a:t>laser </a:t>
            </a:r>
            <a:r>
              <a:rPr lang="en-US" sz="2600" b="1" dirty="0" smtClean="0">
                <a:solidFill>
                  <a:schemeClr val="tx1"/>
                </a:solidFill>
                <a:effectLst>
                  <a:outerShdw blurRad="38100" dist="38100" dir="2700000" algn="tl">
                    <a:srgbClr val="000000"/>
                  </a:outerShdw>
                </a:effectLst>
                <a:latin typeface="Arial" pitchFamily="34" charset="0"/>
              </a:rPr>
              <a:t>correction of corneal curvature</a:t>
            </a:r>
            <a:endParaRPr lang="cs-CZ" sz="2600" b="1" dirty="0">
              <a:solidFill>
                <a:schemeClr val="tx1"/>
              </a:solidFill>
              <a:effectLst>
                <a:outerShdw blurRad="38100" dist="38100" dir="2700000" algn="tl">
                  <a:srgbClr val="000000"/>
                </a:outerShdw>
              </a:effectLst>
              <a:latin typeface="Arial" pitchFamily="34" charset="0"/>
            </a:endParaRP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 </a:t>
            </a:r>
            <a:r>
              <a:rPr lang="en-US" sz="2600" b="1" dirty="0" smtClean="0">
                <a:solidFill>
                  <a:schemeClr val="tx1"/>
                </a:solidFill>
                <a:effectLst>
                  <a:outerShdw blurRad="38100" dist="38100" dir="2700000" algn="tl">
                    <a:srgbClr val="000000"/>
                  </a:outerShdw>
                </a:effectLst>
                <a:latin typeface="Arial" pitchFamily="34" charset="0"/>
              </a:rPr>
              <a:t>    </a:t>
            </a:r>
            <a:r>
              <a:rPr lang="cs-CZ" sz="2600" b="1" dirty="0" smtClean="0">
                <a:solidFill>
                  <a:schemeClr val="tx1"/>
                </a:solidFill>
                <a:effectLst>
                  <a:outerShdw blurRad="38100" dist="38100" dir="2700000" algn="tl">
                    <a:srgbClr val="000000"/>
                  </a:outerShdw>
                </a:effectLst>
                <a:latin typeface="Arial" pitchFamily="34" charset="0"/>
              </a:rPr>
              <a:t>a</a:t>
            </a:r>
            <a:r>
              <a:rPr lang="cs-CZ" sz="2600" b="1" dirty="0">
                <a:solidFill>
                  <a:schemeClr val="tx1"/>
                </a:solidFill>
                <a:effectLst>
                  <a:outerShdw blurRad="38100" dist="38100" dir="2700000" algn="tl">
                    <a:srgbClr val="000000"/>
                  </a:outerShdw>
                </a:effectLst>
                <a:latin typeface="Arial" pitchFamily="34" charset="0"/>
              </a:rPr>
              <a:t>) </a:t>
            </a:r>
            <a:r>
              <a:rPr lang="en-US" sz="2600" b="1" u="sng" dirty="0" smtClean="0">
                <a:solidFill>
                  <a:schemeClr val="tx1"/>
                </a:solidFill>
                <a:effectLst>
                  <a:outerShdw blurRad="38100" dist="38100" dir="2700000" algn="tl">
                    <a:srgbClr val="000000"/>
                  </a:outerShdw>
                </a:effectLst>
                <a:latin typeface="Arial" pitchFamily="34" charset="0"/>
              </a:rPr>
              <a:t>under the surface </a:t>
            </a:r>
            <a:r>
              <a:rPr lang="cs-CZ" sz="2600" b="1" dirty="0" smtClean="0">
                <a:solidFill>
                  <a:schemeClr val="tx1"/>
                </a:solidFill>
                <a:effectLst>
                  <a:outerShdw blurRad="38100" dist="38100" dir="2700000" algn="tl">
                    <a:srgbClr val="000000"/>
                  </a:outerShdw>
                </a:effectLst>
                <a:latin typeface="Arial" pitchFamily="34" charset="0"/>
              </a:rPr>
              <a:t>(</a:t>
            </a:r>
            <a:r>
              <a:rPr lang="en-US" sz="2600" b="1" dirty="0" smtClean="0">
                <a:solidFill>
                  <a:schemeClr val="tx1"/>
                </a:solidFill>
                <a:effectLst>
                  <a:outerShdw blurRad="38100" dist="38100" dir="2700000" algn="tl">
                    <a:srgbClr val="000000"/>
                  </a:outerShdw>
                </a:effectLst>
                <a:latin typeface="Arial" pitchFamily="34" charset="0"/>
              </a:rPr>
              <a:t>stromal</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a:solidFill>
                  <a:schemeClr val="tx1"/>
                </a:solidFill>
                <a:effectLst>
                  <a:outerShdw blurRad="38100" dist="38100" dir="2700000" algn="tl">
                    <a:srgbClr val="000000"/>
                  </a:outerShdw>
                </a:effectLst>
                <a:latin typeface="Arial" pitchFamily="34" charset="0"/>
              </a:rPr>
              <a:t>– </a:t>
            </a:r>
            <a:r>
              <a:rPr lang="cs-CZ" sz="2600" b="1" dirty="0">
                <a:solidFill>
                  <a:srgbClr val="FC0128"/>
                </a:solidFill>
                <a:effectLst>
                  <a:outerShdw blurRad="38100" dist="38100" dir="2700000" algn="tl">
                    <a:srgbClr val="000000"/>
                  </a:outerShdw>
                </a:effectLst>
                <a:latin typeface="Arial" pitchFamily="34" charset="0"/>
              </a:rPr>
              <a:t>LASIK, </a:t>
            </a:r>
            <a:r>
              <a:rPr lang="cs-CZ" sz="2600" b="1" dirty="0" err="1">
                <a:solidFill>
                  <a:srgbClr val="FC0128"/>
                </a:solidFill>
                <a:effectLst>
                  <a:outerShdw blurRad="38100" dist="38100" dir="2700000" algn="tl">
                    <a:srgbClr val="000000"/>
                  </a:outerShdw>
                </a:effectLst>
                <a:latin typeface="Arial" pitchFamily="34" charset="0"/>
              </a:rPr>
              <a:t>femto</a:t>
            </a:r>
            <a:r>
              <a:rPr lang="cs-CZ" sz="2600" b="1" dirty="0">
                <a:solidFill>
                  <a:srgbClr val="FC0128"/>
                </a:solidFill>
                <a:effectLst>
                  <a:outerShdw blurRad="38100" dist="38100" dir="2700000" algn="tl">
                    <a:srgbClr val="000000"/>
                  </a:outerShdw>
                </a:effectLst>
                <a:latin typeface="Arial" pitchFamily="34" charset="0"/>
              </a:rPr>
              <a:t> </a:t>
            </a:r>
            <a:r>
              <a:rPr lang="cs-CZ" sz="2600" b="1" dirty="0">
                <a:solidFill>
                  <a:srgbClr val="FC0128"/>
                </a:solidFill>
                <a:effectLst>
                  <a:outerShdw blurRad="38100" dist="38100" dir="2700000" algn="tl">
                    <a:srgbClr val="000000"/>
                  </a:outerShdw>
                </a:effectLst>
                <a:latin typeface="Arial" pitchFamily="34" charset="0"/>
              </a:rPr>
              <a:t>LASIK, </a:t>
            </a:r>
            <a:r>
              <a:rPr lang="cs-CZ" sz="2600" b="1" dirty="0" err="1">
                <a:solidFill>
                  <a:srgbClr val="FC0128"/>
                </a:solidFill>
                <a:effectLst>
                  <a:outerShdw blurRad="38100" dist="38100" dir="2700000" algn="tl">
                    <a:srgbClr val="000000"/>
                  </a:outerShdw>
                </a:effectLst>
                <a:latin typeface="Arial" pitchFamily="34" charset="0"/>
              </a:rPr>
              <a:t>Relex</a:t>
            </a:r>
            <a:endParaRPr lang="cs-CZ" sz="2600" b="1" dirty="0">
              <a:solidFill>
                <a:srgbClr val="FC0128"/>
              </a:solidFill>
              <a:effectLst>
                <a:outerShdw blurRad="38100" dist="38100" dir="2700000" algn="tl">
                  <a:srgbClr val="000000"/>
                </a:outerShdw>
              </a:effectLst>
              <a:latin typeface="Arial" pitchFamily="34" charset="0"/>
            </a:endParaRP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 </a:t>
            </a:r>
            <a:r>
              <a:rPr lang="en-US" sz="2600" b="1" dirty="0" smtClean="0">
                <a:solidFill>
                  <a:schemeClr val="tx1"/>
                </a:solidFill>
                <a:effectLst>
                  <a:outerShdw blurRad="38100" dist="38100" dir="2700000" algn="tl">
                    <a:srgbClr val="000000"/>
                  </a:outerShdw>
                </a:effectLst>
                <a:latin typeface="Arial" pitchFamily="34" charset="0"/>
              </a:rPr>
              <a:t>    </a:t>
            </a:r>
            <a:r>
              <a:rPr lang="cs-CZ" sz="2600" b="1" dirty="0" smtClean="0">
                <a:solidFill>
                  <a:schemeClr val="tx1"/>
                </a:solidFill>
                <a:effectLst>
                  <a:outerShdw blurRad="38100" dist="38100" dir="2700000" algn="tl">
                    <a:srgbClr val="000000"/>
                  </a:outerShdw>
                </a:effectLst>
                <a:latin typeface="Arial" pitchFamily="34" charset="0"/>
              </a:rPr>
              <a:t>b</a:t>
            </a:r>
            <a:r>
              <a:rPr lang="cs-CZ" sz="2600" b="1" dirty="0">
                <a:solidFill>
                  <a:schemeClr val="tx1"/>
                </a:solidFill>
                <a:effectLst>
                  <a:outerShdw blurRad="38100" dist="38100" dir="2700000" algn="tl">
                    <a:srgbClr val="000000"/>
                  </a:outerShdw>
                </a:effectLst>
                <a:latin typeface="Arial" pitchFamily="34" charset="0"/>
              </a:rPr>
              <a:t>) </a:t>
            </a:r>
            <a:r>
              <a:rPr lang="en-US" sz="2600" b="1" dirty="0" smtClean="0">
                <a:solidFill>
                  <a:schemeClr val="tx1"/>
                </a:solidFill>
                <a:effectLst>
                  <a:outerShdw blurRad="38100" dist="38100" dir="2700000" algn="tl">
                    <a:srgbClr val="000000"/>
                  </a:outerShdw>
                </a:effectLst>
                <a:latin typeface="Arial" pitchFamily="34" charset="0"/>
              </a:rPr>
              <a:t>surface </a:t>
            </a:r>
            <a:r>
              <a:rPr lang="cs-CZ" sz="2600" b="1" dirty="0" smtClean="0">
                <a:solidFill>
                  <a:schemeClr val="tx1"/>
                </a:solidFill>
                <a:effectLst>
                  <a:outerShdw blurRad="38100" dist="38100" dir="2700000" algn="tl">
                    <a:srgbClr val="000000"/>
                  </a:outerShdw>
                </a:effectLst>
                <a:latin typeface="Arial" pitchFamily="34" charset="0"/>
              </a:rPr>
              <a:t>(</a:t>
            </a:r>
            <a:r>
              <a:rPr lang="en-US" sz="2600" b="1" dirty="0" smtClean="0">
                <a:solidFill>
                  <a:schemeClr val="tx1"/>
                </a:solidFill>
                <a:effectLst>
                  <a:outerShdw blurRad="38100" dist="38100" dir="2700000" algn="tl">
                    <a:srgbClr val="000000"/>
                  </a:outerShdw>
                </a:effectLst>
                <a:latin typeface="Arial" pitchFamily="34" charset="0"/>
              </a:rPr>
              <a:t>under the </a:t>
            </a:r>
            <a:r>
              <a:rPr lang="cs-CZ" sz="2600" b="1" dirty="0" err="1" smtClean="0">
                <a:solidFill>
                  <a:schemeClr val="tx1"/>
                </a:solidFill>
                <a:effectLst>
                  <a:outerShdw blurRad="38100" dist="38100" dir="2700000" algn="tl">
                    <a:srgbClr val="000000"/>
                  </a:outerShdw>
                </a:effectLst>
                <a:latin typeface="Arial" pitchFamily="34" charset="0"/>
              </a:rPr>
              <a:t>epit</a:t>
            </a:r>
            <a:r>
              <a:rPr lang="en-US" sz="2600" b="1" dirty="0" smtClean="0">
                <a:solidFill>
                  <a:schemeClr val="tx1"/>
                </a:solidFill>
                <a:effectLst>
                  <a:outerShdw blurRad="38100" dist="38100" dir="2700000" algn="tl">
                    <a:srgbClr val="000000"/>
                  </a:outerShdw>
                </a:effectLst>
                <a:latin typeface="Arial" pitchFamily="34" charset="0"/>
              </a:rPr>
              <a:t>h</a:t>
            </a:r>
            <a:r>
              <a:rPr lang="cs-CZ" sz="2600" b="1" dirty="0" smtClean="0">
                <a:solidFill>
                  <a:schemeClr val="tx1"/>
                </a:solidFill>
                <a:effectLst>
                  <a:outerShdw blurRad="38100" dist="38100" dir="2700000" algn="tl">
                    <a:srgbClr val="000000"/>
                  </a:outerShdw>
                </a:effectLst>
                <a:latin typeface="Arial" pitchFamily="34" charset="0"/>
              </a:rPr>
              <a:t>el</a:t>
            </a:r>
            <a:r>
              <a:rPr lang="en-US" sz="2600" b="1" dirty="0" err="1" smtClean="0">
                <a:solidFill>
                  <a:schemeClr val="tx1"/>
                </a:solidFill>
                <a:effectLst>
                  <a:outerShdw blurRad="38100" dist="38100" dir="2700000" algn="tl">
                    <a:srgbClr val="000000"/>
                  </a:outerShdw>
                </a:effectLst>
                <a:latin typeface="Arial" pitchFamily="34" charset="0"/>
              </a:rPr>
              <a:t>ium</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a:solidFill>
                  <a:schemeClr val="tx1"/>
                </a:solidFill>
                <a:effectLst>
                  <a:outerShdw blurRad="38100" dist="38100" dir="2700000" algn="tl">
                    <a:srgbClr val="000000"/>
                  </a:outerShdw>
                </a:effectLst>
                <a:latin typeface="Arial" pitchFamily="34" charset="0"/>
              </a:rPr>
              <a:t>-</a:t>
            </a:r>
            <a:r>
              <a:rPr lang="cs-CZ" sz="2600" b="1" dirty="0">
                <a:solidFill>
                  <a:srgbClr val="F5F5F5"/>
                </a:solidFill>
                <a:effectLst>
                  <a:outerShdw blurRad="38100" dist="38100" dir="2700000" algn="tl">
                    <a:srgbClr val="000000"/>
                  </a:outerShdw>
                </a:effectLst>
                <a:latin typeface="Arial" pitchFamily="34" charset="0"/>
              </a:rPr>
              <a:t>  </a:t>
            </a:r>
            <a:r>
              <a:rPr lang="cs-CZ" sz="2600" b="1" dirty="0">
                <a:solidFill>
                  <a:srgbClr val="FC0128"/>
                </a:solidFill>
                <a:effectLst>
                  <a:outerShdw blurRad="38100" dist="38100" dir="2700000" algn="tl">
                    <a:srgbClr val="000000"/>
                  </a:outerShdw>
                </a:effectLst>
                <a:latin typeface="Arial" pitchFamily="34" charset="0"/>
              </a:rPr>
              <a:t>PRK, </a:t>
            </a:r>
            <a:r>
              <a:rPr lang="cs-CZ" sz="2600" b="1" dirty="0">
                <a:solidFill>
                  <a:srgbClr val="FC0128"/>
                </a:solidFill>
                <a:effectLst>
                  <a:outerShdw blurRad="38100" dist="38100" dir="2700000" algn="tl">
                    <a:srgbClr val="000000"/>
                  </a:outerShdw>
                </a:effectLst>
                <a:latin typeface="Arial" pitchFamily="34" charset="0"/>
              </a:rPr>
              <a:t>LASEK</a:t>
            </a:r>
          </a:p>
          <a:p>
            <a:pPr marL="457212" indent="-457212">
              <a:lnSpc>
                <a:spcPct val="140000"/>
              </a:lnSpc>
              <a:spcBef>
                <a:spcPct val="20000"/>
              </a:spcBef>
              <a:tabLst>
                <a:tab pos="2090790" algn="l"/>
              </a:tabLst>
              <a:defRPr/>
            </a:pPr>
            <a:r>
              <a:rPr lang="cs-CZ" sz="2600" b="1" dirty="0">
                <a:solidFill>
                  <a:srgbClr val="FFFFFF"/>
                </a:solidFill>
                <a:effectLst>
                  <a:outerShdw blurRad="38100" dist="38100" dir="2700000" algn="tl">
                    <a:srgbClr val="000000"/>
                  </a:outerShdw>
                </a:effectLst>
                <a:latin typeface="Arial" pitchFamily="34" charset="0"/>
              </a:rPr>
              <a:t>2. </a:t>
            </a:r>
            <a:r>
              <a:rPr lang="en-US" sz="2600" b="1" dirty="0" smtClean="0">
                <a:solidFill>
                  <a:srgbClr val="FFFFFF"/>
                </a:solidFill>
                <a:effectLst>
                  <a:outerShdw blurRad="38100" dist="38100" dir="2700000" algn="tl">
                    <a:srgbClr val="000000"/>
                  </a:outerShdw>
                </a:effectLst>
                <a:latin typeface="Arial" pitchFamily="34" charset="0"/>
              </a:rPr>
              <a:t>corneal incisions </a:t>
            </a:r>
            <a:r>
              <a:rPr lang="cs-CZ" sz="2600" b="1" dirty="0" smtClean="0">
                <a:solidFill>
                  <a:srgbClr val="FFFFFF"/>
                </a:solidFill>
                <a:effectLst>
                  <a:outerShdw blurRad="38100" dist="38100" dir="2700000" algn="tl">
                    <a:srgbClr val="000000"/>
                  </a:outerShdw>
                </a:effectLst>
                <a:latin typeface="Arial" pitchFamily="34" charset="0"/>
              </a:rPr>
              <a:t>- </a:t>
            </a:r>
            <a:r>
              <a:rPr lang="cs-CZ" sz="2600" b="1" dirty="0" err="1" smtClean="0">
                <a:solidFill>
                  <a:srgbClr val="FFFFFF"/>
                </a:solidFill>
                <a:effectLst>
                  <a:outerShdw blurRad="38100" dist="38100" dir="2700000" algn="tl">
                    <a:srgbClr val="000000"/>
                  </a:outerShdw>
                </a:effectLst>
                <a:latin typeface="Arial" pitchFamily="34" charset="0"/>
              </a:rPr>
              <a:t>keratotom</a:t>
            </a:r>
            <a:r>
              <a:rPr lang="en-US" sz="2600" b="1" dirty="0" smtClean="0">
                <a:solidFill>
                  <a:srgbClr val="FFFFFF"/>
                </a:solidFill>
                <a:effectLst>
                  <a:outerShdw blurRad="38100" dist="38100" dir="2700000" algn="tl">
                    <a:srgbClr val="000000"/>
                  </a:outerShdw>
                </a:effectLst>
                <a:latin typeface="Arial" pitchFamily="34" charset="0"/>
              </a:rPr>
              <a:t>y</a:t>
            </a:r>
            <a:r>
              <a:rPr lang="cs-CZ" sz="2600" b="1" dirty="0" smtClean="0">
                <a:solidFill>
                  <a:srgbClr val="FFFFFF"/>
                </a:solidFill>
                <a:effectLst>
                  <a:outerShdw blurRad="38100" dist="38100" dir="2700000" algn="tl">
                    <a:srgbClr val="000000"/>
                  </a:outerShdw>
                </a:effectLst>
                <a:latin typeface="Arial" pitchFamily="34" charset="0"/>
              </a:rPr>
              <a:t> –</a:t>
            </a:r>
            <a:r>
              <a:rPr lang="en-US" sz="2600" b="1" dirty="0" smtClean="0">
                <a:solidFill>
                  <a:srgbClr val="FFFFFF"/>
                </a:solidFill>
                <a:effectLst>
                  <a:outerShdw blurRad="38100" dist="38100" dir="2700000" algn="tl">
                    <a:srgbClr val="000000"/>
                  </a:outerShdw>
                </a:effectLst>
                <a:latin typeface="Arial" pitchFamily="34" charset="0"/>
              </a:rPr>
              <a:t> diamond knife</a:t>
            </a:r>
            <a:r>
              <a:rPr lang="cs-CZ" sz="2600" b="1" dirty="0" smtClean="0">
                <a:solidFill>
                  <a:srgbClr val="FFFFFF"/>
                </a:solidFill>
                <a:effectLst>
                  <a:outerShdw blurRad="38100" dist="38100" dir="2700000" algn="tl">
                    <a:srgbClr val="000000"/>
                  </a:outerShdw>
                </a:effectLst>
                <a:latin typeface="Arial" pitchFamily="34" charset="0"/>
              </a:rPr>
              <a:t>, laser</a:t>
            </a:r>
            <a:endParaRPr lang="cs-CZ" sz="2600" b="1" dirty="0">
              <a:solidFill>
                <a:srgbClr val="FFFFFF"/>
              </a:solidFill>
              <a:effectLst>
                <a:outerShdw blurRad="38100" dist="38100" dir="2700000" algn="tl">
                  <a:srgbClr val="000000"/>
                </a:outerShdw>
              </a:effectLst>
              <a:latin typeface="Arial" pitchFamily="34" charset="0"/>
            </a:endParaRPr>
          </a:p>
          <a:p>
            <a:pPr marL="457212" indent="-457212">
              <a:lnSpc>
                <a:spcPct val="140000"/>
              </a:lnSpc>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3. </a:t>
            </a:r>
            <a:r>
              <a:rPr lang="cs-CZ" sz="2600" b="1" dirty="0" err="1" smtClean="0">
                <a:solidFill>
                  <a:schemeClr val="tx1"/>
                </a:solidFill>
                <a:effectLst>
                  <a:outerShdw blurRad="38100" dist="38100" dir="2700000" algn="tl">
                    <a:srgbClr val="000000"/>
                  </a:outerShdw>
                </a:effectLst>
                <a:latin typeface="Arial" pitchFamily="34" charset="0"/>
              </a:rPr>
              <a:t>intraocular</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err="1" smtClean="0">
                <a:solidFill>
                  <a:schemeClr val="tx1"/>
                </a:solidFill>
                <a:effectLst>
                  <a:outerShdw blurRad="38100" dist="38100" dir="2700000" algn="tl">
                    <a:srgbClr val="000000"/>
                  </a:outerShdw>
                </a:effectLst>
                <a:latin typeface="Arial" pitchFamily="34" charset="0"/>
              </a:rPr>
              <a:t>lens</a:t>
            </a:r>
            <a:r>
              <a:rPr lang="cs-CZ" sz="2600" b="1" dirty="0" smtClean="0">
                <a:solidFill>
                  <a:schemeClr val="tx1"/>
                </a:solidFill>
                <a:effectLst>
                  <a:outerShdw blurRad="38100" dist="38100" dir="2700000" algn="tl">
                    <a:srgbClr val="000000"/>
                  </a:outerShdw>
                </a:effectLst>
                <a:latin typeface="Arial" pitchFamily="34" charset="0"/>
              </a:rPr>
              <a:t> – </a:t>
            </a:r>
            <a:r>
              <a:rPr lang="cs-CZ" sz="2600" b="1" dirty="0" err="1" smtClean="0">
                <a:solidFill>
                  <a:srgbClr val="FC0128"/>
                </a:solidFill>
                <a:effectLst>
                  <a:outerShdw blurRad="38100" dist="38100" dir="2700000" algn="tl">
                    <a:srgbClr val="000000"/>
                  </a:outerShdw>
                </a:effectLst>
                <a:latin typeface="Arial" pitchFamily="34" charset="0"/>
              </a:rPr>
              <a:t>phakic</a:t>
            </a:r>
            <a:r>
              <a:rPr lang="cs-CZ" sz="2600" b="1" dirty="0" smtClean="0">
                <a:solidFill>
                  <a:srgbClr val="FC0128"/>
                </a:solidFill>
                <a:effectLst>
                  <a:outerShdw blurRad="38100" dist="38100" dir="2700000" algn="tl">
                    <a:srgbClr val="000000"/>
                  </a:outerShdw>
                </a:effectLst>
                <a:latin typeface="Arial" pitchFamily="34" charset="0"/>
              </a:rPr>
              <a:t> </a:t>
            </a:r>
            <a:r>
              <a:rPr lang="cs-CZ" sz="2600" b="1" dirty="0" err="1" smtClean="0">
                <a:solidFill>
                  <a:srgbClr val="FC0128"/>
                </a:solidFill>
                <a:effectLst>
                  <a:outerShdw blurRad="38100" dist="38100" dir="2700000" algn="tl">
                    <a:srgbClr val="000000"/>
                  </a:outerShdw>
                </a:effectLst>
                <a:latin typeface="Arial" pitchFamily="34" charset="0"/>
              </a:rPr>
              <a:t>lens</a:t>
            </a:r>
            <a:endParaRPr lang="cs-CZ" sz="2600" b="1" dirty="0">
              <a:solidFill>
                <a:srgbClr val="FC0128"/>
              </a:solidFill>
              <a:effectLst>
                <a:outerShdw blurRad="38100" dist="38100" dir="2700000" algn="tl">
                  <a:srgbClr val="000000"/>
                </a:outerShdw>
              </a:effectLst>
              <a:latin typeface="Arial" pitchFamily="34" charset="0"/>
            </a:endParaRP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4</a:t>
            </a:r>
            <a:r>
              <a:rPr lang="cs-CZ" sz="2600" b="1" dirty="0">
                <a:solidFill>
                  <a:schemeClr val="tx1"/>
                </a:solidFill>
                <a:effectLst>
                  <a:outerShdw blurRad="38100" dist="38100" dir="2700000" algn="tl">
                    <a:srgbClr val="000000"/>
                  </a:outerShdw>
                </a:effectLst>
                <a:latin typeface="Arial" pitchFamily="34" charset="0"/>
              </a:rPr>
              <a:t>. </a:t>
            </a:r>
            <a:r>
              <a:rPr lang="cs-CZ" sz="2600" b="1" dirty="0" err="1" smtClean="0">
                <a:solidFill>
                  <a:schemeClr val="tx1"/>
                </a:solidFill>
                <a:effectLst>
                  <a:outerShdw blurRad="38100" dist="38100" dir="2700000" algn="tl">
                    <a:srgbClr val="000000"/>
                  </a:outerShdw>
                </a:effectLst>
                <a:latin typeface="Arial" pitchFamily="34" charset="0"/>
              </a:rPr>
              <a:t>refractive</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err="1" smtClean="0">
                <a:solidFill>
                  <a:schemeClr val="tx1"/>
                </a:solidFill>
                <a:effectLst>
                  <a:outerShdw blurRad="38100" dist="38100" dir="2700000" algn="tl">
                    <a:srgbClr val="000000"/>
                  </a:outerShdw>
                </a:effectLst>
                <a:latin typeface="Arial" pitchFamily="34" charset="0"/>
              </a:rPr>
              <a:t>lens</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err="1" smtClean="0">
                <a:solidFill>
                  <a:schemeClr val="tx1"/>
                </a:solidFill>
                <a:effectLst>
                  <a:outerShdw blurRad="38100" dist="38100" dir="2700000" algn="tl">
                    <a:srgbClr val="000000"/>
                  </a:outerShdw>
                </a:effectLst>
                <a:latin typeface="Arial" pitchFamily="34" charset="0"/>
              </a:rPr>
              <a:t>exchange</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a:solidFill>
                  <a:schemeClr val="tx1"/>
                </a:solidFill>
                <a:effectLst>
                  <a:outerShdw blurRad="38100" dist="38100" dir="2700000" algn="tl">
                    <a:srgbClr val="000000"/>
                  </a:outerShdw>
                </a:effectLst>
                <a:latin typeface="Arial" pitchFamily="34" charset="0"/>
              </a:rPr>
              <a:t>– </a:t>
            </a:r>
            <a:r>
              <a:rPr lang="cs-CZ" sz="2600" b="1" dirty="0" err="1" smtClean="0">
                <a:solidFill>
                  <a:srgbClr val="FC0128"/>
                </a:solidFill>
                <a:effectLst>
                  <a:outerShdw blurRad="38100" dist="38100" dir="2700000" algn="tl">
                    <a:srgbClr val="000000"/>
                  </a:outerShdw>
                </a:effectLst>
                <a:latin typeface="Arial" pitchFamily="34" charset="0"/>
              </a:rPr>
              <a:t>similar</a:t>
            </a:r>
            <a:r>
              <a:rPr lang="cs-CZ" sz="2600" b="1" dirty="0" smtClean="0">
                <a:solidFill>
                  <a:srgbClr val="FC0128"/>
                </a:solidFill>
                <a:effectLst>
                  <a:outerShdw blurRad="38100" dist="38100" dir="2700000" algn="tl">
                    <a:srgbClr val="000000"/>
                  </a:outerShdw>
                </a:effectLst>
                <a:latin typeface="Arial" pitchFamily="34" charset="0"/>
              </a:rPr>
              <a:t> to </a:t>
            </a:r>
            <a:r>
              <a:rPr lang="cs-CZ" sz="2600" b="1" dirty="0" err="1" smtClean="0">
                <a:solidFill>
                  <a:srgbClr val="FC0128"/>
                </a:solidFill>
                <a:effectLst>
                  <a:outerShdw blurRad="38100" dist="38100" dir="2700000" algn="tl">
                    <a:srgbClr val="000000"/>
                  </a:outerShdw>
                </a:effectLst>
                <a:latin typeface="Arial" pitchFamily="34" charset="0"/>
              </a:rPr>
              <a:t>cataract</a:t>
            </a:r>
            <a:r>
              <a:rPr lang="cs-CZ" sz="2600" b="1" dirty="0" smtClean="0">
                <a:solidFill>
                  <a:srgbClr val="FC0128"/>
                </a:solidFill>
                <a:effectLst>
                  <a:outerShdw blurRad="38100" dist="38100" dir="2700000" algn="tl">
                    <a:srgbClr val="000000"/>
                  </a:outerShdw>
                </a:effectLst>
                <a:latin typeface="Arial" pitchFamily="34" charset="0"/>
              </a:rPr>
              <a:t> </a:t>
            </a:r>
            <a:r>
              <a:rPr lang="cs-CZ" sz="2600" b="1" dirty="0" err="1" smtClean="0">
                <a:solidFill>
                  <a:srgbClr val="FC0128"/>
                </a:solidFill>
                <a:effectLst>
                  <a:outerShdw blurRad="38100" dist="38100" dir="2700000" algn="tl">
                    <a:srgbClr val="000000"/>
                  </a:outerShdw>
                </a:effectLst>
                <a:latin typeface="Arial" pitchFamily="34" charset="0"/>
              </a:rPr>
              <a:t>surgery</a:t>
            </a:r>
            <a:endParaRPr lang="cs-CZ" sz="2600" b="1" dirty="0">
              <a:solidFill>
                <a:srgbClr val="FC0128"/>
              </a:solidFill>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1126498880"/>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pattFill prst="smConfetti">
          <a:fgClr>
            <a:srgbClr val="FFCCCC"/>
          </a:fgClr>
          <a:bgClr>
            <a:schemeClr val="accent1"/>
          </a:bgClr>
        </a:pattFill>
        <a:effectLst/>
      </p:bgPr>
    </p:bg>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03427" name="Rectangle 3"/>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pic>
        <p:nvPicPr>
          <p:cNvPr id="103428"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900" y="1"/>
            <a:ext cx="6929438"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6" name="Rectangle 6"/>
          <p:cNvSpPr>
            <a:spLocks noChangeArrowheads="1"/>
          </p:cNvSpPr>
          <p:nvPr/>
        </p:nvSpPr>
        <p:spPr bwMode="auto">
          <a:xfrm>
            <a:off x="3659188" y="6172200"/>
            <a:ext cx="4862512" cy="584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cs-CZ" sz="3200" b="1" dirty="0">
                <a:solidFill>
                  <a:srgbClr val="FC0128"/>
                </a:solidFill>
                <a:effectLst>
                  <a:outerShdw blurRad="38100" dist="38100" dir="2700000" algn="tl">
                    <a:srgbClr val="000000"/>
                  </a:outerShdw>
                </a:effectLst>
                <a:latin typeface="Arial" pitchFamily="34" charset="0"/>
              </a:rPr>
              <a:t> </a:t>
            </a:r>
            <a:r>
              <a:rPr lang="en-US" sz="3200" b="1" dirty="0">
                <a:solidFill>
                  <a:srgbClr val="FC0128"/>
                </a:solidFill>
                <a:effectLst>
                  <a:outerShdw blurRad="38100" dist="38100" dir="2700000" algn="tl">
                    <a:srgbClr val="000000"/>
                  </a:outerShdw>
                </a:effectLst>
                <a:latin typeface="Arial" pitchFamily="34" charset="0"/>
              </a:rPr>
              <a:t>Astigmatism correction</a:t>
            </a:r>
            <a:endParaRPr lang="cs-CZ" sz="3200" b="1" dirty="0">
              <a:solidFill>
                <a:srgbClr val="FC0128"/>
              </a:solidFill>
              <a:effectLst>
                <a:outerShdw blurRad="38100" dist="38100" dir="2700000" algn="tl">
                  <a:srgbClr val="000000"/>
                </a:outerShdw>
              </a:effectLst>
              <a:latin typeface="Arial" pitchFamily="34" charset="0"/>
            </a:endParaRPr>
          </a:p>
        </p:txBody>
      </p:sp>
      <p:sp>
        <p:nvSpPr>
          <p:cNvPr id="6" name="Rectangle 6"/>
          <p:cNvSpPr>
            <a:spLocks noChangeArrowheads="1"/>
          </p:cNvSpPr>
          <p:nvPr/>
        </p:nvSpPr>
        <p:spPr bwMode="auto">
          <a:xfrm>
            <a:off x="3360739" y="115889"/>
            <a:ext cx="5399087" cy="5794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cs-CZ" sz="3200" b="1" dirty="0">
                <a:solidFill>
                  <a:srgbClr val="FC0128"/>
                </a:solidFill>
                <a:effectLst>
                  <a:outerShdw blurRad="38100" dist="38100" dir="2700000" algn="tl">
                    <a:srgbClr val="000000"/>
                  </a:outerShdw>
                </a:effectLst>
                <a:latin typeface="Arial" pitchFamily="34" charset="0"/>
              </a:rPr>
              <a:t> ARCAUTE  KERATOTOMY</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04451" name="Rectangle 3"/>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pic>
        <p:nvPicPr>
          <p:cNvPr id="104452" name="Picture 4"/>
          <p:cNvPicPr>
            <a:picLocks noChangeArrowheads="1"/>
          </p:cNvPicPr>
          <p:nvPr/>
        </p:nvPicPr>
        <p:blipFill>
          <a:blip r:embed="rId2">
            <a:extLst>
              <a:ext uri="{28A0092B-C50C-407E-A947-70E740481C1C}">
                <a14:useLocalDpi xmlns:a14="http://schemas.microsoft.com/office/drawing/2010/main" val="0"/>
              </a:ext>
            </a:extLst>
          </a:blip>
          <a:srcRect l="3450" t="3380" r="3819" b="4500"/>
          <a:stretch>
            <a:fillRect/>
          </a:stretch>
        </p:blipFill>
        <p:spPr bwMode="auto">
          <a:xfrm>
            <a:off x="2362200" y="1"/>
            <a:ext cx="7467600" cy="677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7" name="Rectangle 5"/>
          <p:cNvSpPr>
            <a:spLocks noChangeArrowheads="1"/>
          </p:cNvSpPr>
          <p:nvPr/>
        </p:nvSpPr>
        <p:spPr bwMode="auto">
          <a:xfrm>
            <a:off x="1676400" y="533400"/>
            <a:ext cx="4419600" cy="1066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cs-CZ" sz="3200" b="1">
                <a:solidFill>
                  <a:srgbClr val="F5F5F5"/>
                </a:solidFill>
                <a:effectLst>
                  <a:outerShdw blurRad="38100" dist="38100" dir="2700000" algn="tl">
                    <a:srgbClr val="000000"/>
                  </a:outerShdw>
                </a:effectLst>
                <a:latin typeface="Arial" pitchFamily="34" charset="0"/>
              </a:rPr>
              <a:t> RADIAL  </a:t>
            </a:r>
          </a:p>
          <a:p>
            <a:pPr algn="ctr">
              <a:defRPr/>
            </a:pPr>
            <a:r>
              <a:rPr lang="cs-CZ" sz="3200" b="1">
                <a:solidFill>
                  <a:srgbClr val="F5F5F5"/>
                </a:solidFill>
                <a:effectLst>
                  <a:outerShdw blurRad="38100" dist="38100" dir="2700000" algn="tl">
                    <a:srgbClr val="000000"/>
                  </a:outerShdw>
                </a:effectLst>
                <a:latin typeface="Arial" pitchFamily="34" charset="0"/>
              </a:rPr>
              <a:t>KERATOTOMY</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2227"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2228"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1" b="1" dirty="0" smtClean="0">
                <a:solidFill>
                  <a:srgbClr val="FC0128"/>
                </a:solidFill>
              </a:rPr>
              <a:t>REFRACTIVE  SURGERY</a:t>
            </a:r>
            <a:endParaRPr lang="cs-CZ" altLang="cs-CZ" sz="4401" b="1" dirty="0">
              <a:solidFill>
                <a:srgbClr val="FC0128"/>
              </a:solidFill>
              <a:latin typeface="Bez Patky" charset="0"/>
            </a:endParaRPr>
          </a:p>
        </p:txBody>
      </p:sp>
      <p:sp>
        <p:nvSpPr>
          <p:cNvPr id="52229"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30054" name="Rectangle 6"/>
          <p:cNvSpPr>
            <a:spLocks noChangeArrowheads="1"/>
          </p:cNvSpPr>
          <p:nvPr/>
        </p:nvSpPr>
        <p:spPr bwMode="auto">
          <a:xfrm>
            <a:off x="1271465" y="2088209"/>
            <a:ext cx="10225135"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457212" indent="-457212">
              <a:lnSpc>
                <a:spcPct val="140000"/>
              </a:lnSpc>
              <a:spcBef>
                <a:spcPct val="20000"/>
              </a:spcBef>
              <a:buFontTx/>
              <a:buAutoNum type="arabicPeriod"/>
              <a:tabLst>
                <a:tab pos="2090790" algn="l"/>
              </a:tabLst>
              <a:defRPr/>
            </a:pPr>
            <a:r>
              <a:rPr lang="cs-CZ" sz="2600" b="1" dirty="0" smtClean="0">
                <a:solidFill>
                  <a:schemeClr val="tx1"/>
                </a:solidFill>
                <a:effectLst>
                  <a:outerShdw blurRad="38100" dist="38100" dir="2700000" algn="tl">
                    <a:srgbClr val="000000"/>
                  </a:outerShdw>
                </a:effectLst>
                <a:latin typeface="Arial" pitchFamily="34" charset="0"/>
              </a:rPr>
              <a:t>laser </a:t>
            </a:r>
            <a:r>
              <a:rPr lang="en-US" sz="2600" b="1" dirty="0" smtClean="0">
                <a:solidFill>
                  <a:schemeClr val="tx1"/>
                </a:solidFill>
                <a:effectLst>
                  <a:outerShdw blurRad="38100" dist="38100" dir="2700000" algn="tl">
                    <a:srgbClr val="000000"/>
                  </a:outerShdw>
                </a:effectLst>
                <a:latin typeface="Arial" pitchFamily="34" charset="0"/>
              </a:rPr>
              <a:t>correction of corneal curvature</a:t>
            </a:r>
            <a:endParaRPr lang="cs-CZ" sz="2600" b="1" dirty="0">
              <a:solidFill>
                <a:schemeClr val="tx1"/>
              </a:solidFill>
              <a:effectLst>
                <a:outerShdw blurRad="38100" dist="38100" dir="2700000" algn="tl">
                  <a:srgbClr val="000000"/>
                </a:outerShdw>
              </a:effectLst>
              <a:latin typeface="Arial" pitchFamily="34" charset="0"/>
            </a:endParaRP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 </a:t>
            </a:r>
            <a:r>
              <a:rPr lang="en-US" sz="2600" b="1" dirty="0" smtClean="0">
                <a:solidFill>
                  <a:schemeClr val="tx1"/>
                </a:solidFill>
                <a:effectLst>
                  <a:outerShdw blurRad="38100" dist="38100" dir="2700000" algn="tl">
                    <a:srgbClr val="000000"/>
                  </a:outerShdw>
                </a:effectLst>
                <a:latin typeface="Arial" pitchFamily="34" charset="0"/>
              </a:rPr>
              <a:t>    </a:t>
            </a:r>
            <a:r>
              <a:rPr lang="cs-CZ" sz="2600" b="1" dirty="0" smtClean="0">
                <a:solidFill>
                  <a:schemeClr val="tx1"/>
                </a:solidFill>
                <a:effectLst>
                  <a:outerShdw blurRad="38100" dist="38100" dir="2700000" algn="tl">
                    <a:srgbClr val="000000"/>
                  </a:outerShdw>
                </a:effectLst>
                <a:latin typeface="Arial" pitchFamily="34" charset="0"/>
              </a:rPr>
              <a:t>a</a:t>
            </a:r>
            <a:r>
              <a:rPr lang="cs-CZ" sz="2600" b="1" dirty="0">
                <a:solidFill>
                  <a:schemeClr val="tx1"/>
                </a:solidFill>
                <a:effectLst>
                  <a:outerShdw blurRad="38100" dist="38100" dir="2700000" algn="tl">
                    <a:srgbClr val="000000"/>
                  </a:outerShdw>
                </a:effectLst>
                <a:latin typeface="Arial" pitchFamily="34" charset="0"/>
              </a:rPr>
              <a:t>) </a:t>
            </a:r>
            <a:r>
              <a:rPr lang="en-US" sz="2600" b="1" u="sng" dirty="0" smtClean="0">
                <a:solidFill>
                  <a:schemeClr val="tx1"/>
                </a:solidFill>
                <a:effectLst>
                  <a:outerShdw blurRad="38100" dist="38100" dir="2700000" algn="tl">
                    <a:srgbClr val="000000"/>
                  </a:outerShdw>
                </a:effectLst>
                <a:latin typeface="Arial" pitchFamily="34" charset="0"/>
              </a:rPr>
              <a:t>under the surface </a:t>
            </a:r>
            <a:r>
              <a:rPr lang="cs-CZ" sz="2600" b="1" dirty="0" smtClean="0">
                <a:solidFill>
                  <a:schemeClr val="tx1"/>
                </a:solidFill>
                <a:effectLst>
                  <a:outerShdw blurRad="38100" dist="38100" dir="2700000" algn="tl">
                    <a:srgbClr val="000000"/>
                  </a:outerShdw>
                </a:effectLst>
                <a:latin typeface="Arial" pitchFamily="34" charset="0"/>
              </a:rPr>
              <a:t>(</a:t>
            </a:r>
            <a:r>
              <a:rPr lang="en-US" sz="2600" b="1" dirty="0" smtClean="0">
                <a:solidFill>
                  <a:schemeClr val="tx1"/>
                </a:solidFill>
                <a:effectLst>
                  <a:outerShdw blurRad="38100" dist="38100" dir="2700000" algn="tl">
                    <a:srgbClr val="000000"/>
                  </a:outerShdw>
                </a:effectLst>
                <a:latin typeface="Arial" pitchFamily="34" charset="0"/>
              </a:rPr>
              <a:t>stromal</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a:solidFill>
                  <a:schemeClr val="tx1"/>
                </a:solidFill>
                <a:effectLst>
                  <a:outerShdw blurRad="38100" dist="38100" dir="2700000" algn="tl">
                    <a:srgbClr val="000000"/>
                  </a:outerShdw>
                </a:effectLst>
                <a:latin typeface="Arial" pitchFamily="34" charset="0"/>
              </a:rPr>
              <a:t>– </a:t>
            </a:r>
            <a:r>
              <a:rPr lang="cs-CZ" sz="2600" b="1" dirty="0">
                <a:solidFill>
                  <a:srgbClr val="FC0128"/>
                </a:solidFill>
                <a:effectLst>
                  <a:outerShdw blurRad="38100" dist="38100" dir="2700000" algn="tl">
                    <a:srgbClr val="000000"/>
                  </a:outerShdw>
                </a:effectLst>
                <a:latin typeface="Arial" pitchFamily="34" charset="0"/>
              </a:rPr>
              <a:t>LASIK, </a:t>
            </a:r>
            <a:r>
              <a:rPr lang="cs-CZ" sz="2600" b="1" dirty="0" err="1">
                <a:solidFill>
                  <a:srgbClr val="FC0128"/>
                </a:solidFill>
                <a:effectLst>
                  <a:outerShdw blurRad="38100" dist="38100" dir="2700000" algn="tl">
                    <a:srgbClr val="000000"/>
                  </a:outerShdw>
                </a:effectLst>
                <a:latin typeface="Arial" pitchFamily="34" charset="0"/>
              </a:rPr>
              <a:t>femto</a:t>
            </a:r>
            <a:r>
              <a:rPr lang="cs-CZ" sz="2600" b="1" dirty="0">
                <a:solidFill>
                  <a:srgbClr val="FC0128"/>
                </a:solidFill>
                <a:effectLst>
                  <a:outerShdw blurRad="38100" dist="38100" dir="2700000" algn="tl">
                    <a:srgbClr val="000000"/>
                  </a:outerShdw>
                </a:effectLst>
                <a:latin typeface="Arial" pitchFamily="34" charset="0"/>
              </a:rPr>
              <a:t> </a:t>
            </a:r>
            <a:r>
              <a:rPr lang="cs-CZ" sz="2600" b="1" dirty="0">
                <a:solidFill>
                  <a:srgbClr val="FC0128"/>
                </a:solidFill>
                <a:effectLst>
                  <a:outerShdw blurRad="38100" dist="38100" dir="2700000" algn="tl">
                    <a:srgbClr val="000000"/>
                  </a:outerShdw>
                </a:effectLst>
                <a:latin typeface="Arial" pitchFamily="34" charset="0"/>
              </a:rPr>
              <a:t>LASIK, </a:t>
            </a:r>
            <a:r>
              <a:rPr lang="cs-CZ" sz="2600" b="1" dirty="0" err="1">
                <a:solidFill>
                  <a:srgbClr val="FC0128"/>
                </a:solidFill>
                <a:effectLst>
                  <a:outerShdw blurRad="38100" dist="38100" dir="2700000" algn="tl">
                    <a:srgbClr val="000000"/>
                  </a:outerShdw>
                </a:effectLst>
                <a:latin typeface="Arial" pitchFamily="34" charset="0"/>
              </a:rPr>
              <a:t>Relex</a:t>
            </a:r>
            <a:endParaRPr lang="cs-CZ" sz="2600" b="1" dirty="0">
              <a:solidFill>
                <a:srgbClr val="FC0128"/>
              </a:solidFill>
              <a:effectLst>
                <a:outerShdw blurRad="38100" dist="38100" dir="2700000" algn="tl">
                  <a:srgbClr val="000000"/>
                </a:outerShdw>
              </a:effectLst>
              <a:latin typeface="Arial" pitchFamily="34" charset="0"/>
            </a:endParaRP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 </a:t>
            </a:r>
            <a:r>
              <a:rPr lang="en-US" sz="2600" b="1" dirty="0" smtClean="0">
                <a:solidFill>
                  <a:schemeClr val="tx1"/>
                </a:solidFill>
                <a:effectLst>
                  <a:outerShdw blurRad="38100" dist="38100" dir="2700000" algn="tl">
                    <a:srgbClr val="000000"/>
                  </a:outerShdw>
                </a:effectLst>
                <a:latin typeface="Arial" pitchFamily="34" charset="0"/>
              </a:rPr>
              <a:t>    </a:t>
            </a:r>
            <a:r>
              <a:rPr lang="cs-CZ" sz="2600" b="1" dirty="0" smtClean="0">
                <a:solidFill>
                  <a:schemeClr val="tx1"/>
                </a:solidFill>
                <a:effectLst>
                  <a:outerShdw blurRad="38100" dist="38100" dir="2700000" algn="tl">
                    <a:srgbClr val="000000"/>
                  </a:outerShdw>
                </a:effectLst>
                <a:latin typeface="Arial" pitchFamily="34" charset="0"/>
              </a:rPr>
              <a:t>b</a:t>
            </a:r>
            <a:r>
              <a:rPr lang="cs-CZ" sz="2600" b="1" dirty="0">
                <a:solidFill>
                  <a:schemeClr val="tx1"/>
                </a:solidFill>
                <a:effectLst>
                  <a:outerShdw blurRad="38100" dist="38100" dir="2700000" algn="tl">
                    <a:srgbClr val="000000"/>
                  </a:outerShdw>
                </a:effectLst>
                <a:latin typeface="Arial" pitchFamily="34" charset="0"/>
              </a:rPr>
              <a:t>) </a:t>
            </a:r>
            <a:r>
              <a:rPr lang="en-US" sz="2600" b="1" dirty="0" smtClean="0">
                <a:solidFill>
                  <a:schemeClr val="tx1"/>
                </a:solidFill>
                <a:effectLst>
                  <a:outerShdw blurRad="38100" dist="38100" dir="2700000" algn="tl">
                    <a:srgbClr val="000000"/>
                  </a:outerShdw>
                </a:effectLst>
                <a:latin typeface="Arial" pitchFamily="34" charset="0"/>
              </a:rPr>
              <a:t>surface </a:t>
            </a:r>
            <a:r>
              <a:rPr lang="cs-CZ" sz="2600" b="1" dirty="0" smtClean="0">
                <a:solidFill>
                  <a:schemeClr val="tx1"/>
                </a:solidFill>
                <a:effectLst>
                  <a:outerShdw blurRad="38100" dist="38100" dir="2700000" algn="tl">
                    <a:srgbClr val="000000"/>
                  </a:outerShdw>
                </a:effectLst>
                <a:latin typeface="Arial" pitchFamily="34" charset="0"/>
              </a:rPr>
              <a:t>(</a:t>
            </a:r>
            <a:r>
              <a:rPr lang="en-US" sz="2600" b="1" dirty="0" smtClean="0">
                <a:solidFill>
                  <a:schemeClr val="tx1"/>
                </a:solidFill>
                <a:effectLst>
                  <a:outerShdw blurRad="38100" dist="38100" dir="2700000" algn="tl">
                    <a:srgbClr val="000000"/>
                  </a:outerShdw>
                </a:effectLst>
                <a:latin typeface="Arial" pitchFamily="34" charset="0"/>
              </a:rPr>
              <a:t>under the </a:t>
            </a:r>
            <a:r>
              <a:rPr lang="cs-CZ" sz="2600" b="1" dirty="0" err="1" smtClean="0">
                <a:solidFill>
                  <a:schemeClr val="tx1"/>
                </a:solidFill>
                <a:effectLst>
                  <a:outerShdw blurRad="38100" dist="38100" dir="2700000" algn="tl">
                    <a:srgbClr val="000000"/>
                  </a:outerShdw>
                </a:effectLst>
                <a:latin typeface="Arial" pitchFamily="34" charset="0"/>
              </a:rPr>
              <a:t>epit</a:t>
            </a:r>
            <a:r>
              <a:rPr lang="en-US" sz="2600" b="1" dirty="0" smtClean="0">
                <a:solidFill>
                  <a:schemeClr val="tx1"/>
                </a:solidFill>
                <a:effectLst>
                  <a:outerShdw blurRad="38100" dist="38100" dir="2700000" algn="tl">
                    <a:srgbClr val="000000"/>
                  </a:outerShdw>
                </a:effectLst>
                <a:latin typeface="Arial" pitchFamily="34" charset="0"/>
              </a:rPr>
              <a:t>h</a:t>
            </a:r>
            <a:r>
              <a:rPr lang="cs-CZ" sz="2600" b="1" dirty="0" smtClean="0">
                <a:solidFill>
                  <a:schemeClr val="tx1"/>
                </a:solidFill>
                <a:effectLst>
                  <a:outerShdw blurRad="38100" dist="38100" dir="2700000" algn="tl">
                    <a:srgbClr val="000000"/>
                  </a:outerShdw>
                </a:effectLst>
                <a:latin typeface="Arial" pitchFamily="34" charset="0"/>
              </a:rPr>
              <a:t>el</a:t>
            </a:r>
            <a:r>
              <a:rPr lang="en-US" sz="2600" b="1" dirty="0" err="1" smtClean="0">
                <a:solidFill>
                  <a:schemeClr val="tx1"/>
                </a:solidFill>
                <a:effectLst>
                  <a:outerShdw blurRad="38100" dist="38100" dir="2700000" algn="tl">
                    <a:srgbClr val="000000"/>
                  </a:outerShdw>
                </a:effectLst>
                <a:latin typeface="Arial" pitchFamily="34" charset="0"/>
              </a:rPr>
              <a:t>ium</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a:solidFill>
                  <a:schemeClr val="tx1"/>
                </a:solidFill>
                <a:effectLst>
                  <a:outerShdw blurRad="38100" dist="38100" dir="2700000" algn="tl">
                    <a:srgbClr val="000000"/>
                  </a:outerShdw>
                </a:effectLst>
                <a:latin typeface="Arial" pitchFamily="34" charset="0"/>
              </a:rPr>
              <a:t>-</a:t>
            </a:r>
            <a:r>
              <a:rPr lang="cs-CZ" sz="2600" b="1" dirty="0">
                <a:solidFill>
                  <a:srgbClr val="F5F5F5"/>
                </a:solidFill>
                <a:effectLst>
                  <a:outerShdw blurRad="38100" dist="38100" dir="2700000" algn="tl">
                    <a:srgbClr val="000000"/>
                  </a:outerShdw>
                </a:effectLst>
                <a:latin typeface="Arial" pitchFamily="34" charset="0"/>
              </a:rPr>
              <a:t>  </a:t>
            </a:r>
            <a:r>
              <a:rPr lang="cs-CZ" sz="2600" b="1" dirty="0">
                <a:solidFill>
                  <a:srgbClr val="FC0128"/>
                </a:solidFill>
                <a:effectLst>
                  <a:outerShdw blurRad="38100" dist="38100" dir="2700000" algn="tl">
                    <a:srgbClr val="000000"/>
                  </a:outerShdw>
                </a:effectLst>
                <a:latin typeface="Arial" pitchFamily="34" charset="0"/>
              </a:rPr>
              <a:t>PRK, </a:t>
            </a:r>
            <a:r>
              <a:rPr lang="cs-CZ" sz="2600" b="1" dirty="0">
                <a:solidFill>
                  <a:srgbClr val="FC0128"/>
                </a:solidFill>
                <a:effectLst>
                  <a:outerShdw blurRad="38100" dist="38100" dir="2700000" algn="tl">
                    <a:srgbClr val="000000"/>
                  </a:outerShdw>
                </a:effectLst>
                <a:latin typeface="Arial" pitchFamily="34" charset="0"/>
              </a:rPr>
              <a:t>LASEK</a:t>
            </a: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2. </a:t>
            </a:r>
            <a:r>
              <a:rPr lang="en-US" sz="2600" b="1" dirty="0" smtClean="0">
                <a:solidFill>
                  <a:schemeClr val="tx1"/>
                </a:solidFill>
                <a:effectLst>
                  <a:outerShdw blurRad="38100" dist="38100" dir="2700000" algn="tl">
                    <a:srgbClr val="000000"/>
                  </a:outerShdw>
                </a:effectLst>
                <a:latin typeface="Arial" pitchFamily="34" charset="0"/>
              </a:rPr>
              <a:t>corneal incisions </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err="1" smtClean="0">
                <a:solidFill>
                  <a:srgbClr val="FC0128"/>
                </a:solidFill>
                <a:effectLst>
                  <a:outerShdw blurRad="38100" dist="38100" dir="2700000" algn="tl">
                    <a:srgbClr val="000000"/>
                  </a:outerShdw>
                </a:effectLst>
                <a:latin typeface="Arial" pitchFamily="34" charset="0"/>
              </a:rPr>
              <a:t>keratotom</a:t>
            </a:r>
            <a:r>
              <a:rPr lang="en-US" sz="2600" b="1" dirty="0" smtClean="0">
                <a:solidFill>
                  <a:srgbClr val="FC0128"/>
                </a:solidFill>
                <a:effectLst>
                  <a:outerShdw blurRad="38100" dist="38100" dir="2700000" algn="tl">
                    <a:srgbClr val="000000"/>
                  </a:outerShdw>
                </a:effectLst>
                <a:latin typeface="Arial" pitchFamily="34" charset="0"/>
              </a:rPr>
              <a:t>y</a:t>
            </a:r>
            <a:r>
              <a:rPr lang="cs-CZ" sz="2600" b="1" dirty="0" smtClean="0">
                <a:solidFill>
                  <a:srgbClr val="FC0128"/>
                </a:solidFill>
                <a:effectLst>
                  <a:outerShdw blurRad="38100" dist="38100" dir="2700000" algn="tl">
                    <a:srgbClr val="000000"/>
                  </a:outerShdw>
                </a:effectLst>
                <a:latin typeface="Arial" pitchFamily="34" charset="0"/>
              </a:rPr>
              <a:t> –</a:t>
            </a:r>
            <a:r>
              <a:rPr lang="en-US" sz="2600" b="1" dirty="0" smtClean="0">
                <a:solidFill>
                  <a:srgbClr val="FC0128"/>
                </a:solidFill>
                <a:effectLst>
                  <a:outerShdw blurRad="38100" dist="38100" dir="2700000" algn="tl">
                    <a:srgbClr val="000000"/>
                  </a:outerShdw>
                </a:effectLst>
                <a:latin typeface="Arial" pitchFamily="34" charset="0"/>
              </a:rPr>
              <a:t> diamond knife</a:t>
            </a:r>
            <a:r>
              <a:rPr lang="cs-CZ" sz="2600" b="1" dirty="0" smtClean="0">
                <a:solidFill>
                  <a:srgbClr val="FC0128"/>
                </a:solidFill>
                <a:effectLst>
                  <a:outerShdw blurRad="38100" dist="38100" dir="2700000" algn="tl">
                    <a:srgbClr val="000000"/>
                  </a:outerShdw>
                </a:effectLst>
                <a:latin typeface="Arial" pitchFamily="34" charset="0"/>
              </a:rPr>
              <a:t>, laser</a:t>
            </a:r>
            <a:endParaRPr lang="cs-CZ" sz="2600" b="1" dirty="0">
              <a:solidFill>
                <a:srgbClr val="FC0128"/>
              </a:solidFill>
              <a:effectLst>
                <a:outerShdw blurRad="38100" dist="38100" dir="2700000" algn="tl">
                  <a:srgbClr val="000000"/>
                </a:outerShdw>
              </a:effectLst>
              <a:latin typeface="Arial" pitchFamily="34" charset="0"/>
            </a:endParaRPr>
          </a:p>
          <a:p>
            <a:pPr marL="457212" indent="-457212">
              <a:lnSpc>
                <a:spcPct val="140000"/>
              </a:lnSpc>
              <a:tabLst>
                <a:tab pos="2090790" algn="l"/>
              </a:tabLst>
              <a:defRPr/>
            </a:pPr>
            <a:r>
              <a:rPr lang="cs-CZ" sz="2600" b="1" dirty="0">
                <a:solidFill>
                  <a:srgbClr val="FFFFFF"/>
                </a:solidFill>
                <a:effectLst>
                  <a:outerShdw blurRad="38100" dist="38100" dir="2700000" algn="tl">
                    <a:srgbClr val="000000"/>
                  </a:outerShdw>
                </a:effectLst>
                <a:latin typeface="Arial" pitchFamily="34" charset="0"/>
              </a:rPr>
              <a:t>3. </a:t>
            </a:r>
            <a:r>
              <a:rPr lang="cs-CZ" sz="2600" b="1" dirty="0" err="1" smtClean="0">
                <a:solidFill>
                  <a:srgbClr val="FFFFFF"/>
                </a:solidFill>
                <a:effectLst>
                  <a:outerShdw blurRad="38100" dist="38100" dir="2700000" algn="tl">
                    <a:srgbClr val="000000"/>
                  </a:outerShdw>
                </a:effectLst>
                <a:latin typeface="Arial" pitchFamily="34" charset="0"/>
              </a:rPr>
              <a:t>intraocular</a:t>
            </a:r>
            <a:r>
              <a:rPr lang="cs-CZ" sz="2600" b="1" dirty="0" smtClean="0">
                <a:solidFill>
                  <a:srgbClr val="FFFFFF"/>
                </a:solidFill>
                <a:effectLst>
                  <a:outerShdw blurRad="38100" dist="38100" dir="2700000" algn="tl">
                    <a:srgbClr val="000000"/>
                  </a:outerShdw>
                </a:effectLst>
                <a:latin typeface="Arial" pitchFamily="34" charset="0"/>
              </a:rPr>
              <a:t> </a:t>
            </a:r>
            <a:r>
              <a:rPr lang="cs-CZ" sz="2600" b="1" dirty="0" err="1" smtClean="0">
                <a:solidFill>
                  <a:srgbClr val="FFFFFF"/>
                </a:solidFill>
                <a:effectLst>
                  <a:outerShdw blurRad="38100" dist="38100" dir="2700000" algn="tl">
                    <a:srgbClr val="000000"/>
                  </a:outerShdw>
                </a:effectLst>
                <a:latin typeface="Arial" pitchFamily="34" charset="0"/>
              </a:rPr>
              <a:t>lens</a:t>
            </a:r>
            <a:r>
              <a:rPr lang="cs-CZ" sz="2600" b="1" dirty="0" smtClean="0">
                <a:solidFill>
                  <a:srgbClr val="FFFFFF"/>
                </a:solidFill>
                <a:effectLst>
                  <a:outerShdw blurRad="38100" dist="38100" dir="2700000" algn="tl">
                    <a:srgbClr val="000000"/>
                  </a:outerShdw>
                </a:effectLst>
                <a:latin typeface="Arial" pitchFamily="34" charset="0"/>
              </a:rPr>
              <a:t> – </a:t>
            </a:r>
            <a:r>
              <a:rPr lang="cs-CZ" sz="2600" b="1" dirty="0" err="1" smtClean="0">
                <a:solidFill>
                  <a:srgbClr val="FFFFFF"/>
                </a:solidFill>
                <a:effectLst>
                  <a:outerShdw blurRad="38100" dist="38100" dir="2700000" algn="tl">
                    <a:srgbClr val="000000"/>
                  </a:outerShdw>
                </a:effectLst>
                <a:latin typeface="Arial" pitchFamily="34" charset="0"/>
              </a:rPr>
              <a:t>phakic</a:t>
            </a:r>
            <a:r>
              <a:rPr lang="cs-CZ" sz="2600" b="1" dirty="0" smtClean="0">
                <a:solidFill>
                  <a:srgbClr val="FFFFFF"/>
                </a:solidFill>
                <a:effectLst>
                  <a:outerShdw blurRad="38100" dist="38100" dir="2700000" algn="tl">
                    <a:srgbClr val="000000"/>
                  </a:outerShdw>
                </a:effectLst>
                <a:latin typeface="Arial" pitchFamily="34" charset="0"/>
              </a:rPr>
              <a:t> </a:t>
            </a:r>
            <a:r>
              <a:rPr lang="cs-CZ" sz="2600" b="1" dirty="0" err="1" smtClean="0">
                <a:solidFill>
                  <a:srgbClr val="FFFFFF"/>
                </a:solidFill>
                <a:effectLst>
                  <a:outerShdw blurRad="38100" dist="38100" dir="2700000" algn="tl">
                    <a:srgbClr val="000000"/>
                  </a:outerShdw>
                </a:effectLst>
                <a:latin typeface="Arial" pitchFamily="34" charset="0"/>
              </a:rPr>
              <a:t>lens</a:t>
            </a:r>
            <a:endParaRPr lang="cs-CZ" sz="2600" b="1" dirty="0">
              <a:solidFill>
                <a:srgbClr val="FFFFFF"/>
              </a:solidFill>
              <a:effectLst>
                <a:outerShdw blurRad="38100" dist="38100" dir="2700000" algn="tl">
                  <a:srgbClr val="000000"/>
                </a:outerShdw>
              </a:effectLst>
              <a:latin typeface="Arial" pitchFamily="34" charset="0"/>
            </a:endParaRP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4</a:t>
            </a:r>
            <a:r>
              <a:rPr lang="cs-CZ" sz="2600" b="1" dirty="0">
                <a:solidFill>
                  <a:schemeClr val="tx1"/>
                </a:solidFill>
                <a:effectLst>
                  <a:outerShdw blurRad="38100" dist="38100" dir="2700000" algn="tl">
                    <a:srgbClr val="000000"/>
                  </a:outerShdw>
                </a:effectLst>
                <a:latin typeface="Arial" pitchFamily="34" charset="0"/>
              </a:rPr>
              <a:t>. </a:t>
            </a:r>
            <a:r>
              <a:rPr lang="cs-CZ" sz="2600" b="1" dirty="0" err="1" smtClean="0">
                <a:solidFill>
                  <a:schemeClr val="tx1"/>
                </a:solidFill>
                <a:effectLst>
                  <a:outerShdw blurRad="38100" dist="38100" dir="2700000" algn="tl">
                    <a:srgbClr val="000000"/>
                  </a:outerShdw>
                </a:effectLst>
                <a:latin typeface="Arial" pitchFamily="34" charset="0"/>
              </a:rPr>
              <a:t>refractive</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err="1" smtClean="0">
                <a:solidFill>
                  <a:schemeClr val="tx1"/>
                </a:solidFill>
                <a:effectLst>
                  <a:outerShdw blurRad="38100" dist="38100" dir="2700000" algn="tl">
                    <a:srgbClr val="000000"/>
                  </a:outerShdw>
                </a:effectLst>
                <a:latin typeface="Arial" pitchFamily="34" charset="0"/>
              </a:rPr>
              <a:t>lens</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err="1" smtClean="0">
                <a:solidFill>
                  <a:schemeClr val="tx1"/>
                </a:solidFill>
                <a:effectLst>
                  <a:outerShdw blurRad="38100" dist="38100" dir="2700000" algn="tl">
                    <a:srgbClr val="000000"/>
                  </a:outerShdw>
                </a:effectLst>
                <a:latin typeface="Arial" pitchFamily="34" charset="0"/>
              </a:rPr>
              <a:t>exchange</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a:solidFill>
                  <a:schemeClr val="tx1"/>
                </a:solidFill>
                <a:effectLst>
                  <a:outerShdw blurRad="38100" dist="38100" dir="2700000" algn="tl">
                    <a:srgbClr val="000000"/>
                  </a:outerShdw>
                </a:effectLst>
                <a:latin typeface="Arial" pitchFamily="34" charset="0"/>
              </a:rPr>
              <a:t>– </a:t>
            </a:r>
            <a:r>
              <a:rPr lang="cs-CZ" sz="2600" b="1" dirty="0" err="1" smtClean="0">
                <a:solidFill>
                  <a:srgbClr val="FC0128"/>
                </a:solidFill>
                <a:effectLst>
                  <a:outerShdw blurRad="38100" dist="38100" dir="2700000" algn="tl">
                    <a:srgbClr val="000000"/>
                  </a:outerShdw>
                </a:effectLst>
                <a:latin typeface="Arial" pitchFamily="34" charset="0"/>
              </a:rPr>
              <a:t>similar</a:t>
            </a:r>
            <a:r>
              <a:rPr lang="cs-CZ" sz="2600" b="1" dirty="0" smtClean="0">
                <a:solidFill>
                  <a:srgbClr val="FC0128"/>
                </a:solidFill>
                <a:effectLst>
                  <a:outerShdw blurRad="38100" dist="38100" dir="2700000" algn="tl">
                    <a:srgbClr val="000000"/>
                  </a:outerShdw>
                </a:effectLst>
                <a:latin typeface="Arial" pitchFamily="34" charset="0"/>
              </a:rPr>
              <a:t> to </a:t>
            </a:r>
            <a:r>
              <a:rPr lang="cs-CZ" sz="2600" b="1" dirty="0" err="1" smtClean="0">
                <a:solidFill>
                  <a:srgbClr val="FC0128"/>
                </a:solidFill>
                <a:effectLst>
                  <a:outerShdw blurRad="38100" dist="38100" dir="2700000" algn="tl">
                    <a:srgbClr val="000000"/>
                  </a:outerShdw>
                </a:effectLst>
                <a:latin typeface="Arial" pitchFamily="34" charset="0"/>
              </a:rPr>
              <a:t>cataract</a:t>
            </a:r>
            <a:r>
              <a:rPr lang="cs-CZ" sz="2600" b="1" dirty="0" smtClean="0">
                <a:solidFill>
                  <a:srgbClr val="FC0128"/>
                </a:solidFill>
                <a:effectLst>
                  <a:outerShdw blurRad="38100" dist="38100" dir="2700000" algn="tl">
                    <a:srgbClr val="000000"/>
                  </a:outerShdw>
                </a:effectLst>
                <a:latin typeface="Arial" pitchFamily="34" charset="0"/>
              </a:rPr>
              <a:t> </a:t>
            </a:r>
            <a:r>
              <a:rPr lang="cs-CZ" sz="2600" b="1" dirty="0" err="1" smtClean="0">
                <a:solidFill>
                  <a:srgbClr val="FC0128"/>
                </a:solidFill>
                <a:effectLst>
                  <a:outerShdw blurRad="38100" dist="38100" dir="2700000" algn="tl">
                    <a:srgbClr val="000000"/>
                  </a:outerShdw>
                </a:effectLst>
                <a:latin typeface="Arial" pitchFamily="34" charset="0"/>
              </a:rPr>
              <a:t>surgery</a:t>
            </a:r>
            <a:endParaRPr lang="cs-CZ" sz="2600" b="1" dirty="0">
              <a:solidFill>
                <a:srgbClr val="FC0128"/>
              </a:solidFill>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278634850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5F5F5"/>
        </a:solidFill>
        <a:effectLst/>
      </p:bgPr>
    </p:bg>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3962400" y="609601"/>
            <a:ext cx="4159250" cy="6119813"/>
          </a:xfrm>
          <a:prstGeom prst="rect">
            <a:avLst/>
          </a:prstGeom>
          <a:noFill/>
          <a:ln w="12700">
            <a:solidFill>
              <a:schemeClr val="bg2"/>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10600" b="1">
                <a:solidFill>
                  <a:srgbClr val="000020"/>
                </a:solidFill>
                <a:latin typeface="Arial" panose="020B0604020202020204" pitchFamily="34" charset="0"/>
              </a:rPr>
              <a:t>T</a:t>
            </a:r>
            <a:endParaRPr lang="cs-CZ" altLang="cs-CZ" sz="4000" b="1">
              <a:solidFill>
                <a:srgbClr val="000020"/>
              </a:solidFill>
              <a:latin typeface="Arial" panose="020B0604020202020204" pitchFamily="34" charset="0"/>
            </a:endParaRPr>
          </a:p>
          <a:p>
            <a:pPr algn="ctr">
              <a:spcBef>
                <a:spcPct val="0"/>
              </a:spcBef>
              <a:buClrTx/>
              <a:buSzTx/>
              <a:buFontTx/>
              <a:buNone/>
            </a:pPr>
            <a:r>
              <a:rPr lang="cs-CZ" altLang="cs-CZ" sz="6600" b="1">
                <a:solidFill>
                  <a:srgbClr val="000020"/>
                </a:solidFill>
                <a:latin typeface="Arial" panose="020B0604020202020204" pitchFamily="34" charset="0"/>
              </a:rPr>
              <a:t>F  U</a:t>
            </a:r>
            <a:endParaRPr lang="cs-CZ" altLang="cs-CZ" sz="4400" b="1">
              <a:solidFill>
                <a:srgbClr val="000020"/>
              </a:solidFill>
              <a:latin typeface="Arial" panose="020B0604020202020204" pitchFamily="34" charset="0"/>
            </a:endParaRPr>
          </a:p>
          <a:p>
            <a:pPr algn="ctr">
              <a:lnSpc>
                <a:spcPct val="110000"/>
              </a:lnSpc>
              <a:spcBef>
                <a:spcPct val="0"/>
              </a:spcBef>
              <a:buClrTx/>
              <a:buSzTx/>
              <a:buFontTx/>
              <a:buNone/>
            </a:pPr>
            <a:r>
              <a:rPr lang="cs-CZ" altLang="cs-CZ" sz="4800" b="1">
                <a:solidFill>
                  <a:srgbClr val="000020"/>
                </a:solidFill>
                <a:latin typeface="Arial" panose="020B0604020202020204" pitchFamily="34" charset="0"/>
              </a:rPr>
              <a:t>N O V</a:t>
            </a:r>
            <a:endParaRPr lang="cs-CZ" altLang="cs-CZ" sz="3600" b="1">
              <a:solidFill>
                <a:srgbClr val="000020"/>
              </a:solidFill>
              <a:latin typeface="Arial" panose="020B0604020202020204" pitchFamily="34" charset="0"/>
            </a:endParaRPr>
          </a:p>
          <a:p>
            <a:pPr algn="ctr">
              <a:lnSpc>
                <a:spcPct val="130000"/>
              </a:lnSpc>
              <a:spcBef>
                <a:spcPct val="0"/>
              </a:spcBef>
              <a:buClrTx/>
              <a:buSzTx/>
              <a:buFontTx/>
              <a:buNone/>
            </a:pPr>
            <a:r>
              <a:rPr lang="cs-CZ" altLang="cs-CZ" sz="3600" b="1">
                <a:solidFill>
                  <a:srgbClr val="000020"/>
                </a:solidFill>
                <a:latin typeface="Arial" panose="020B0604020202020204" pitchFamily="34" charset="0"/>
              </a:rPr>
              <a:t>V  P  O  Z </a:t>
            </a:r>
          </a:p>
          <a:p>
            <a:pPr algn="ctr">
              <a:lnSpc>
                <a:spcPct val="150000"/>
              </a:lnSpc>
              <a:spcBef>
                <a:spcPct val="0"/>
              </a:spcBef>
              <a:buClrTx/>
              <a:buSzTx/>
              <a:buFontTx/>
              <a:buNone/>
            </a:pPr>
            <a:r>
              <a:rPr lang="cs-CZ" altLang="cs-CZ" sz="2400" b="1">
                <a:solidFill>
                  <a:srgbClr val="000020"/>
                </a:solidFill>
                <a:latin typeface="Arial" panose="020B0604020202020204" pitchFamily="34" charset="0"/>
              </a:rPr>
              <a:t>N  C  U  F  O  D</a:t>
            </a:r>
            <a:endParaRPr lang="cs-CZ" altLang="cs-CZ" b="1">
              <a:solidFill>
                <a:srgbClr val="000020"/>
              </a:solidFill>
              <a:latin typeface="Arial" panose="020B0604020202020204" pitchFamily="34" charset="0"/>
            </a:endParaRPr>
          </a:p>
          <a:p>
            <a:pPr algn="ctr">
              <a:lnSpc>
                <a:spcPct val="170000"/>
              </a:lnSpc>
              <a:spcBef>
                <a:spcPct val="0"/>
              </a:spcBef>
              <a:buClrTx/>
              <a:buSzTx/>
              <a:buFontTx/>
              <a:buNone/>
            </a:pPr>
            <a:r>
              <a:rPr lang="cs-CZ" altLang="cs-CZ" sz="1600" b="1">
                <a:solidFill>
                  <a:srgbClr val="000020"/>
                </a:solidFill>
                <a:latin typeface="Arial" panose="020B0604020202020204" pitchFamily="34" charset="0"/>
              </a:rPr>
              <a:t>L    P    V    N    H    F    O</a:t>
            </a:r>
          </a:p>
          <a:p>
            <a:pPr algn="ctr">
              <a:lnSpc>
                <a:spcPct val="230000"/>
              </a:lnSpc>
              <a:spcBef>
                <a:spcPct val="0"/>
              </a:spcBef>
              <a:buClrTx/>
              <a:buSzTx/>
              <a:buFontTx/>
              <a:buNone/>
            </a:pPr>
            <a:r>
              <a:rPr lang="cs-CZ" altLang="cs-CZ" sz="1200" b="1">
                <a:solidFill>
                  <a:srgbClr val="000020"/>
                </a:solidFill>
                <a:latin typeface="Arial" panose="020B0604020202020204" pitchFamily="34" charset="0"/>
              </a:rPr>
              <a:t>F      C      U      F      O      V      P      T</a:t>
            </a:r>
          </a:p>
          <a:p>
            <a:pPr algn="ctr">
              <a:lnSpc>
                <a:spcPct val="200000"/>
              </a:lnSpc>
              <a:spcBef>
                <a:spcPct val="0"/>
              </a:spcBef>
              <a:buClrTx/>
              <a:buSzTx/>
              <a:buFontTx/>
              <a:buNone/>
            </a:pPr>
            <a:endParaRPr lang="cs-CZ" altLang="cs-CZ" sz="1600" b="1">
              <a:solidFill>
                <a:srgbClr val="FAFD00"/>
              </a:solidFill>
              <a:latin typeface="Arial" panose="020B0604020202020204" pitchFamily="34" charset="0"/>
            </a:endParaRPr>
          </a:p>
        </p:txBody>
      </p:sp>
      <p:sp>
        <p:nvSpPr>
          <p:cNvPr id="223235" name="Rectangle 3"/>
          <p:cNvSpPr>
            <a:spLocks noChangeArrowheads="1"/>
          </p:cNvSpPr>
          <p:nvPr/>
        </p:nvSpPr>
        <p:spPr bwMode="auto">
          <a:xfrm>
            <a:off x="3898900" y="0"/>
            <a:ext cx="4357688" cy="584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3200" b="1" dirty="0" err="1">
                <a:solidFill>
                  <a:srgbClr val="FC0128"/>
                </a:solidFill>
                <a:effectLst>
                  <a:outerShdw blurRad="38100" dist="38100" dir="2700000" algn="tl">
                    <a:srgbClr val="C0C0C0"/>
                  </a:outerShdw>
                </a:effectLst>
                <a:latin typeface="Arial" pitchFamily="34" charset="0"/>
              </a:rPr>
              <a:t>Snellen’s</a:t>
            </a:r>
            <a:r>
              <a:rPr lang="en-US" sz="3200" b="1" dirty="0">
                <a:solidFill>
                  <a:srgbClr val="FC0128"/>
                </a:solidFill>
                <a:effectLst>
                  <a:outerShdw blurRad="38100" dist="38100" dir="2700000" algn="tl">
                    <a:srgbClr val="C0C0C0"/>
                  </a:outerShdw>
                </a:effectLst>
                <a:latin typeface="Arial" pitchFamily="34" charset="0"/>
              </a:rPr>
              <a:t> visual chart</a:t>
            </a:r>
            <a:endParaRPr lang="cs-CZ" sz="3200" b="1" dirty="0">
              <a:solidFill>
                <a:srgbClr val="FC0128"/>
              </a:solidFill>
              <a:effectLst>
                <a:outerShdw blurRad="38100" dist="38100" dir="2700000" algn="tl">
                  <a:srgbClr val="C0C0C0"/>
                </a:outerShdw>
              </a:effectLst>
              <a:latin typeface="Arial" pitchFamily="34" charset="0"/>
            </a:endParaRPr>
          </a:p>
        </p:txBody>
      </p:sp>
      <p:sp>
        <p:nvSpPr>
          <p:cNvPr id="43012" name="Rectangle 4"/>
          <p:cNvSpPr>
            <a:spLocks noChangeArrowheads="1"/>
          </p:cNvSpPr>
          <p:nvPr/>
        </p:nvSpPr>
        <p:spPr bwMode="auto">
          <a:xfrm>
            <a:off x="7596189" y="1392238"/>
            <a:ext cx="40957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60</a:t>
            </a:r>
          </a:p>
        </p:txBody>
      </p:sp>
      <p:sp>
        <p:nvSpPr>
          <p:cNvPr id="43013" name="Rectangle 5"/>
          <p:cNvSpPr>
            <a:spLocks noChangeArrowheads="1"/>
          </p:cNvSpPr>
          <p:nvPr/>
        </p:nvSpPr>
        <p:spPr bwMode="auto">
          <a:xfrm>
            <a:off x="7620001" y="2535238"/>
            <a:ext cx="40957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36</a:t>
            </a:r>
          </a:p>
        </p:txBody>
      </p:sp>
      <p:sp>
        <p:nvSpPr>
          <p:cNvPr id="43014" name="Rectangle 6"/>
          <p:cNvSpPr>
            <a:spLocks noChangeArrowheads="1"/>
          </p:cNvSpPr>
          <p:nvPr/>
        </p:nvSpPr>
        <p:spPr bwMode="auto">
          <a:xfrm>
            <a:off x="7620001" y="3525838"/>
            <a:ext cx="40957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24</a:t>
            </a:r>
          </a:p>
        </p:txBody>
      </p:sp>
      <p:sp>
        <p:nvSpPr>
          <p:cNvPr id="43015" name="Rectangle 7"/>
          <p:cNvSpPr>
            <a:spLocks noChangeArrowheads="1"/>
          </p:cNvSpPr>
          <p:nvPr/>
        </p:nvSpPr>
        <p:spPr bwMode="auto">
          <a:xfrm>
            <a:off x="7639051" y="4364038"/>
            <a:ext cx="40957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12</a:t>
            </a:r>
          </a:p>
        </p:txBody>
      </p:sp>
      <p:sp>
        <p:nvSpPr>
          <p:cNvPr id="43016" name="Rectangle 8"/>
          <p:cNvSpPr>
            <a:spLocks noChangeArrowheads="1"/>
          </p:cNvSpPr>
          <p:nvPr/>
        </p:nvSpPr>
        <p:spPr bwMode="auto">
          <a:xfrm>
            <a:off x="7648576" y="4973638"/>
            <a:ext cx="40957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10</a:t>
            </a:r>
          </a:p>
        </p:txBody>
      </p:sp>
      <p:sp>
        <p:nvSpPr>
          <p:cNvPr id="43017" name="Rectangle 9"/>
          <p:cNvSpPr>
            <a:spLocks noChangeArrowheads="1"/>
          </p:cNvSpPr>
          <p:nvPr/>
        </p:nvSpPr>
        <p:spPr bwMode="auto">
          <a:xfrm>
            <a:off x="7639051" y="5430838"/>
            <a:ext cx="4667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7,5</a:t>
            </a:r>
          </a:p>
        </p:txBody>
      </p:sp>
      <p:sp>
        <p:nvSpPr>
          <p:cNvPr id="43018" name="Rectangle 10"/>
          <p:cNvSpPr>
            <a:spLocks noChangeArrowheads="1"/>
          </p:cNvSpPr>
          <p:nvPr/>
        </p:nvSpPr>
        <p:spPr bwMode="auto">
          <a:xfrm>
            <a:off x="7772401" y="5888038"/>
            <a:ext cx="296863"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6</a:t>
            </a:r>
          </a:p>
        </p:txBody>
      </p:sp>
    </p:spTree>
    <p:extLst>
      <p:ext uri="{BB962C8B-B14F-4D97-AF65-F5344CB8AC3E}">
        <p14:creationId xmlns:p14="http://schemas.microsoft.com/office/powerpoint/2010/main" val="643812592"/>
      </p:ext>
    </p:extLst>
  </p:cSld>
  <p:clrMapOvr>
    <a:masterClrMapping/>
  </p:clrMapOvr>
  <p:transition spd="slow">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94211"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94212"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800" b="1">
                <a:solidFill>
                  <a:srgbClr val="FC0128"/>
                </a:solidFill>
              </a:rPr>
              <a:t>PHAKIC  LENS</a:t>
            </a:r>
          </a:p>
        </p:txBody>
      </p:sp>
      <p:sp>
        <p:nvSpPr>
          <p:cNvPr id="94213" name="Rectangle 5"/>
          <p:cNvSpPr>
            <a:spLocks noChangeArrowheads="1"/>
          </p:cNvSpPr>
          <p:nvPr/>
        </p:nvSpPr>
        <p:spPr bwMode="auto">
          <a:xfrm>
            <a:off x="1720850" y="2362201"/>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39942" name="Rectangle 6"/>
          <p:cNvSpPr>
            <a:spLocks noChangeArrowheads="1"/>
          </p:cNvSpPr>
          <p:nvPr/>
        </p:nvSpPr>
        <p:spPr bwMode="auto">
          <a:xfrm>
            <a:off x="2667000" y="2741614"/>
            <a:ext cx="7543800" cy="312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gn="ctr">
              <a:lnSpc>
                <a:spcPct val="130000"/>
              </a:lnSpc>
              <a:spcBef>
                <a:spcPct val="20000"/>
              </a:spcBef>
              <a:tabLst>
                <a:tab pos="2090738" algn="l"/>
              </a:tabLst>
              <a:defRPr/>
            </a:pPr>
            <a:r>
              <a:rPr lang="cs-CZ" sz="3600" b="1">
                <a:solidFill>
                  <a:schemeClr val="tx1"/>
                </a:solidFill>
                <a:effectLst>
                  <a:outerShdw blurRad="38100" dist="38100" dir="2700000" algn="tl">
                    <a:srgbClr val="000000"/>
                  </a:outerShdw>
                </a:effectLst>
                <a:latin typeface="Arial" pitchFamily="34" charset="0"/>
              </a:rPr>
              <a:t>implanted into</a:t>
            </a:r>
          </a:p>
          <a:p>
            <a:pPr marL="342900" indent="-342900" algn="ctr">
              <a:lnSpc>
                <a:spcPct val="130000"/>
              </a:lnSpc>
              <a:spcBef>
                <a:spcPct val="20000"/>
              </a:spcBef>
              <a:tabLst>
                <a:tab pos="2090738" algn="l"/>
              </a:tabLst>
              <a:defRPr/>
            </a:pPr>
            <a:r>
              <a:rPr lang="en-US" sz="3600" b="1">
                <a:solidFill>
                  <a:schemeClr val="tx1"/>
                </a:solidFill>
                <a:effectLst>
                  <a:outerShdw blurRad="38100" dist="38100" dir="2700000" algn="tl">
                    <a:srgbClr val="000000"/>
                  </a:outerShdw>
                </a:effectLst>
                <a:latin typeface="Arial" pitchFamily="34" charset="0"/>
              </a:rPr>
              <a:t>the eye with</a:t>
            </a:r>
          </a:p>
          <a:p>
            <a:pPr marL="342900" indent="-342900" algn="ctr">
              <a:lnSpc>
                <a:spcPct val="130000"/>
              </a:lnSpc>
              <a:spcBef>
                <a:spcPct val="20000"/>
              </a:spcBef>
              <a:tabLst>
                <a:tab pos="2090738" algn="l"/>
              </a:tabLst>
              <a:defRPr/>
            </a:pPr>
            <a:r>
              <a:rPr lang="en-US" sz="3600" b="1">
                <a:solidFill>
                  <a:schemeClr val="tx1"/>
                </a:solidFill>
                <a:effectLst>
                  <a:outerShdw blurRad="38100" dist="38100" dir="2700000" algn="tl">
                    <a:srgbClr val="000000"/>
                  </a:outerShdw>
                </a:effectLst>
                <a:latin typeface="Arial" pitchFamily="34" charset="0"/>
              </a:rPr>
              <a:t> refractive error</a:t>
            </a:r>
            <a:endParaRPr lang="cs-CZ" sz="3600" b="1">
              <a:solidFill>
                <a:schemeClr val="tx1"/>
              </a:solidFill>
              <a:effectLst>
                <a:outerShdw blurRad="38100" dist="38100" dir="2700000" algn="tl">
                  <a:srgbClr val="000000"/>
                </a:outerShdw>
              </a:effectLst>
              <a:latin typeface="Arial" pitchFamily="34"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pattFill prst="smConfetti">
          <a:fgClr>
            <a:srgbClr val="FFCCCC"/>
          </a:fgClr>
          <a:bgClr>
            <a:schemeClr val="accent1"/>
          </a:bgClr>
        </a:pattFill>
        <a:effectLst/>
      </p:bgPr>
    </p:bg>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96259" name="Rectangle 3"/>
          <p:cNvSpPr>
            <a:spLocks noChangeArrowheads="1"/>
          </p:cNvSpPr>
          <p:nvPr/>
        </p:nvSpPr>
        <p:spPr bwMode="auto">
          <a:xfrm>
            <a:off x="4133850" y="3078164"/>
            <a:ext cx="2160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pic>
        <p:nvPicPr>
          <p:cNvPr id="96260" name="Picture 4"/>
          <p:cNvPicPr>
            <a:picLocks noChangeArrowheads="1"/>
          </p:cNvPicPr>
          <p:nvPr/>
        </p:nvPicPr>
        <p:blipFill>
          <a:blip r:embed="rId2">
            <a:extLst>
              <a:ext uri="{28A0092B-C50C-407E-A947-70E740481C1C}">
                <a14:useLocalDpi xmlns:a14="http://schemas.microsoft.com/office/drawing/2010/main" val="0"/>
              </a:ext>
            </a:extLst>
          </a:blip>
          <a:srcRect l="1540"/>
          <a:stretch>
            <a:fillRect/>
          </a:stretch>
        </p:blipFill>
        <p:spPr bwMode="auto">
          <a:xfrm>
            <a:off x="2744789" y="1588"/>
            <a:ext cx="6804025" cy="685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9" name="Rectangle 5"/>
          <p:cNvSpPr>
            <a:spLocks noChangeArrowheads="1"/>
          </p:cNvSpPr>
          <p:nvPr/>
        </p:nvSpPr>
        <p:spPr bwMode="auto">
          <a:xfrm>
            <a:off x="2890896" y="350838"/>
            <a:ext cx="6573723" cy="107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ctr">
              <a:defRPr/>
            </a:pPr>
            <a:r>
              <a:rPr lang="cs-CZ" sz="3200" b="1">
                <a:solidFill>
                  <a:srgbClr val="0000CC"/>
                </a:solidFill>
                <a:effectLst>
                  <a:outerShdw blurRad="38100" dist="38100" dir="2700000" algn="tl">
                    <a:srgbClr val="000000"/>
                  </a:outerShdw>
                </a:effectLst>
              </a:rPr>
              <a:t>PHAKIC  ANTERIOR  CHAMBER</a:t>
            </a:r>
          </a:p>
          <a:p>
            <a:pPr algn="ctr">
              <a:defRPr/>
            </a:pPr>
            <a:r>
              <a:rPr lang="cs-CZ" sz="3200" b="1">
                <a:solidFill>
                  <a:srgbClr val="0000CC"/>
                </a:solidFill>
                <a:effectLst>
                  <a:outerShdw blurRad="38100" dist="38100" dir="2700000" algn="tl">
                    <a:srgbClr val="000000"/>
                  </a:outerShdw>
                </a:effectLst>
              </a:rPr>
              <a:t>INTRAOCULAR  LENS</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11619"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11620" name="Rectangle 4"/>
          <p:cNvSpPr>
            <a:spLocks noChangeArrowheads="1"/>
          </p:cNvSpPr>
          <p:nvPr/>
        </p:nvSpPr>
        <p:spPr bwMode="auto">
          <a:xfrm>
            <a:off x="1199456" y="307975"/>
            <a:ext cx="9937104"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1" b="1" dirty="0" smtClean="0">
                <a:solidFill>
                  <a:srgbClr val="FC0128"/>
                </a:solidFill>
              </a:rPr>
              <a:t>POSTERIOR  CHAMBER</a:t>
            </a:r>
          </a:p>
          <a:p>
            <a:pPr algn="ctr">
              <a:spcBef>
                <a:spcPct val="0"/>
              </a:spcBef>
              <a:buClrTx/>
              <a:buSzTx/>
              <a:buFontTx/>
              <a:buNone/>
            </a:pPr>
            <a:r>
              <a:rPr lang="cs-CZ" altLang="cs-CZ" sz="4401" b="1" dirty="0" smtClean="0">
                <a:solidFill>
                  <a:srgbClr val="FC0128"/>
                </a:solidFill>
              </a:rPr>
              <a:t>PHAKIC  PRESBYOPIC  LENS</a:t>
            </a:r>
            <a:endParaRPr lang="cs-CZ" altLang="cs-CZ" sz="4000" b="1" dirty="0">
              <a:solidFill>
                <a:srgbClr val="FC0128"/>
              </a:solidFill>
            </a:endParaRPr>
          </a:p>
        </p:txBody>
      </p:sp>
      <p:sp>
        <p:nvSpPr>
          <p:cNvPr id="111621"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pic>
        <p:nvPicPr>
          <p:cNvPr id="111622" name="Obrázek 1"/>
          <p:cNvPicPr>
            <a:picLocks noChangeAspect="1"/>
          </p:cNvPicPr>
          <p:nvPr/>
        </p:nvPicPr>
        <p:blipFill>
          <a:blip r:embed="rId3" cstate="print">
            <a:extLst>
              <a:ext uri="{28A0092B-C50C-407E-A947-70E740481C1C}">
                <a14:useLocalDpi xmlns:a14="http://schemas.microsoft.com/office/drawing/2010/main" val="0"/>
              </a:ext>
            </a:extLst>
          </a:blip>
          <a:srcRect l="2431" b="13802"/>
          <a:stretch>
            <a:fillRect/>
          </a:stretch>
        </p:blipFill>
        <p:spPr bwMode="auto">
          <a:xfrm>
            <a:off x="1127126" y="1779588"/>
            <a:ext cx="9921875"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935823"/>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97283"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97284"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0" b="1">
                <a:solidFill>
                  <a:srgbClr val="FC0128"/>
                </a:solidFill>
              </a:rPr>
              <a:t>PHAKIC  LENSES</a:t>
            </a:r>
          </a:p>
        </p:txBody>
      </p:sp>
      <p:sp>
        <p:nvSpPr>
          <p:cNvPr id="97285" name="Rectangle 5"/>
          <p:cNvSpPr>
            <a:spLocks noChangeArrowheads="1"/>
          </p:cNvSpPr>
          <p:nvPr/>
        </p:nvSpPr>
        <p:spPr bwMode="auto">
          <a:xfrm>
            <a:off x="1720850" y="2362201"/>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43014" name="Rectangle 6"/>
          <p:cNvSpPr>
            <a:spLocks noChangeArrowheads="1"/>
          </p:cNvSpPr>
          <p:nvPr/>
        </p:nvSpPr>
        <p:spPr bwMode="auto">
          <a:xfrm>
            <a:off x="4113214" y="2665414"/>
            <a:ext cx="5259387" cy="312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nSpc>
                <a:spcPct val="155000"/>
              </a:lnSpc>
              <a:spcBef>
                <a:spcPct val="20000"/>
              </a:spcBef>
              <a:buClr>
                <a:schemeClr val="hlink"/>
              </a:buClr>
              <a:buSzPct val="75000"/>
              <a:buFont typeface="Monotype Sorts" pitchFamily="2" charset="2"/>
              <a:buChar char="u"/>
              <a:tabLst>
                <a:tab pos="2090738" algn="l"/>
              </a:tabLst>
              <a:defRPr/>
            </a:pPr>
            <a:r>
              <a:rPr lang="cs-CZ" sz="3600" b="1">
                <a:solidFill>
                  <a:schemeClr val="tx1"/>
                </a:solidFill>
                <a:effectLst>
                  <a:outerShdw blurRad="38100" dist="38100" dir="2700000" algn="tl">
                    <a:srgbClr val="000000"/>
                  </a:outerShdw>
                </a:effectLst>
                <a:latin typeface="Arial" pitchFamily="34" charset="0"/>
              </a:rPr>
              <a:t> high MYOPIA</a:t>
            </a:r>
          </a:p>
          <a:p>
            <a:pPr marL="342900" indent="-342900">
              <a:lnSpc>
                <a:spcPct val="155000"/>
              </a:lnSpc>
              <a:spcBef>
                <a:spcPct val="20000"/>
              </a:spcBef>
              <a:buClr>
                <a:schemeClr val="hlink"/>
              </a:buClr>
              <a:buSzPct val="75000"/>
              <a:buFont typeface="Monotype Sorts" pitchFamily="2" charset="2"/>
              <a:buChar char="u"/>
              <a:tabLst>
                <a:tab pos="2090738" algn="l"/>
              </a:tabLst>
              <a:defRPr/>
            </a:pPr>
            <a:r>
              <a:rPr lang="cs-CZ" sz="3600" b="1">
                <a:solidFill>
                  <a:schemeClr val="tx1"/>
                </a:solidFill>
                <a:effectLst>
                  <a:outerShdw blurRad="38100" dist="38100" dir="2700000" algn="tl">
                    <a:srgbClr val="000000"/>
                  </a:outerShdw>
                </a:effectLst>
                <a:latin typeface="Arial" pitchFamily="34" charset="0"/>
              </a:rPr>
              <a:t> thin cornea</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2227"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2228"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1" b="1" dirty="0" smtClean="0">
                <a:solidFill>
                  <a:srgbClr val="FC0128"/>
                </a:solidFill>
              </a:rPr>
              <a:t>REFRACTIVE  SURGERY</a:t>
            </a:r>
            <a:endParaRPr lang="cs-CZ" altLang="cs-CZ" sz="4401" b="1" dirty="0">
              <a:solidFill>
                <a:srgbClr val="FC0128"/>
              </a:solidFill>
              <a:latin typeface="Bez Patky" charset="0"/>
            </a:endParaRPr>
          </a:p>
        </p:txBody>
      </p:sp>
      <p:sp>
        <p:nvSpPr>
          <p:cNvPr id="52229" name="Rectangle 5"/>
          <p:cNvSpPr>
            <a:spLocks noChangeArrowheads="1"/>
          </p:cNvSpPr>
          <p:nvPr/>
        </p:nvSpPr>
        <p:spPr bwMode="auto">
          <a:xfrm>
            <a:off x="1720850" y="2362202"/>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30054" name="Rectangle 6"/>
          <p:cNvSpPr>
            <a:spLocks noChangeArrowheads="1"/>
          </p:cNvSpPr>
          <p:nvPr/>
        </p:nvSpPr>
        <p:spPr bwMode="auto">
          <a:xfrm>
            <a:off x="1271465" y="2088209"/>
            <a:ext cx="10225135"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457212" indent="-457212">
              <a:lnSpc>
                <a:spcPct val="140000"/>
              </a:lnSpc>
              <a:spcBef>
                <a:spcPct val="20000"/>
              </a:spcBef>
              <a:buFontTx/>
              <a:buAutoNum type="arabicPeriod"/>
              <a:tabLst>
                <a:tab pos="2090790" algn="l"/>
              </a:tabLst>
              <a:defRPr/>
            </a:pPr>
            <a:r>
              <a:rPr lang="cs-CZ" sz="2600" b="1" dirty="0" smtClean="0">
                <a:solidFill>
                  <a:schemeClr val="tx1"/>
                </a:solidFill>
                <a:effectLst>
                  <a:outerShdw blurRad="38100" dist="38100" dir="2700000" algn="tl">
                    <a:srgbClr val="000000"/>
                  </a:outerShdw>
                </a:effectLst>
                <a:latin typeface="Arial" pitchFamily="34" charset="0"/>
              </a:rPr>
              <a:t>laser </a:t>
            </a:r>
            <a:r>
              <a:rPr lang="en-US" sz="2600" b="1" dirty="0" smtClean="0">
                <a:solidFill>
                  <a:schemeClr val="tx1"/>
                </a:solidFill>
                <a:effectLst>
                  <a:outerShdw blurRad="38100" dist="38100" dir="2700000" algn="tl">
                    <a:srgbClr val="000000"/>
                  </a:outerShdw>
                </a:effectLst>
                <a:latin typeface="Arial" pitchFamily="34" charset="0"/>
              </a:rPr>
              <a:t>correction of corneal curvature</a:t>
            </a:r>
            <a:endParaRPr lang="cs-CZ" sz="2600" b="1" dirty="0">
              <a:solidFill>
                <a:schemeClr val="tx1"/>
              </a:solidFill>
              <a:effectLst>
                <a:outerShdw blurRad="38100" dist="38100" dir="2700000" algn="tl">
                  <a:srgbClr val="000000"/>
                </a:outerShdw>
              </a:effectLst>
              <a:latin typeface="Arial" pitchFamily="34" charset="0"/>
            </a:endParaRP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 </a:t>
            </a:r>
            <a:r>
              <a:rPr lang="en-US" sz="2600" b="1" dirty="0" smtClean="0">
                <a:solidFill>
                  <a:schemeClr val="tx1"/>
                </a:solidFill>
                <a:effectLst>
                  <a:outerShdw blurRad="38100" dist="38100" dir="2700000" algn="tl">
                    <a:srgbClr val="000000"/>
                  </a:outerShdw>
                </a:effectLst>
                <a:latin typeface="Arial" pitchFamily="34" charset="0"/>
              </a:rPr>
              <a:t>    </a:t>
            </a:r>
            <a:r>
              <a:rPr lang="cs-CZ" sz="2600" b="1" dirty="0" smtClean="0">
                <a:solidFill>
                  <a:schemeClr val="tx1"/>
                </a:solidFill>
                <a:effectLst>
                  <a:outerShdw blurRad="38100" dist="38100" dir="2700000" algn="tl">
                    <a:srgbClr val="000000"/>
                  </a:outerShdw>
                </a:effectLst>
                <a:latin typeface="Arial" pitchFamily="34" charset="0"/>
              </a:rPr>
              <a:t>a</a:t>
            </a:r>
            <a:r>
              <a:rPr lang="cs-CZ" sz="2600" b="1" dirty="0">
                <a:solidFill>
                  <a:schemeClr val="tx1"/>
                </a:solidFill>
                <a:effectLst>
                  <a:outerShdw blurRad="38100" dist="38100" dir="2700000" algn="tl">
                    <a:srgbClr val="000000"/>
                  </a:outerShdw>
                </a:effectLst>
                <a:latin typeface="Arial" pitchFamily="34" charset="0"/>
              </a:rPr>
              <a:t>) </a:t>
            </a:r>
            <a:r>
              <a:rPr lang="en-US" sz="2600" b="1" u="sng" dirty="0" smtClean="0">
                <a:solidFill>
                  <a:schemeClr val="tx1"/>
                </a:solidFill>
                <a:effectLst>
                  <a:outerShdw blurRad="38100" dist="38100" dir="2700000" algn="tl">
                    <a:srgbClr val="000000"/>
                  </a:outerShdw>
                </a:effectLst>
                <a:latin typeface="Arial" pitchFamily="34" charset="0"/>
              </a:rPr>
              <a:t>under the surface </a:t>
            </a:r>
            <a:r>
              <a:rPr lang="cs-CZ" sz="2600" b="1" dirty="0" smtClean="0">
                <a:solidFill>
                  <a:schemeClr val="tx1"/>
                </a:solidFill>
                <a:effectLst>
                  <a:outerShdw blurRad="38100" dist="38100" dir="2700000" algn="tl">
                    <a:srgbClr val="000000"/>
                  </a:outerShdw>
                </a:effectLst>
                <a:latin typeface="Arial" pitchFamily="34" charset="0"/>
              </a:rPr>
              <a:t>(</a:t>
            </a:r>
            <a:r>
              <a:rPr lang="en-US" sz="2600" b="1" dirty="0" smtClean="0">
                <a:solidFill>
                  <a:schemeClr val="tx1"/>
                </a:solidFill>
                <a:effectLst>
                  <a:outerShdw blurRad="38100" dist="38100" dir="2700000" algn="tl">
                    <a:srgbClr val="000000"/>
                  </a:outerShdw>
                </a:effectLst>
                <a:latin typeface="Arial" pitchFamily="34" charset="0"/>
              </a:rPr>
              <a:t>stromal</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a:solidFill>
                  <a:schemeClr val="tx1"/>
                </a:solidFill>
                <a:effectLst>
                  <a:outerShdw blurRad="38100" dist="38100" dir="2700000" algn="tl">
                    <a:srgbClr val="000000"/>
                  </a:outerShdw>
                </a:effectLst>
                <a:latin typeface="Arial" pitchFamily="34" charset="0"/>
              </a:rPr>
              <a:t>– </a:t>
            </a:r>
            <a:r>
              <a:rPr lang="cs-CZ" sz="2600" b="1" dirty="0">
                <a:solidFill>
                  <a:srgbClr val="FC0128"/>
                </a:solidFill>
                <a:effectLst>
                  <a:outerShdw blurRad="38100" dist="38100" dir="2700000" algn="tl">
                    <a:srgbClr val="000000"/>
                  </a:outerShdw>
                </a:effectLst>
                <a:latin typeface="Arial" pitchFamily="34" charset="0"/>
              </a:rPr>
              <a:t>LASIK, </a:t>
            </a:r>
            <a:r>
              <a:rPr lang="cs-CZ" sz="2600" b="1" dirty="0" err="1">
                <a:solidFill>
                  <a:srgbClr val="FC0128"/>
                </a:solidFill>
                <a:effectLst>
                  <a:outerShdw blurRad="38100" dist="38100" dir="2700000" algn="tl">
                    <a:srgbClr val="000000"/>
                  </a:outerShdw>
                </a:effectLst>
                <a:latin typeface="Arial" pitchFamily="34" charset="0"/>
              </a:rPr>
              <a:t>femto</a:t>
            </a:r>
            <a:r>
              <a:rPr lang="cs-CZ" sz="2600" b="1" dirty="0">
                <a:solidFill>
                  <a:srgbClr val="FC0128"/>
                </a:solidFill>
                <a:effectLst>
                  <a:outerShdw blurRad="38100" dist="38100" dir="2700000" algn="tl">
                    <a:srgbClr val="000000"/>
                  </a:outerShdw>
                </a:effectLst>
                <a:latin typeface="Arial" pitchFamily="34" charset="0"/>
              </a:rPr>
              <a:t> </a:t>
            </a:r>
            <a:r>
              <a:rPr lang="cs-CZ" sz="2600" b="1" dirty="0">
                <a:solidFill>
                  <a:srgbClr val="FC0128"/>
                </a:solidFill>
                <a:effectLst>
                  <a:outerShdw blurRad="38100" dist="38100" dir="2700000" algn="tl">
                    <a:srgbClr val="000000"/>
                  </a:outerShdw>
                </a:effectLst>
                <a:latin typeface="Arial" pitchFamily="34" charset="0"/>
              </a:rPr>
              <a:t>LASIK, </a:t>
            </a:r>
            <a:r>
              <a:rPr lang="cs-CZ" sz="2600" b="1" dirty="0" err="1">
                <a:solidFill>
                  <a:srgbClr val="FC0128"/>
                </a:solidFill>
                <a:effectLst>
                  <a:outerShdw blurRad="38100" dist="38100" dir="2700000" algn="tl">
                    <a:srgbClr val="000000"/>
                  </a:outerShdw>
                </a:effectLst>
                <a:latin typeface="Arial" pitchFamily="34" charset="0"/>
              </a:rPr>
              <a:t>Relex</a:t>
            </a:r>
            <a:endParaRPr lang="cs-CZ" sz="2600" b="1" dirty="0">
              <a:solidFill>
                <a:srgbClr val="FC0128"/>
              </a:solidFill>
              <a:effectLst>
                <a:outerShdw blurRad="38100" dist="38100" dir="2700000" algn="tl">
                  <a:srgbClr val="000000"/>
                </a:outerShdw>
              </a:effectLst>
              <a:latin typeface="Arial" pitchFamily="34" charset="0"/>
            </a:endParaRP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 </a:t>
            </a:r>
            <a:r>
              <a:rPr lang="en-US" sz="2600" b="1" dirty="0" smtClean="0">
                <a:solidFill>
                  <a:schemeClr val="tx1"/>
                </a:solidFill>
                <a:effectLst>
                  <a:outerShdw blurRad="38100" dist="38100" dir="2700000" algn="tl">
                    <a:srgbClr val="000000"/>
                  </a:outerShdw>
                </a:effectLst>
                <a:latin typeface="Arial" pitchFamily="34" charset="0"/>
              </a:rPr>
              <a:t>    </a:t>
            </a:r>
            <a:r>
              <a:rPr lang="cs-CZ" sz="2600" b="1" dirty="0" smtClean="0">
                <a:solidFill>
                  <a:schemeClr val="tx1"/>
                </a:solidFill>
                <a:effectLst>
                  <a:outerShdw blurRad="38100" dist="38100" dir="2700000" algn="tl">
                    <a:srgbClr val="000000"/>
                  </a:outerShdw>
                </a:effectLst>
                <a:latin typeface="Arial" pitchFamily="34" charset="0"/>
              </a:rPr>
              <a:t>b</a:t>
            </a:r>
            <a:r>
              <a:rPr lang="cs-CZ" sz="2600" b="1" dirty="0">
                <a:solidFill>
                  <a:schemeClr val="tx1"/>
                </a:solidFill>
                <a:effectLst>
                  <a:outerShdw blurRad="38100" dist="38100" dir="2700000" algn="tl">
                    <a:srgbClr val="000000"/>
                  </a:outerShdw>
                </a:effectLst>
                <a:latin typeface="Arial" pitchFamily="34" charset="0"/>
              </a:rPr>
              <a:t>) </a:t>
            </a:r>
            <a:r>
              <a:rPr lang="en-US" sz="2600" b="1" dirty="0" smtClean="0">
                <a:solidFill>
                  <a:schemeClr val="tx1"/>
                </a:solidFill>
                <a:effectLst>
                  <a:outerShdw blurRad="38100" dist="38100" dir="2700000" algn="tl">
                    <a:srgbClr val="000000"/>
                  </a:outerShdw>
                </a:effectLst>
                <a:latin typeface="Arial" pitchFamily="34" charset="0"/>
              </a:rPr>
              <a:t>surface </a:t>
            </a:r>
            <a:r>
              <a:rPr lang="cs-CZ" sz="2600" b="1" dirty="0" smtClean="0">
                <a:solidFill>
                  <a:schemeClr val="tx1"/>
                </a:solidFill>
                <a:effectLst>
                  <a:outerShdw blurRad="38100" dist="38100" dir="2700000" algn="tl">
                    <a:srgbClr val="000000"/>
                  </a:outerShdw>
                </a:effectLst>
                <a:latin typeface="Arial" pitchFamily="34" charset="0"/>
              </a:rPr>
              <a:t>(</a:t>
            </a:r>
            <a:r>
              <a:rPr lang="en-US" sz="2600" b="1" dirty="0" smtClean="0">
                <a:solidFill>
                  <a:schemeClr val="tx1"/>
                </a:solidFill>
                <a:effectLst>
                  <a:outerShdw blurRad="38100" dist="38100" dir="2700000" algn="tl">
                    <a:srgbClr val="000000"/>
                  </a:outerShdw>
                </a:effectLst>
                <a:latin typeface="Arial" pitchFamily="34" charset="0"/>
              </a:rPr>
              <a:t>under the </a:t>
            </a:r>
            <a:r>
              <a:rPr lang="cs-CZ" sz="2600" b="1" dirty="0" err="1" smtClean="0">
                <a:solidFill>
                  <a:schemeClr val="tx1"/>
                </a:solidFill>
                <a:effectLst>
                  <a:outerShdw blurRad="38100" dist="38100" dir="2700000" algn="tl">
                    <a:srgbClr val="000000"/>
                  </a:outerShdw>
                </a:effectLst>
                <a:latin typeface="Arial" pitchFamily="34" charset="0"/>
              </a:rPr>
              <a:t>epit</a:t>
            </a:r>
            <a:r>
              <a:rPr lang="en-US" sz="2600" b="1" dirty="0" smtClean="0">
                <a:solidFill>
                  <a:schemeClr val="tx1"/>
                </a:solidFill>
                <a:effectLst>
                  <a:outerShdw blurRad="38100" dist="38100" dir="2700000" algn="tl">
                    <a:srgbClr val="000000"/>
                  </a:outerShdw>
                </a:effectLst>
                <a:latin typeface="Arial" pitchFamily="34" charset="0"/>
              </a:rPr>
              <a:t>h</a:t>
            </a:r>
            <a:r>
              <a:rPr lang="cs-CZ" sz="2600" b="1" dirty="0" smtClean="0">
                <a:solidFill>
                  <a:schemeClr val="tx1"/>
                </a:solidFill>
                <a:effectLst>
                  <a:outerShdw blurRad="38100" dist="38100" dir="2700000" algn="tl">
                    <a:srgbClr val="000000"/>
                  </a:outerShdw>
                </a:effectLst>
                <a:latin typeface="Arial" pitchFamily="34" charset="0"/>
              </a:rPr>
              <a:t>el</a:t>
            </a:r>
            <a:r>
              <a:rPr lang="en-US" sz="2600" b="1" dirty="0" err="1" smtClean="0">
                <a:solidFill>
                  <a:schemeClr val="tx1"/>
                </a:solidFill>
                <a:effectLst>
                  <a:outerShdw blurRad="38100" dist="38100" dir="2700000" algn="tl">
                    <a:srgbClr val="000000"/>
                  </a:outerShdw>
                </a:effectLst>
                <a:latin typeface="Arial" pitchFamily="34" charset="0"/>
              </a:rPr>
              <a:t>ium</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a:solidFill>
                  <a:schemeClr val="tx1"/>
                </a:solidFill>
                <a:effectLst>
                  <a:outerShdw blurRad="38100" dist="38100" dir="2700000" algn="tl">
                    <a:srgbClr val="000000"/>
                  </a:outerShdw>
                </a:effectLst>
                <a:latin typeface="Arial" pitchFamily="34" charset="0"/>
              </a:rPr>
              <a:t>-</a:t>
            </a:r>
            <a:r>
              <a:rPr lang="cs-CZ" sz="2600" b="1" dirty="0">
                <a:solidFill>
                  <a:srgbClr val="F5F5F5"/>
                </a:solidFill>
                <a:effectLst>
                  <a:outerShdw blurRad="38100" dist="38100" dir="2700000" algn="tl">
                    <a:srgbClr val="000000"/>
                  </a:outerShdw>
                </a:effectLst>
                <a:latin typeface="Arial" pitchFamily="34" charset="0"/>
              </a:rPr>
              <a:t>  </a:t>
            </a:r>
            <a:r>
              <a:rPr lang="cs-CZ" sz="2600" b="1" dirty="0">
                <a:solidFill>
                  <a:srgbClr val="FC0128"/>
                </a:solidFill>
                <a:effectLst>
                  <a:outerShdw blurRad="38100" dist="38100" dir="2700000" algn="tl">
                    <a:srgbClr val="000000"/>
                  </a:outerShdw>
                </a:effectLst>
                <a:latin typeface="Arial" pitchFamily="34" charset="0"/>
              </a:rPr>
              <a:t>PRK, </a:t>
            </a:r>
            <a:r>
              <a:rPr lang="cs-CZ" sz="2600" b="1" dirty="0">
                <a:solidFill>
                  <a:srgbClr val="FC0128"/>
                </a:solidFill>
                <a:effectLst>
                  <a:outerShdw blurRad="38100" dist="38100" dir="2700000" algn="tl">
                    <a:srgbClr val="000000"/>
                  </a:outerShdw>
                </a:effectLst>
                <a:latin typeface="Arial" pitchFamily="34" charset="0"/>
              </a:rPr>
              <a:t>LASEK</a:t>
            </a:r>
          </a:p>
          <a:p>
            <a:pPr marL="457212" indent="-457212">
              <a:lnSpc>
                <a:spcPct val="140000"/>
              </a:lnSpc>
              <a:spcBef>
                <a:spcPct val="20000"/>
              </a:spcBef>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2. </a:t>
            </a:r>
            <a:r>
              <a:rPr lang="en-US" sz="2600" b="1" dirty="0" smtClean="0">
                <a:solidFill>
                  <a:schemeClr val="tx1"/>
                </a:solidFill>
                <a:effectLst>
                  <a:outerShdw blurRad="38100" dist="38100" dir="2700000" algn="tl">
                    <a:srgbClr val="000000"/>
                  </a:outerShdw>
                </a:effectLst>
                <a:latin typeface="Arial" pitchFamily="34" charset="0"/>
              </a:rPr>
              <a:t>corneal incisions </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err="1" smtClean="0">
                <a:solidFill>
                  <a:srgbClr val="FC0128"/>
                </a:solidFill>
                <a:effectLst>
                  <a:outerShdw blurRad="38100" dist="38100" dir="2700000" algn="tl">
                    <a:srgbClr val="000000"/>
                  </a:outerShdw>
                </a:effectLst>
                <a:latin typeface="Arial" pitchFamily="34" charset="0"/>
              </a:rPr>
              <a:t>keratotom</a:t>
            </a:r>
            <a:r>
              <a:rPr lang="en-US" sz="2600" b="1" dirty="0" smtClean="0">
                <a:solidFill>
                  <a:srgbClr val="FC0128"/>
                </a:solidFill>
                <a:effectLst>
                  <a:outerShdw blurRad="38100" dist="38100" dir="2700000" algn="tl">
                    <a:srgbClr val="000000"/>
                  </a:outerShdw>
                </a:effectLst>
                <a:latin typeface="Arial" pitchFamily="34" charset="0"/>
              </a:rPr>
              <a:t>y</a:t>
            </a:r>
            <a:r>
              <a:rPr lang="cs-CZ" sz="2600" b="1" dirty="0" smtClean="0">
                <a:solidFill>
                  <a:srgbClr val="FC0128"/>
                </a:solidFill>
                <a:effectLst>
                  <a:outerShdw blurRad="38100" dist="38100" dir="2700000" algn="tl">
                    <a:srgbClr val="000000"/>
                  </a:outerShdw>
                </a:effectLst>
                <a:latin typeface="Arial" pitchFamily="34" charset="0"/>
              </a:rPr>
              <a:t> –</a:t>
            </a:r>
            <a:r>
              <a:rPr lang="en-US" sz="2600" b="1" dirty="0" smtClean="0">
                <a:solidFill>
                  <a:srgbClr val="FC0128"/>
                </a:solidFill>
                <a:effectLst>
                  <a:outerShdw blurRad="38100" dist="38100" dir="2700000" algn="tl">
                    <a:srgbClr val="000000"/>
                  </a:outerShdw>
                </a:effectLst>
                <a:latin typeface="Arial" pitchFamily="34" charset="0"/>
              </a:rPr>
              <a:t> diamond knife</a:t>
            </a:r>
            <a:r>
              <a:rPr lang="cs-CZ" sz="2600" b="1" dirty="0" smtClean="0">
                <a:solidFill>
                  <a:srgbClr val="FC0128"/>
                </a:solidFill>
                <a:effectLst>
                  <a:outerShdw blurRad="38100" dist="38100" dir="2700000" algn="tl">
                    <a:srgbClr val="000000"/>
                  </a:outerShdw>
                </a:effectLst>
                <a:latin typeface="Arial" pitchFamily="34" charset="0"/>
              </a:rPr>
              <a:t>, laser</a:t>
            </a:r>
            <a:endParaRPr lang="cs-CZ" sz="2600" b="1" dirty="0">
              <a:solidFill>
                <a:srgbClr val="FC0128"/>
              </a:solidFill>
              <a:effectLst>
                <a:outerShdw blurRad="38100" dist="38100" dir="2700000" algn="tl">
                  <a:srgbClr val="000000"/>
                </a:outerShdw>
              </a:effectLst>
              <a:latin typeface="Arial" pitchFamily="34" charset="0"/>
            </a:endParaRPr>
          </a:p>
          <a:p>
            <a:pPr marL="457212" indent="-457212">
              <a:lnSpc>
                <a:spcPct val="140000"/>
              </a:lnSpc>
              <a:tabLst>
                <a:tab pos="2090790" algn="l"/>
              </a:tabLst>
              <a:defRPr/>
            </a:pPr>
            <a:r>
              <a:rPr lang="cs-CZ" sz="2600" b="1" dirty="0">
                <a:solidFill>
                  <a:schemeClr val="tx1"/>
                </a:solidFill>
                <a:effectLst>
                  <a:outerShdw blurRad="38100" dist="38100" dir="2700000" algn="tl">
                    <a:srgbClr val="000000"/>
                  </a:outerShdw>
                </a:effectLst>
                <a:latin typeface="Arial" pitchFamily="34" charset="0"/>
              </a:rPr>
              <a:t>3. </a:t>
            </a:r>
            <a:r>
              <a:rPr lang="cs-CZ" sz="2600" b="1" dirty="0" err="1" smtClean="0">
                <a:solidFill>
                  <a:schemeClr val="tx1"/>
                </a:solidFill>
                <a:effectLst>
                  <a:outerShdw blurRad="38100" dist="38100" dir="2700000" algn="tl">
                    <a:srgbClr val="000000"/>
                  </a:outerShdw>
                </a:effectLst>
                <a:latin typeface="Arial" pitchFamily="34" charset="0"/>
              </a:rPr>
              <a:t>intraocular</a:t>
            </a:r>
            <a:r>
              <a:rPr lang="cs-CZ" sz="2600" b="1" dirty="0" smtClean="0">
                <a:solidFill>
                  <a:schemeClr val="tx1"/>
                </a:solidFill>
                <a:effectLst>
                  <a:outerShdw blurRad="38100" dist="38100" dir="2700000" algn="tl">
                    <a:srgbClr val="000000"/>
                  </a:outerShdw>
                </a:effectLst>
                <a:latin typeface="Arial" pitchFamily="34" charset="0"/>
              </a:rPr>
              <a:t> </a:t>
            </a:r>
            <a:r>
              <a:rPr lang="cs-CZ" sz="2600" b="1" dirty="0" err="1" smtClean="0">
                <a:solidFill>
                  <a:schemeClr val="tx1"/>
                </a:solidFill>
                <a:effectLst>
                  <a:outerShdw blurRad="38100" dist="38100" dir="2700000" algn="tl">
                    <a:srgbClr val="000000"/>
                  </a:outerShdw>
                </a:effectLst>
                <a:latin typeface="Arial" pitchFamily="34" charset="0"/>
              </a:rPr>
              <a:t>lens</a:t>
            </a:r>
            <a:r>
              <a:rPr lang="cs-CZ" sz="2600" b="1" dirty="0" smtClean="0">
                <a:solidFill>
                  <a:schemeClr val="tx1"/>
                </a:solidFill>
                <a:effectLst>
                  <a:outerShdw blurRad="38100" dist="38100" dir="2700000" algn="tl">
                    <a:srgbClr val="000000"/>
                  </a:outerShdw>
                </a:effectLst>
                <a:latin typeface="Arial" pitchFamily="34" charset="0"/>
              </a:rPr>
              <a:t> – </a:t>
            </a:r>
            <a:r>
              <a:rPr lang="cs-CZ" sz="2600" b="1" dirty="0" err="1" smtClean="0">
                <a:solidFill>
                  <a:srgbClr val="FC0128"/>
                </a:solidFill>
                <a:effectLst>
                  <a:outerShdw blurRad="38100" dist="38100" dir="2700000" algn="tl">
                    <a:srgbClr val="000000"/>
                  </a:outerShdw>
                </a:effectLst>
                <a:latin typeface="Arial" pitchFamily="34" charset="0"/>
              </a:rPr>
              <a:t>phakic</a:t>
            </a:r>
            <a:r>
              <a:rPr lang="cs-CZ" sz="2600" b="1" dirty="0" smtClean="0">
                <a:solidFill>
                  <a:srgbClr val="FC0128"/>
                </a:solidFill>
                <a:effectLst>
                  <a:outerShdw blurRad="38100" dist="38100" dir="2700000" algn="tl">
                    <a:srgbClr val="000000"/>
                  </a:outerShdw>
                </a:effectLst>
                <a:latin typeface="Arial" pitchFamily="34" charset="0"/>
              </a:rPr>
              <a:t> </a:t>
            </a:r>
            <a:r>
              <a:rPr lang="cs-CZ" sz="2600" b="1" dirty="0" err="1" smtClean="0">
                <a:solidFill>
                  <a:srgbClr val="FC0128"/>
                </a:solidFill>
                <a:effectLst>
                  <a:outerShdw blurRad="38100" dist="38100" dir="2700000" algn="tl">
                    <a:srgbClr val="000000"/>
                  </a:outerShdw>
                </a:effectLst>
                <a:latin typeface="Arial" pitchFamily="34" charset="0"/>
              </a:rPr>
              <a:t>lens</a:t>
            </a:r>
            <a:endParaRPr lang="cs-CZ" sz="2600" b="1" dirty="0">
              <a:solidFill>
                <a:srgbClr val="FC0128"/>
              </a:solidFill>
              <a:effectLst>
                <a:outerShdw blurRad="38100" dist="38100" dir="2700000" algn="tl">
                  <a:srgbClr val="000000"/>
                </a:outerShdw>
              </a:effectLst>
              <a:latin typeface="Arial" pitchFamily="34" charset="0"/>
            </a:endParaRPr>
          </a:p>
          <a:p>
            <a:pPr marL="457212" indent="-457212">
              <a:lnSpc>
                <a:spcPct val="140000"/>
              </a:lnSpc>
              <a:spcBef>
                <a:spcPct val="20000"/>
              </a:spcBef>
              <a:tabLst>
                <a:tab pos="2090790" algn="l"/>
              </a:tabLst>
              <a:defRPr/>
            </a:pPr>
            <a:r>
              <a:rPr lang="cs-CZ" sz="2600" b="1" dirty="0">
                <a:solidFill>
                  <a:srgbClr val="FFFFFF"/>
                </a:solidFill>
                <a:effectLst>
                  <a:outerShdw blurRad="38100" dist="38100" dir="2700000" algn="tl">
                    <a:srgbClr val="000000"/>
                  </a:outerShdw>
                </a:effectLst>
                <a:latin typeface="Arial" pitchFamily="34" charset="0"/>
              </a:rPr>
              <a:t>4</a:t>
            </a:r>
            <a:r>
              <a:rPr lang="cs-CZ" sz="2600" b="1" dirty="0">
                <a:solidFill>
                  <a:srgbClr val="FFFFFF"/>
                </a:solidFill>
                <a:effectLst>
                  <a:outerShdw blurRad="38100" dist="38100" dir="2700000" algn="tl">
                    <a:srgbClr val="000000"/>
                  </a:outerShdw>
                </a:effectLst>
                <a:latin typeface="Arial" pitchFamily="34" charset="0"/>
              </a:rPr>
              <a:t>. </a:t>
            </a:r>
            <a:r>
              <a:rPr lang="cs-CZ" sz="2600" b="1" dirty="0" err="1" smtClean="0">
                <a:solidFill>
                  <a:srgbClr val="FFFFFF"/>
                </a:solidFill>
                <a:effectLst>
                  <a:outerShdw blurRad="38100" dist="38100" dir="2700000" algn="tl">
                    <a:srgbClr val="000000"/>
                  </a:outerShdw>
                </a:effectLst>
                <a:latin typeface="Arial" pitchFamily="34" charset="0"/>
              </a:rPr>
              <a:t>refractive</a:t>
            </a:r>
            <a:r>
              <a:rPr lang="cs-CZ" sz="2600" b="1" dirty="0" smtClean="0">
                <a:solidFill>
                  <a:srgbClr val="FFFFFF"/>
                </a:solidFill>
                <a:effectLst>
                  <a:outerShdw blurRad="38100" dist="38100" dir="2700000" algn="tl">
                    <a:srgbClr val="000000"/>
                  </a:outerShdw>
                </a:effectLst>
                <a:latin typeface="Arial" pitchFamily="34" charset="0"/>
              </a:rPr>
              <a:t> </a:t>
            </a:r>
            <a:r>
              <a:rPr lang="cs-CZ" sz="2600" b="1" dirty="0" err="1" smtClean="0">
                <a:solidFill>
                  <a:srgbClr val="FFFFFF"/>
                </a:solidFill>
                <a:effectLst>
                  <a:outerShdw blurRad="38100" dist="38100" dir="2700000" algn="tl">
                    <a:srgbClr val="000000"/>
                  </a:outerShdw>
                </a:effectLst>
                <a:latin typeface="Arial" pitchFamily="34" charset="0"/>
              </a:rPr>
              <a:t>lens</a:t>
            </a:r>
            <a:r>
              <a:rPr lang="cs-CZ" sz="2600" b="1" dirty="0" smtClean="0">
                <a:solidFill>
                  <a:srgbClr val="FFFFFF"/>
                </a:solidFill>
                <a:effectLst>
                  <a:outerShdw blurRad="38100" dist="38100" dir="2700000" algn="tl">
                    <a:srgbClr val="000000"/>
                  </a:outerShdw>
                </a:effectLst>
                <a:latin typeface="Arial" pitchFamily="34" charset="0"/>
              </a:rPr>
              <a:t> </a:t>
            </a:r>
            <a:r>
              <a:rPr lang="cs-CZ" sz="2600" b="1" dirty="0" err="1" smtClean="0">
                <a:solidFill>
                  <a:srgbClr val="FFFFFF"/>
                </a:solidFill>
                <a:effectLst>
                  <a:outerShdw blurRad="38100" dist="38100" dir="2700000" algn="tl">
                    <a:srgbClr val="000000"/>
                  </a:outerShdw>
                </a:effectLst>
                <a:latin typeface="Arial" pitchFamily="34" charset="0"/>
              </a:rPr>
              <a:t>exchange</a:t>
            </a:r>
            <a:r>
              <a:rPr lang="cs-CZ" sz="2600" b="1" dirty="0" smtClean="0">
                <a:solidFill>
                  <a:srgbClr val="FFFFFF"/>
                </a:solidFill>
                <a:effectLst>
                  <a:outerShdw blurRad="38100" dist="38100" dir="2700000" algn="tl">
                    <a:srgbClr val="000000"/>
                  </a:outerShdw>
                </a:effectLst>
                <a:latin typeface="Arial" pitchFamily="34" charset="0"/>
              </a:rPr>
              <a:t> </a:t>
            </a:r>
            <a:r>
              <a:rPr lang="cs-CZ" sz="2600" b="1" dirty="0">
                <a:solidFill>
                  <a:srgbClr val="FFFFFF"/>
                </a:solidFill>
                <a:effectLst>
                  <a:outerShdw blurRad="38100" dist="38100" dir="2700000" algn="tl">
                    <a:srgbClr val="000000"/>
                  </a:outerShdw>
                </a:effectLst>
                <a:latin typeface="Arial" pitchFamily="34" charset="0"/>
              </a:rPr>
              <a:t>– </a:t>
            </a:r>
            <a:r>
              <a:rPr lang="cs-CZ" sz="2600" b="1" dirty="0" err="1" smtClean="0">
                <a:solidFill>
                  <a:srgbClr val="FFFFFF"/>
                </a:solidFill>
                <a:effectLst>
                  <a:outerShdw blurRad="38100" dist="38100" dir="2700000" algn="tl">
                    <a:srgbClr val="000000"/>
                  </a:outerShdw>
                </a:effectLst>
                <a:latin typeface="Arial" pitchFamily="34" charset="0"/>
              </a:rPr>
              <a:t>similar</a:t>
            </a:r>
            <a:r>
              <a:rPr lang="cs-CZ" sz="2600" b="1" dirty="0" smtClean="0">
                <a:solidFill>
                  <a:srgbClr val="FFFFFF"/>
                </a:solidFill>
                <a:effectLst>
                  <a:outerShdw blurRad="38100" dist="38100" dir="2700000" algn="tl">
                    <a:srgbClr val="000000"/>
                  </a:outerShdw>
                </a:effectLst>
                <a:latin typeface="Arial" pitchFamily="34" charset="0"/>
              </a:rPr>
              <a:t> to </a:t>
            </a:r>
            <a:r>
              <a:rPr lang="cs-CZ" sz="2600" b="1" dirty="0" err="1" smtClean="0">
                <a:solidFill>
                  <a:srgbClr val="FFFFFF"/>
                </a:solidFill>
                <a:effectLst>
                  <a:outerShdw blurRad="38100" dist="38100" dir="2700000" algn="tl">
                    <a:srgbClr val="000000"/>
                  </a:outerShdw>
                </a:effectLst>
                <a:latin typeface="Arial" pitchFamily="34" charset="0"/>
              </a:rPr>
              <a:t>cataract</a:t>
            </a:r>
            <a:r>
              <a:rPr lang="cs-CZ" sz="2600" b="1" dirty="0" smtClean="0">
                <a:solidFill>
                  <a:srgbClr val="FFFFFF"/>
                </a:solidFill>
                <a:effectLst>
                  <a:outerShdw blurRad="38100" dist="38100" dir="2700000" algn="tl">
                    <a:srgbClr val="000000"/>
                  </a:outerShdw>
                </a:effectLst>
                <a:latin typeface="Arial" pitchFamily="34" charset="0"/>
              </a:rPr>
              <a:t> </a:t>
            </a:r>
            <a:r>
              <a:rPr lang="cs-CZ" sz="2600" b="1" dirty="0" err="1" smtClean="0">
                <a:solidFill>
                  <a:srgbClr val="FFFFFF"/>
                </a:solidFill>
                <a:effectLst>
                  <a:outerShdw blurRad="38100" dist="38100" dir="2700000" algn="tl">
                    <a:srgbClr val="000000"/>
                  </a:outerShdw>
                </a:effectLst>
                <a:latin typeface="Arial" pitchFamily="34" charset="0"/>
              </a:rPr>
              <a:t>surgery</a:t>
            </a:r>
            <a:endParaRPr lang="cs-CZ" sz="2600" b="1" dirty="0">
              <a:solidFill>
                <a:srgbClr val="FFFFFF"/>
              </a:solidFill>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1611261810"/>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14691"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14692" name="Rectangle 4"/>
          <p:cNvSpPr>
            <a:spLocks noChangeArrowheads="1"/>
          </p:cNvSpPr>
          <p:nvPr/>
        </p:nvSpPr>
        <p:spPr bwMode="auto">
          <a:xfrm>
            <a:off x="2051050" y="307975"/>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400" b="1">
                <a:solidFill>
                  <a:srgbClr val="FC0128"/>
                </a:solidFill>
              </a:rPr>
              <a:t>WHERE  to go for SURGERY ?</a:t>
            </a:r>
          </a:p>
        </p:txBody>
      </p:sp>
      <p:sp>
        <p:nvSpPr>
          <p:cNvPr id="114693" name="Rectangle 5"/>
          <p:cNvSpPr>
            <a:spLocks noChangeArrowheads="1"/>
          </p:cNvSpPr>
          <p:nvPr/>
        </p:nvSpPr>
        <p:spPr bwMode="auto">
          <a:xfrm>
            <a:off x="1720850" y="2362201"/>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57350" name="Rectangle 6"/>
          <p:cNvSpPr>
            <a:spLocks noChangeArrowheads="1"/>
          </p:cNvSpPr>
          <p:nvPr/>
        </p:nvSpPr>
        <p:spPr bwMode="auto">
          <a:xfrm>
            <a:off x="1993901" y="2436814"/>
            <a:ext cx="8278813" cy="351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nSpc>
                <a:spcPct val="155000"/>
              </a:lnSpc>
              <a:spcBef>
                <a:spcPct val="20000"/>
              </a:spcBef>
              <a:buClr>
                <a:schemeClr val="hlink"/>
              </a:buClr>
              <a:buSzPct val="75000"/>
              <a:buFont typeface="Monotype Sorts" pitchFamily="2" charset="2"/>
              <a:buChar char="u"/>
              <a:tabLst>
                <a:tab pos="2090738" algn="l"/>
              </a:tabLst>
              <a:defRPr/>
            </a:pPr>
            <a:r>
              <a:rPr lang="cs-CZ" sz="3200" b="1">
                <a:solidFill>
                  <a:schemeClr val="tx1"/>
                </a:solidFill>
                <a:effectLst>
                  <a:outerShdw blurRad="38100" dist="38100" dir="2700000" algn="tl">
                    <a:srgbClr val="000000"/>
                  </a:outerShdw>
                </a:effectLst>
                <a:latin typeface="Arial" pitchFamily="34" charset="0"/>
              </a:rPr>
              <a:t>surgeron‘s skill and clinic‘s  reputation</a:t>
            </a:r>
          </a:p>
          <a:p>
            <a:pPr marL="342900" indent="-342900">
              <a:lnSpc>
                <a:spcPct val="155000"/>
              </a:lnSpc>
              <a:spcBef>
                <a:spcPct val="20000"/>
              </a:spcBef>
              <a:buClr>
                <a:schemeClr val="hlink"/>
              </a:buClr>
              <a:buSzPct val="75000"/>
              <a:buFont typeface="Monotype Sorts" pitchFamily="2" charset="2"/>
              <a:buChar char="u"/>
              <a:tabLst>
                <a:tab pos="2090738" algn="l"/>
              </a:tabLst>
              <a:defRPr/>
            </a:pPr>
            <a:r>
              <a:rPr lang="cs-CZ" sz="3200" b="1">
                <a:solidFill>
                  <a:schemeClr val="tx1"/>
                </a:solidFill>
                <a:effectLst>
                  <a:outerShdw blurRad="38100" dist="38100" dir="2700000" algn="tl">
                    <a:srgbClr val="000000"/>
                  </a:outerShdw>
                </a:effectLst>
                <a:latin typeface="Arial" pitchFamily="34" charset="0"/>
              </a:rPr>
              <a:t>range of available surgical methods</a:t>
            </a:r>
          </a:p>
          <a:p>
            <a:pPr marL="342900" indent="-342900">
              <a:lnSpc>
                <a:spcPct val="155000"/>
              </a:lnSpc>
              <a:spcBef>
                <a:spcPct val="20000"/>
              </a:spcBef>
              <a:buClr>
                <a:schemeClr val="hlink"/>
              </a:buClr>
              <a:buSzPct val="75000"/>
              <a:buFont typeface="Monotype Sorts" pitchFamily="2" charset="2"/>
              <a:buChar char="u"/>
              <a:tabLst>
                <a:tab pos="2090738" algn="l"/>
              </a:tabLst>
              <a:defRPr/>
            </a:pPr>
            <a:r>
              <a:rPr lang="cs-CZ" sz="3200" b="1">
                <a:solidFill>
                  <a:schemeClr val="tx1"/>
                </a:solidFill>
                <a:effectLst>
                  <a:outerShdw blurRad="38100" dist="38100" dir="2700000" algn="tl">
                    <a:srgbClr val="000000"/>
                  </a:outerShdw>
                </a:effectLst>
                <a:latin typeface="Arial" pitchFamily="34" charset="0"/>
              </a:rPr>
              <a:t>price</a:t>
            </a:r>
          </a:p>
          <a:p>
            <a:pPr marL="342900" indent="-342900">
              <a:lnSpc>
                <a:spcPct val="155000"/>
              </a:lnSpc>
              <a:spcBef>
                <a:spcPct val="20000"/>
              </a:spcBef>
              <a:buClr>
                <a:schemeClr val="hlink"/>
              </a:buClr>
              <a:buSzPct val="75000"/>
              <a:buFont typeface="Monotype Sorts" pitchFamily="2" charset="2"/>
              <a:buChar char="u"/>
              <a:tabLst>
                <a:tab pos="2090738" algn="l"/>
              </a:tabLst>
              <a:defRPr/>
            </a:pPr>
            <a:r>
              <a:rPr lang="cs-CZ" sz="3200" b="1">
                <a:solidFill>
                  <a:schemeClr val="tx1"/>
                </a:solidFill>
                <a:effectLst>
                  <a:outerShdw blurRad="38100" dist="38100" dir="2700000" algn="tl">
                    <a:srgbClr val="000000"/>
                  </a:outerShdw>
                </a:effectLst>
                <a:latin typeface="Arial" pitchFamily="34" charset="0"/>
              </a:rPr>
              <a:t>distance</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86021" name="Rectangle 5"/>
          <p:cNvSpPr>
            <a:spLocks noChangeArrowheads="1"/>
          </p:cNvSpPr>
          <p:nvPr/>
        </p:nvSpPr>
        <p:spPr bwMode="auto">
          <a:xfrm>
            <a:off x="3581401" y="3478213"/>
            <a:ext cx="4405313" cy="519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sz="2800">
                <a:solidFill>
                  <a:schemeClr val="bg2"/>
                </a:solidFill>
                <a:effectLst>
                  <a:outerShdw blurRad="38100" dist="38100" dir="2700000" algn="tl">
                    <a:srgbClr val="000000"/>
                  </a:outerShdw>
                </a:effectLst>
                <a:latin typeface="Arial" pitchFamily="34" charset="0"/>
              </a:rPr>
              <a:t>humu humu nuknuku apua</a:t>
            </a:r>
          </a:p>
        </p:txBody>
      </p:sp>
      <p:pic>
        <p:nvPicPr>
          <p:cNvPr id="1187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350" y="0"/>
            <a:ext cx="9899650" cy="7423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19" name="Rectangle 3"/>
          <p:cNvSpPr>
            <a:spLocks noChangeArrowheads="1"/>
          </p:cNvSpPr>
          <p:nvPr/>
        </p:nvSpPr>
        <p:spPr bwMode="auto">
          <a:xfrm>
            <a:off x="3352800" y="5768976"/>
            <a:ext cx="5486400" cy="1256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a:lnSpc>
                <a:spcPct val="140000"/>
              </a:lnSpc>
              <a:spcBef>
                <a:spcPct val="20000"/>
              </a:spcBef>
              <a:defRPr/>
            </a:pPr>
            <a:r>
              <a:rPr lang="cs-CZ" sz="5400" b="1">
                <a:solidFill>
                  <a:schemeClr val="tx1"/>
                </a:solidFill>
                <a:effectLst>
                  <a:outerShdw blurRad="38100" dist="38100" dir="2700000" algn="tl">
                    <a:srgbClr val="000000"/>
                  </a:outerShdw>
                </a:effectLst>
                <a:latin typeface="Arial" pitchFamily="34" charset="0"/>
              </a:rPr>
              <a:t> </a:t>
            </a:r>
            <a:r>
              <a:rPr lang="en-US" sz="5400" b="1">
                <a:solidFill>
                  <a:schemeClr val="tx1"/>
                </a:solidFill>
                <a:effectLst>
                  <a:outerShdw blurRad="38100" dist="38100" dir="2700000" algn="tl">
                    <a:srgbClr val="000000"/>
                  </a:outerShdw>
                </a:effectLst>
                <a:latin typeface="Arial" pitchFamily="34" charset="0"/>
              </a:rPr>
              <a:t>Good  by !</a:t>
            </a:r>
            <a:endParaRPr lang="cs-CZ" sz="5400" b="1">
              <a:solidFill>
                <a:schemeClr val="tx1"/>
              </a:solidFill>
              <a:effectLst>
                <a:outerShdw blurRad="38100" dist="38100" dir="2700000" algn="tl">
                  <a:srgbClr val="000000"/>
                </a:outerShdw>
              </a:effectLst>
              <a:latin typeface="Arial" pitchFamily="34" charset="0"/>
            </a:endParaRPr>
          </a:p>
        </p:txBody>
      </p:sp>
      <p:sp>
        <p:nvSpPr>
          <p:cNvPr id="86020" name="Rectangle 4"/>
          <p:cNvSpPr>
            <a:spLocks noChangeArrowheads="1"/>
          </p:cNvSpPr>
          <p:nvPr/>
        </p:nvSpPr>
        <p:spPr bwMode="auto">
          <a:xfrm>
            <a:off x="2895600" y="76200"/>
            <a:ext cx="7239000"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a:lnSpc>
                <a:spcPct val="140000"/>
              </a:lnSpc>
              <a:spcBef>
                <a:spcPct val="20000"/>
              </a:spcBef>
              <a:defRPr/>
            </a:pPr>
            <a:r>
              <a:rPr lang="cs-CZ" sz="3600" b="1">
                <a:solidFill>
                  <a:schemeClr val="tx1"/>
                </a:solidFill>
                <a:effectLst>
                  <a:outerShdw blurRad="38100" dist="38100" dir="2700000" algn="tl">
                    <a:srgbClr val="000000"/>
                  </a:outerShdw>
                </a:effectLst>
                <a:latin typeface="Arial" pitchFamily="34" charset="0"/>
              </a:rPr>
              <a:t>MUDr. Pavel Stodůlka,PhD.</a:t>
            </a:r>
          </a:p>
          <a:p>
            <a:pPr algn="ctr">
              <a:lnSpc>
                <a:spcPct val="110000"/>
              </a:lnSpc>
              <a:spcBef>
                <a:spcPct val="20000"/>
              </a:spcBef>
              <a:defRPr/>
            </a:pPr>
            <a:r>
              <a:rPr lang="cs-CZ" sz="3600" b="1">
                <a:solidFill>
                  <a:schemeClr val="tx1"/>
                </a:solidFill>
                <a:effectLst>
                  <a:outerShdw blurRad="38100" dist="38100" dir="2700000" algn="tl">
                    <a:srgbClr val="000000"/>
                  </a:outerShdw>
                </a:effectLst>
                <a:latin typeface="Arial" pitchFamily="34" charset="0"/>
              </a:rPr>
              <a:t>stodulka</a:t>
            </a:r>
            <a:r>
              <a:rPr lang="en-US" sz="3600" b="1">
                <a:solidFill>
                  <a:schemeClr val="tx1"/>
                </a:solidFill>
                <a:effectLst>
                  <a:outerShdw blurRad="38100" dist="38100" dir="2700000" algn="tl">
                    <a:srgbClr val="000000"/>
                  </a:outerShdw>
                </a:effectLst>
                <a:latin typeface="Arial" pitchFamily="34" charset="0"/>
              </a:rPr>
              <a:t>@</a:t>
            </a:r>
            <a:r>
              <a:rPr lang="cs-CZ" sz="3600" b="1">
                <a:solidFill>
                  <a:schemeClr val="tx1"/>
                </a:solidFill>
                <a:effectLst>
                  <a:outerShdw blurRad="38100" dist="38100" dir="2700000" algn="tl">
                    <a:srgbClr val="000000"/>
                  </a:outerShdw>
                </a:effectLst>
                <a:latin typeface="Arial" pitchFamily="34" charset="0"/>
              </a:rPr>
              <a:t>lasik</a:t>
            </a:r>
            <a:r>
              <a:rPr lang="en-US" sz="3600" b="1">
                <a:solidFill>
                  <a:schemeClr val="tx1"/>
                </a:solidFill>
                <a:effectLst>
                  <a:outerShdw blurRad="38100" dist="38100" dir="2700000" algn="tl">
                    <a:srgbClr val="000000"/>
                  </a:outerShdw>
                </a:effectLst>
                <a:latin typeface="Arial" pitchFamily="34" charset="0"/>
              </a:rPr>
              <a:t>.cz</a:t>
            </a:r>
          </a:p>
          <a:p>
            <a:pPr algn="ctr">
              <a:lnSpc>
                <a:spcPct val="120000"/>
              </a:lnSpc>
              <a:spcBef>
                <a:spcPct val="20000"/>
              </a:spcBef>
              <a:defRPr/>
            </a:pPr>
            <a:r>
              <a:rPr lang="cs-CZ" sz="3600" b="1">
                <a:solidFill>
                  <a:schemeClr val="tx1"/>
                </a:solidFill>
                <a:effectLst>
                  <a:outerShdw blurRad="38100" dist="38100" dir="2700000" algn="tl">
                    <a:srgbClr val="000000"/>
                  </a:outerShdw>
                </a:effectLst>
                <a:latin typeface="Arial" pitchFamily="34" charset="0"/>
              </a:rPr>
              <a:t>www.LASIK.cz</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5F5F5"/>
        </a:solidFill>
        <a:effectLst/>
      </p:bgPr>
    </p:bg>
    <p:spTree>
      <p:nvGrpSpPr>
        <p:cNvPr id="1" name=""/>
        <p:cNvGrpSpPr/>
        <p:nvPr/>
      </p:nvGrpSpPr>
      <p:grpSpPr>
        <a:xfrm>
          <a:off x="0" y="0"/>
          <a:ext cx="0" cy="0"/>
          <a:chOff x="0" y="0"/>
          <a:chExt cx="0" cy="0"/>
        </a:xfrm>
      </p:grpSpPr>
      <p:sp>
        <p:nvSpPr>
          <p:cNvPr id="45058" name="Rectangle 2053"/>
          <p:cNvSpPr>
            <a:spLocks noChangeArrowheads="1"/>
          </p:cNvSpPr>
          <p:nvPr/>
        </p:nvSpPr>
        <p:spPr bwMode="auto">
          <a:xfrm>
            <a:off x="3962400" y="609601"/>
            <a:ext cx="4159250" cy="6119813"/>
          </a:xfrm>
          <a:prstGeom prst="rect">
            <a:avLst/>
          </a:prstGeom>
          <a:noFill/>
          <a:ln w="12700">
            <a:solidFill>
              <a:schemeClr val="bg2"/>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10600" b="1">
                <a:solidFill>
                  <a:srgbClr val="000020"/>
                </a:solidFill>
                <a:latin typeface="Arial" panose="020B0604020202020204" pitchFamily="34" charset="0"/>
              </a:rPr>
              <a:t>T</a:t>
            </a:r>
            <a:endParaRPr lang="cs-CZ" altLang="cs-CZ" sz="4000" b="1">
              <a:solidFill>
                <a:srgbClr val="000020"/>
              </a:solidFill>
              <a:latin typeface="Arial" panose="020B0604020202020204" pitchFamily="34" charset="0"/>
            </a:endParaRPr>
          </a:p>
          <a:p>
            <a:pPr algn="ctr">
              <a:spcBef>
                <a:spcPct val="0"/>
              </a:spcBef>
              <a:buClrTx/>
              <a:buSzTx/>
              <a:buFontTx/>
              <a:buNone/>
            </a:pPr>
            <a:r>
              <a:rPr lang="cs-CZ" altLang="cs-CZ" sz="6600" b="1">
                <a:solidFill>
                  <a:srgbClr val="000020"/>
                </a:solidFill>
                <a:latin typeface="Arial" panose="020B0604020202020204" pitchFamily="34" charset="0"/>
              </a:rPr>
              <a:t>F  U</a:t>
            </a:r>
            <a:endParaRPr lang="cs-CZ" altLang="cs-CZ" sz="4400" b="1">
              <a:solidFill>
                <a:srgbClr val="000020"/>
              </a:solidFill>
              <a:latin typeface="Arial" panose="020B0604020202020204" pitchFamily="34" charset="0"/>
            </a:endParaRPr>
          </a:p>
          <a:p>
            <a:pPr algn="ctr">
              <a:lnSpc>
                <a:spcPct val="110000"/>
              </a:lnSpc>
              <a:spcBef>
                <a:spcPct val="0"/>
              </a:spcBef>
              <a:buClrTx/>
              <a:buSzTx/>
              <a:buFontTx/>
              <a:buNone/>
            </a:pPr>
            <a:r>
              <a:rPr lang="cs-CZ" altLang="cs-CZ" sz="4800" b="1">
                <a:solidFill>
                  <a:srgbClr val="000020"/>
                </a:solidFill>
                <a:latin typeface="Arial" panose="020B0604020202020204" pitchFamily="34" charset="0"/>
              </a:rPr>
              <a:t>N O V</a:t>
            </a:r>
            <a:endParaRPr lang="cs-CZ" altLang="cs-CZ" sz="3600" b="1">
              <a:solidFill>
                <a:srgbClr val="000020"/>
              </a:solidFill>
              <a:latin typeface="Arial" panose="020B0604020202020204" pitchFamily="34" charset="0"/>
            </a:endParaRPr>
          </a:p>
          <a:p>
            <a:pPr algn="ctr">
              <a:lnSpc>
                <a:spcPct val="130000"/>
              </a:lnSpc>
              <a:spcBef>
                <a:spcPct val="0"/>
              </a:spcBef>
              <a:buClrTx/>
              <a:buSzTx/>
              <a:buFontTx/>
              <a:buNone/>
            </a:pPr>
            <a:r>
              <a:rPr lang="cs-CZ" altLang="cs-CZ" sz="3600" b="1">
                <a:solidFill>
                  <a:srgbClr val="000020"/>
                </a:solidFill>
                <a:latin typeface="Arial" panose="020B0604020202020204" pitchFamily="34" charset="0"/>
              </a:rPr>
              <a:t>V  P  O  Z </a:t>
            </a:r>
          </a:p>
          <a:p>
            <a:pPr algn="ctr">
              <a:lnSpc>
                <a:spcPct val="150000"/>
              </a:lnSpc>
              <a:spcBef>
                <a:spcPct val="0"/>
              </a:spcBef>
              <a:buClrTx/>
              <a:buSzTx/>
              <a:buFontTx/>
              <a:buNone/>
            </a:pPr>
            <a:r>
              <a:rPr lang="cs-CZ" altLang="cs-CZ" sz="2400" b="1">
                <a:solidFill>
                  <a:srgbClr val="000020"/>
                </a:solidFill>
                <a:latin typeface="Arial" panose="020B0604020202020204" pitchFamily="34" charset="0"/>
              </a:rPr>
              <a:t>N  C  U  F  O  D</a:t>
            </a:r>
            <a:endParaRPr lang="cs-CZ" altLang="cs-CZ" b="1">
              <a:solidFill>
                <a:srgbClr val="000020"/>
              </a:solidFill>
              <a:latin typeface="Arial" panose="020B0604020202020204" pitchFamily="34" charset="0"/>
            </a:endParaRPr>
          </a:p>
          <a:p>
            <a:pPr algn="ctr">
              <a:lnSpc>
                <a:spcPct val="170000"/>
              </a:lnSpc>
              <a:spcBef>
                <a:spcPct val="0"/>
              </a:spcBef>
              <a:buClrTx/>
              <a:buSzTx/>
              <a:buFontTx/>
              <a:buNone/>
            </a:pPr>
            <a:r>
              <a:rPr lang="cs-CZ" altLang="cs-CZ" sz="1600" b="1">
                <a:solidFill>
                  <a:srgbClr val="000020"/>
                </a:solidFill>
                <a:latin typeface="Arial" panose="020B0604020202020204" pitchFamily="34" charset="0"/>
              </a:rPr>
              <a:t>L    P    V    N    H    F    O</a:t>
            </a:r>
          </a:p>
          <a:p>
            <a:pPr algn="ctr">
              <a:lnSpc>
                <a:spcPct val="230000"/>
              </a:lnSpc>
              <a:spcBef>
                <a:spcPct val="0"/>
              </a:spcBef>
              <a:buClrTx/>
              <a:buSzTx/>
              <a:buFontTx/>
              <a:buNone/>
            </a:pPr>
            <a:r>
              <a:rPr lang="cs-CZ" altLang="cs-CZ" sz="1200" b="1">
                <a:solidFill>
                  <a:srgbClr val="000020"/>
                </a:solidFill>
                <a:latin typeface="Arial" panose="020B0604020202020204" pitchFamily="34" charset="0"/>
              </a:rPr>
              <a:t>F      C      U      F      O      V      P      T</a:t>
            </a:r>
          </a:p>
          <a:p>
            <a:pPr algn="ctr">
              <a:lnSpc>
                <a:spcPct val="200000"/>
              </a:lnSpc>
              <a:spcBef>
                <a:spcPct val="0"/>
              </a:spcBef>
              <a:buClrTx/>
              <a:buSzTx/>
              <a:buFontTx/>
              <a:buNone/>
            </a:pPr>
            <a:endParaRPr lang="cs-CZ" altLang="cs-CZ" sz="1600" b="1">
              <a:solidFill>
                <a:srgbClr val="FAFD00"/>
              </a:solidFill>
              <a:latin typeface="Arial" panose="020B0604020202020204" pitchFamily="34" charset="0"/>
            </a:endParaRPr>
          </a:p>
        </p:txBody>
      </p:sp>
      <p:sp>
        <p:nvSpPr>
          <p:cNvPr id="45059" name="Rectangle 2055"/>
          <p:cNvSpPr>
            <a:spLocks noChangeArrowheads="1"/>
          </p:cNvSpPr>
          <p:nvPr/>
        </p:nvSpPr>
        <p:spPr bwMode="auto">
          <a:xfrm>
            <a:off x="7596189" y="1392238"/>
            <a:ext cx="40957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60</a:t>
            </a:r>
          </a:p>
        </p:txBody>
      </p:sp>
      <p:sp>
        <p:nvSpPr>
          <p:cNvPr id="45060" name="Rectangle 2056"/>
          <p:cNvSpPr>
            <a:spLocks noChangeArrowheads="1"/>
          </p:cNvSpPr>
          <p:nvPr/>
        </p:nvSpPr>
        <p:spPr bwMode="auto">
          <a:xfrm>
            <a:off x="7620001" y="2535238"/>
            <a:ext cx="40957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36</a:t>
            </a:r>
          </a:p>
        </p:txBody>
      </p:sp>
      <p:sp>
        <p:nvSpPr>
          <p:cNvPr id="45061" name="Rectangle 2057"/>
          <p:cNvSpPr>
            <a:spLocks noChangeArrowheads="1"/>
          </p:cNvSpPr>
          <p:nvPr/>
        </p:nvSpPr>
        <p:spPr bwMode="auto">
          <a:xfrm>
            <a:off x="7620001" y="3525838"/>
            <a:ext cx="40957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24</a:t>
            </a:r>
          </a:p>
        </p:txBody>
      </p:sp>
      <p:sp>
        <p:nvSpPr>
          <p:cNvPr id="45062" name="Rectangle 2058"/>
          <p:cNvSpPr>
            <a:spLocks noChangeArrowheads="1"/>
          </p:cNvSpPr>
          <p:nvPr/>
        </p:nvSpPr>
        <p:spPr bwMode="auto">
          <a:xfrm>
            <a:off x="7639051" y="4364038"/>
            <a:ext cx="40957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12</a:t>
            </a:r>
          </a:p>
        </p:txBody>
      </p:sp>
      <p:sp>
        <p:nvSpPr>
          <p:cNvPr id="45063" name="Rectangle 2059"/>
          <p:cNvSpPr>
            <a:spLocks noChangeArrowheads="1"/>
          </p:cNvSpPr>
          <p:nvPr/>
        </p:nvSpPr>
        <p:spPr bwMode="auto">
          <a:xfrm>
            <a:off x="7648576" y="4973638"/>
            <a:ext cx="40957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10</a:t>
            </a:r>
          </a:p>
        </p:txBody>
      </p:sp>
      <p:sp>
        <p:nvSpPr>
          <p:cNvPr id="45064" name="Rectangle 2060"/>
          <p:cNvSpPr>
            <a:spLocks noChangeArrowheads="1"/>
          </p:cNvSpPr>
          <p:nvPr/>
        </p:nvSpPr>
        <p:spPr bwMode="auto">
          <a:xfrm>
            <a:off x="7639051" y="5430838"/>
            <a:ext cx="4667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7,5</a:t>
            </a:r>
          </a:p>
        </p:txBody>
      </p:sp>
      <p:sp>
        <p:nvSpPr>
          <p:cNvPr id="45065" name="Rectangle 2061"/>
          <p:cNvSpPr>
            <a:spLocks noChangeArrowheads="1"/>
          </p:cNvSpPr>
          <p:nvPr/>
        </p:nvSpPr>
        <p:spPr bwMode="auto">
          <a:xfrm>
            <a:off x="7772401" y="5888038"/>
            <a:ext cx="296863"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6</a:t>
            </a:r>
          </a:p>
        </p:txBody>
      </p:sp>
      <p:sp>
        <p:nvSpPr>
          <p:cNvPr id="11" name="Rectangle 3"/>
          <p:cNvSpPr>
            <a:spLocks noChangeArrowheads="1"/>
          </p:cNvSpPr>
          <p:nvPr/>
        </p:nvSpPr>
        <p:spPr bwMode="auto">
          <a:xfrm>
            <a:off x="3898900" y="0"/>
            <a:ext cx="4357688" cy="584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3200" b="1" dirty="0" err="1">
                <a:solidFill>
                  <a:srgbClr val="FC0128"/>
                </a:solidFill>
                <a:effectLst>
                  <a:outerShdw blurRad="38100" dist="38100" dir="2700000" algn="tl">
                    <a:srgbClr val="C0C0C0"/>
                  </a:outerShdw>
                </a:effectLst>
                <a:latin typeface="Arial" pitchFamily="34" charset="0"/>
              </a:rPr>
              <a:t>Snellen’s</a:t>
            </a:r>
            <a:r>
              <a:rPr lang="en-US" sz="3200" b="1" dirty="0">
                <a:solidFill>
                  <a:srgbClr val="FC0128"/>
                </a:solidFill>
                <a:effectLst>
                  <a:outerShdw blurRad="38100" dist="38100" dir="2700000" algn="tl">
                    <a:srgbClr val="C0C0C0"/>
                  </a:outerShdw>
                </a:effectLst>
                <a:latin typeface="Arial" pitchFamily="34" charset="0"/>
              </a:rPr>
              <a:t> visual chart</a:t>
            </a:r>
            <a:endParaRPr lang="cs-CZ" sz="3200" b="1" dirty="0">
              <a:solidFill>
                <a:srgbClr val="FC0128"/>
              </a:solidFill>
              <a:effectLst>
                <a:outerShdw blurRad="38100" dist="38100" dir="2700000" algn="tl">
                  <a:srgbClr val="C0C0C0"/>
                </a:outerShdw>
              </a:effectLst>
              <a:latin typeface="Arial" pitchFamily="34" charset="0"/>
            </a:endParaRPr>
          </a:p>
        </p:txBody>
      </p:sp>
    </p:spTree>
    <p:extLst>
      <p:ext uri="{BB962C8B-B14F-4D97-AF65-F5344CB8AC3E}">
        <p14:creationId xmlns:p14="http://schemas.microsoft.com/office/powerpoint/2010/main" val="1283750730"/>
      </p:ext>
    </p:extLst>
  </p:cSld>
  <p:clrMapOvr>
    <a:masterClrMapping/>
  </p:clrMapOvr>
  <p:transition spd="slow" advTm="10000">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5F5F5"/>
        </a:solidFill>
        <a:effectLst/>
      </p:bgPr>
    </p:bg>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3962400" y="609601"/>
            <a:ext cx="4159250" cy="6119813"/>
          </a:xfrm>
          <a:prstGeom prst="rect">
            <a:avLst/>
          </a:prstGeom>
          <a:noFill/>
          <a:ln w="12700">
            <a:solidFill>
              <a:schemeClr val="bg2"/>
            </a:solid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10600" b="1">
                <a:solidFill>
                  <a:srgbClr val="000020"/>
                </a:solidFill>
                <a:latin typeface="Arial" panose="020B0604020202020204" pitchFamily="34" charset="0"/>
              </a:rPr>
              <a:t>T</a:t>
            </a:r>
            <a:endParaRPr lang="cs-CZ" altLang="cs-CZ" sz="4000" b="1">
              <a:solidFill>
                <a:srgbClr val="000020"/>
              </a:solidFill>
              <a:latin typeface="Arial" panose="020B0604020202020204" pitchFamily="34" charset="0"/>
            </a:endParaRPr>
          </a:p>
          <a:p>
            <a:pPr algn="ctr">
              <a:spcBef>
                <a:spcPct val="0"/>
              </a:spcBef>
              <a:buClrTx/>
              <a:buSzTx/>
              <a:buFontTx/>
              <a:buNone/>
            </a:pPr>
            <a:r>
              <a:rPr lang="cs-CZ" altLang="cs-CZ" sz="6600" b="1">
                <a:solidFill>
                  <a:srgbClr val="000020"/>
                </a:solidFill>
                <a:latin typeface="Arial" panose="020B0604020202020204" pitchFamily="34" charset="0"/>
              </a:rPr>
              <a:t>F  U</a:t>
            </a:r>
            <a:endParaRPr lang="cs-CZ" altLang="cs-CZ" sz="4400" b="1">
              <a:solidFill>
                <a:srgbClr val="000020"/>
              </a:solidFill>
              <a:latin typeface="Arial" panose="020B0604020202020204" pitchFamily="34" charset="0"/>
            </a:endParaRPr>
          </a:p>
          <a:p>
            <a:pPr algn="ctr">
              <a:lnSpc>
                <a:spcPct val="110000"/>
              </a:lnSpc>
              <a:spcBef>
                <a:spcPct val="0"/>
              </a:spcBef>
              <a:buClrTx/>
              <a:buSzTx/>
              <a:buFontTx/>
              <a:buNone/>
            </a:pPr>
            <a:r>
              <a:rPr lang="cs-CZ" altLang="cs-CZ" sz="4800" b="1">
                <a:solidFill>
                  <a:srgbClr val="000020"/>
                </a:solidFill>
                <a:latin typeface="Arial" panose="020B0604020202020204" pitchFamily="34" charset="0"/>
              </a:rPr>
              <a:t>N O V</a:t>
            </a:r>
            <a:endParaRPr lang="cs-CZ" altLang="cs-CZ" sz="3600" b="1">
              <a:solidFill>
                <a:srgbClr val="000020"/>
              </a:solidFill>
              <a:latin typeface="Arial" panose="020B0604020202020204" pitchFamily="34" charset="0"/>
            </a:endParaRPr>
          </a:p>
          <a:p>
            <a:pPr algn="ctr">
              <a:lnSpc>
                <a:spcPct val="130000"/>
              </a:lnSpc>
              <a:spcBef>
                <a:spcPct val="0"/>
              </a:spcBef>
              <a:buClrTx/>
              <a:buSzTx/>
              <a:buFontTx/>
              <a:buNone/>
            </a:pPr>
            <a:r>
              <a:rPr lang="cs-CZ" altLang="cs-CZ" sz="3600" b="1">
                <a:solidFill>
                  <a:srgbClr val="000020"/>
                </a:solidFill>
                <a:latin typeface="Arial" panose="020B0604020202020204" pitchFamily="34" charset="0"/>
              </a:rPr>
              <a:t>V  P  O  Z </a:t>
            </a:r>
          </a:p>
          <a:p>
            <a:pPr algn="ctr">
              <a:lnSpc>
                <a:spcPct val="150000"/>
              </a:lnSpc>
              <a:spcBef>
                <a:spcPct val="0"/>
              </a:spcBef>
              <a:buClrTx/>
              <a:buSzTx/>
              <a:buFontTx/>
              <a:buNone/>
            </a:pPr>
            <a:r>
              <a:rPr lang="cs-CZ" altLang="cs-CZ" sz="2400" b="1">
                <a:solidFill>
                  <a:srgbClr val="000020"/>
                </a:solidFill>
                <a:latin typeface="Arial" panose="020B0604020202020204" pitchFamily="34" charset="0"/>
              </a:rPr>
              <a:t>N  C  U  F  O  D</a:t>
            </a:r>
            <a:endParaRPr lang="cs-CZ" altLang="cs-CZ" b="1">
              <a:solidFill>
                <a:srgbClr val="000020"/>
              </a:solidFill>
              <a:latin typeface="Arial" panose="020B0604020202020204" pitchFamily="34" charset="0"/>
            </a:endParaRPr>
          </a:p>
          <a:p>
            <a:pPr algn="ctr">
              <a:lnSpc>
                <a:spcPct val="170000"/>
              </a:lnSpc>
              <a:spcBef>
                <a:spcPct val="0"/>
              </a:spcBef>
              <a:buClrTx/>
              <a:buSzTx/>
              <a:buFontTx/>
              <a:buNone/>
            </a:pPr>
            <a:r>
              <a:rPr lang="cs-CZ" altLang="cs-CZ" sz="1600" b="1">
                <a:solidFill>
                  <a:srgbClr val="000020"/>
                </a:solidFill>
                <a:latin typeface="Arial" panose="020B0604020202020204" pitchFamily="34" charset="0"/>
              </a:rPr>
              <a:t>L    P    V    N    H    F    O</a:t>
            </a:r>
          </a:p>
          <a:p>
            <a:pPr algn="ctr">
              <a:lnSpc>
                <a:spcPct val="230000"/>
              </a:lnSpc>
              <a:spcBef>
                <a:spcPct val="0"/>
              </a:spcBef>
              <a:buClrTx/>
              <a:buSzTx/>
              <a:buFontTx/>
              <a:buNone/>
            </a:pPr>
            <a:r>
              <a:rPr lang="cs-CZ" altLang="cs-CZ" sz="1200" b="1">
                <a:solidFill>
                  <a:srgbClr val="000020"/>
                </a:solidFill>
                <a:latin typeface="Arial" panose="020B0604020202020204" pitchFamily="34" charset="0"/>
              </a:rPr>
              <a:t>F      C      U      F      O      V      P      T</a:t>
            </a:r>
          </a:p>
          <a:p>
            <a:pPr algn="ctr">
              <a:lnSpc>
                <a:spcPct val="200000"/>
              </a:lnSpc>
              <a:spcBef>
                <a:spcPct val="0"/>
              </a:spcBef>
              <a:buClrTx/>
              <a:buSzTx/>
              <a:buFontTx/>
              <a:buNone/>
            </a:pPr>
            <a:endParaRPr lang="cs-CZ" altLang="cs-CZ" sz="1600" b="1">
              <a:solidFill>
                <a:srgbClr val="FAFD00"/>
              </a:solidFill>
              <a:latin typeface="Arial" panose="020B0604020202020204" pitchFamily="34" charset="0"/>
            </a:endParaRPr>
          </a:p>
        </p:txBody>
      </p:sp>
      <p:sp>
        <p:nvSpPr>
          <p:cNvPr id="47107" name="Rectangle 4"/>
          <p:cNvSpPr>
            <a:spLocks noChangeArrowheads="1"/>
          </p:cNvSpPr>
          <p:nvPr/>
        </p:nvSpPr>
        <p:spPr bwMode="auto">
          <a:xfrm>
            <a:off x="7596189" y="1392238"/>
            <a:ext cx="40957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60</a:t>
            </a:r>
          </a:p>
        </p:txBody>
      </p:sp>
      <p:sp>
        <p:nvSpPr>
          <p:cNvPr id="47108" name="Rectangle 5"/>
          <p:cNvSpPr>
            <a:spLocks noChangeArrowheads="1"/>
          </p:cNvSpPr>
          <p:nvPr/>
        </p:nvSpPr>
        <p:spPr bwMode="auto">
          <a:xfrm>
            <a:off x="7620001" y="2535238"/>
            <a:ext cx="40957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36</a:t>
            </a:r>
          </a:p>
        </p:txBody>
      </p:sp>
      <p:sp>
        <p:nvSpPr>
          <p:cNvPr id="47109" name="Rectangle 6"/>
          <p:cNvSpPr>
            <a:spLocks noChangeArrowheads="1"/>
          </p:cNvSpPr>
          <p:nvPr/>
        </p:nvSpPr>
        <p:spPr bwMode="auto">
          <a:xfrm>
            <a:off x="7620001" y="3525838"/>
            <a:ext cx="40957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24</a:t>
            </a:r>
          </a:p>
        </p:txBody>
      </p:sp>
      <p:sp>
        <p:nvSpPr>
          <p:cNvPr id="47110" name="Rectangle 7"/>
          <p:cNvSpPr>
            <a:spLocks noChangeArrowheads="1"/>
          </p:cNvSpPr>
          <p:nvPr/>
        </p:nvSpPr>
        <p:spPr bwMode="auto">
          <a:xfrm>
            <a:off x="7639051" y="4364038"/>
            <a:ext cx="40957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12</a:t>
            </a:r>
          </a:p>
        </p:txBody>
      </p:sp>
      <p:sp>
        <p:nvSpPr>
          <p:cNvPr id="47111" name="Rectangle 8"/>
          <p:cNvSpPr>
            <a:spLocks noChangeArrowheads="1"/>
          </p:cNvSpPr>
          <p:nvPr/>
        </p:nvSpPr>
        <p:spPr bwMode="auto">
          <a:xfrm>
            <a:off x="7648576" y="4973638"/>
            <a:ext cx="40957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10</a:t>
            </a:r>
          </a:p>
        </p:txBody>
      </p:sp>
      <p:sp>
        <p:nvSpPr>
          <p:cNvPr id="47112" name="Rectangle 9"/>
          <p:cNvSpPr>
            <a:spLocks noChangeArrowheads="1"/>
          </p:cNvSpPr>
          <p:nvPr/>
        </p:nvSpPr>
        <p:spPr bwMode="auto">
          <a:xfrm>
            <a:off x="7639051" y="5430838"/>
            <a:ext cx="4667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7,5</a:t>
            </a:r>
          </a:p>
        </p:txBody>
      </p:sp>
      <p:sp>
        <p:nvSpPr>
          <p:cNvPr id="47113" name="Rectangle 10"/>
          <p:cNvSpPr>
            <a:spLocks noChangeArrowheads="1"/>
          </p:cNvSpPr>
          <p:nvPr/>
        </p:nvSpPr>
        <p:spPr bwMode="auto">
          <a:xfrm>
            <a:off x="7772401" y="5888038"/>
            <a:ext cx="296863"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cs-CZ" altLang="cs-CZ" sz="1600" b="1">
                <a:solidFill>
                  <a:srgbClr val="000020"/>
                </a:solidFill>
                <a:latin typeface="Arial" panose="020B0604020202020204" pitchFamily="34" charset="0"/>
              </a:rPr>
              <a:t>6</a:t>
            </a:r>
          </a:p>
        </p:txBody>
      </p:sp>
      <p:sp>
        <p:nvSpPr>
          <p:cNvPr id="323595" name="Rectangle 11"/>
          <p:cNvSpPr>
            <a:spLocks noChangeArrowheads="1"/>
          </p:cNvSpPr>
          <p:nvPr/>
        </p:nvSpPr>
        <p:spPr bwMode="auto">
          <a:xfrm>
            <a:off x="8229600" y="914400"/>
            <a:ext cx="26606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sz="3600" b="1">
                <a:solidFill>
                  <a:srgbClr val="000020"/>
                </a:solidFill>
                <a:effectLst>
                  <a:outerShdw blurRad="38100" dist="38100" dir="2700000" algn="tl">
                    <a:srgbClr val="C0C0C0"/>
                  </a:outerShdw>
                </a:effectLst>
                <a:latin typeface="Arial" panose="020B0604020202020204" pitchFamily="34" charset="0"/>
              </a:rPr>
              <a:t>V 6/60 = 0,1</a:t>
            </a:r>
          </a:p>
        </p:txBody>
      </p:sp>
      <p:sp>
        <p:nvSpPr>
          <p:cNvPr id="323596" name="Rectangle 12"/>
          <p:cNvSpPr>
            <a:spLocks noChangeArrowheads="1"/>
          </p:cNvSpPr>
          <p:nvPr/>
        </p:nvSpPr>
        <p:spPr bwMode="auto">
          <a:xfrm>
            <a:off x="8305800" y="5715000"/>
            <a:ext cx="24066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sz="3600" b="1">
                <a:solidFill>
                  <a:srgbClr val="000020"/>
                </a:solidFill>
                <a:effectLst>
                  <a:outerShdw blurRad="38100" dist="38100" dir="2700000" algn="tl">
                    <a:srgbClr val="C0C0C0"/>
                  </a:outerShdw>
                </a:effectLst>
                <a:latin typeface="Arial" panose="020B0604020202020204" pitchFamily="34" charset="0"/>
              </a:rPr>
              <a:t>V 6/6 = 1,0</a:t>
            </a:r>
          </a:p>
        </p:txBody>
      </p:sp>
      <p:sp>
        <p:nvSpPr>
          <p:cNvPr id="323597" name="Rectangle 13"/>
          <p:cNvSpPr>
            <a:spLocks noChangeArrowheads="1"/>
          </p:cNvSpPr>
          <p:nvPr/>
        </p:nvSpPr>
        <p:spPr bwMode="auto">
          <a:xfrm>
            <a:off x="8229600" y="4191000"/>
            <a:ext cx="26606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sz="3600" b="1">
                <a:solidFill>
                  <a:srgbClr val="000020"/>
                </a:solidFill>
                <a:effectLst>
                  <a:outerShdw blurRad="38100" dist="38100" dir="2700000" algn="tl">
                    <a:srgbClr val="C0C0C0"/>
                  </a:outerShdw>
                </a:effectLst>
                <a:latin typeface="Arial" panose="020B0604020202020204" pitchFamily="34" charset="0"/>
              </a:rPr>
              <a:t>V 6/12 = 0,5</a:t>
            </a:r>
          </a:p>
        </p:txBody>
      </p:sp>
      <p:sp>
        <p:nvSpPr>
          <p:cNvPr id="14" name="Rectangle 3"/>
          <p:cNvSpPr>
            <a:spLocks noChangeArrowheads="1"/>
          </p:cNvSpPr>
          <p:nvPr/>
        </p:nvSpPr>
        <p:spPr bwMode="auto">
          <a:xfrm>
            <a:off x="3898900" y="0"/>
            <a:ext cx="4357688" cy="584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3200" b="1" dirty="0" err="1">
                <a:solidFill>
                  <a:srgbClr val="FC0128"/>
                </a:solidFill>
                <a:effectLst>
                  <a:outerShdw blurRad="38100" dist="38100" dir="2700000" algn="tl">
                    <a:srgbClr val="C0C0C0"/>
                  </a:outerShdw>
                </a:effectLst>
                <a:latin typeface="Arial" pitchFamily="34" charset="0"/>
              </a:rPr>
              <a:t>Snellen’s</a:t>
            </a:r>
            <a:r>
              <a:rPr lang="en-US" sz="3200" b="1" dirty="0">
                <a:solidFill>
                  <a:srgbClr val="FC0128"/>
                </a:solidFill>
                <a:effectLst>
                  <a:outerShdw blurRad="38100" dist="38100" dir="2700000" algn="tl">
                    <a:srgbClr val="C0C0C0"/>
                  </a:outerShdw>
                </a:effectLst>
                <a:latin typeface="Arial" pitchFamily="34" charset="0"/>
              </a:rPr>
              <a:t> visual chart</a:t>
            </a:r>
            <a:endParaRPr lang="cs-CZ" sz="3200" b="1" dirty="0">
              <a:solidFill>
                <a:srgbClr val="FC0128"/>
              </a:solidFill>
              <a:effectLst>
                <a:outerShdw blurRad="38100" dist="38100" dir="2700000" algn="tl">
                  <a:srgbClr val="C0C0C0"/>
                </a:outerShdw>
              </a:effectLst>
              <a:latin typeface="Arial" pitchFamily="34" charset="0"/>
            </a:endParaRPr>
          </a:p>
        </p:txBody>
      </p:sp>
    </p:spTree>
    <p:extLst>
      <p:ext uri="{BB962C8B-B14F-4D97-AF65-F5344CB8AC3E}">
        <p14:creationId xmlns:p14="http://schemas.microsoft.com/office/powerpoint/2010/main" val="4209087754"/>
      </p:ext>
    </p:extLst>
  </p:cSld>
  <p:clrMapOvr>
    <a:masterClrMapping/>
  </p:clrMapOvr>
  <p:transition spd="slow">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2291"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2292"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REFRACTIVE  ERRORS</a:t>
            </a:r>
            <a:endParaRPr lang="cs-CZ" altLang="cs-CZ" sz="4600" b="1">
              <a:solidFill>
                <a:srgbClr val="FC0128"/>
              </a:solidFill>
              <a:latin typeface="Bez Patky" charset="0"/>
            </a:endParaRPr>
          </a:p>
        </p:txBody>
      </p:sp>
      <p:sp>
        <p:nvSpPr>
          <p:cNvPr id="12293" name="Rectangle 5"/>
          <p:cNvSpPr>
            <a:spLocks noChangeArrowheads="1"/>
          </p:cNvSpPr>
          <p:nvPr/>
        </p:nvSpPr>
        <p:spPr bwMode="auto">
          <a:xfrm>
            <a:off x="1720850" y="2362201"/>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8198" name="Rectangle 6"/>
          <p:cNvSpPr>
            <a:spLocks noChangeArrowheads="1"/>
          </p:cNvSpPr>
          <p:nvPr/>
        </p:nvSpPr>
        <p:spPr bwMode="auto">
          <a:xfrm>
            <a:off x="3432175" y="2514600"/>
            <a:ext cx="46482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nSpc>
                <a:spcPct val="125000"/>
              </a:lnSpc>
              <a:spcBef>
                <a:spcPct val="20000"/>
              </a:spcBef>
              <a:tabLst>
                <a:tab pos="2090738" algn="l"/>
              </a:tabLst>
              <a:defRPr/>
            </a:pPr>
            <a:r>
              <a:rPr lang="cs-CZ" sz="3600" b="1" dirty="0">
                <a:solidFill>
                  <a:schemeClr val="tx1"/>
                </a:solidFill>
                <a:effectLst>
                  <a:outerShdw blurRad="38100" dist="38100" dir="2700000" algn="tl">
                    <a:srgbClr val="000000"/>
                  </a:outerShdw>
                </a:effectLst>
                <a:latin typeface="Arial" pitchFamily="34" charset="0"/>
              </a:rPr>
              <a:t>1. </a:t>
            </a:r>
          </a:p>
          <a:p>
            <a:pPr marL="342900" indent="-342900">
              <a:lnSpc>
                <a:spcPct val="125000"/>
              </a:lnSpc>
              <a:spcBef>
                <a:spcPct val="20000"/>
              </a:spcBef>
              <a:tabLst>
                <a:tab pos="2090738" algn="l"/>
              </a:tabLst>
              <a:defRPr/>
            </a:pPr>
            <a:r>
              <a:rPr lang="cs-CZ" sz="3600" b="1" dirty="0">
                <a:solidFill>
                  <a:schemeClr val="tx1"/>
                </a:solidFill>
                <a:effectLst>
                  <a:outerShdw blurRad="38100" dist="38100" dir="2700000" algn="tl">
                    <a:srgbClr val="000000"/>
                  </a:outerShdw>
                </a:effectLst>
                <a:latin typeface="Arial" pitchFamily="34" charset="0"/>
              </a:rPr>
              <a:t>2. </a:t>
            </a:r>
          </a:p>
          <a:p>
            <a:pPr marL="342900" indent="-342900">
              <a:lnSpc>
                <a:spcPct val="125000"/>
              </a:lnSpc>
              <a:spcBef>
                <a:spcPct val="20000"/>
              </a:spcBef>
              <a:tabLst>
                <a:tab pos="2090738" algn="l"/>
              </a:tabLst>
              <a:defRPr/>
            </a:pPr>
            <a:r>
              <a:rPr lang="cs-CZ" sz="3600" b="1" dirty="0">
                <a:solidFill>
                  <a:schemeClr val="tx1"/>
                </a:solidFill>
                <a:effectLst>
                  <a:outerShdw blurRad="38100" dist="38100" dir="2700000" algn="tl">
                    <a:srgbClr val="000000"/>
                  </a:outerShdw>
                </a:effectLst>
                <a:latin typeface="Arial" pitchFamily="34" charset="0"/>
              </a:rPr>
              <a:t>3. </a:t>
            </a:r>
          </a:p>
          <a:p>
            <a:pPr marL="342900" indent="-342900">
              <a:lnSpc>
                <a:spcPct val="125000"/>
              </a:lnSpc>
              <a:spcBef>
                <a:spcPct val="20000"/>
              </a:spcBef>
              <a:tabLst>
                <a:tab pos="2090738" algn="l"/>
              </a:tabLst>
              <a:defRPr/>
            </a:pPr>
            <a:r>
              <a:rPr lang="cs-CZ" sz="3600" b="1" dirty="0">
                <a:solidFill>
                  <a:schemeClr val="tx1"/>
                </a:solidFill>
                <a:effectLst>
                  <a:outerShdw blurRad="38100" dist="38100" dir="2700000" algn="tl">
                    <a:srgbClr val="000000"/>
                  </a:outerShdw>
                </a:effectLst>
                <a:latin typeface="Arial" pitchFamily="34" charset="0"/>
              </a:rPr>
              <a:t>4. </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9050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4339" name="Rectangle 3"/>
          <p:cNvSpPr>
            <a:spLocks noChangeArrowheads="1"/>
          </p:cNvSpPr>
          <p:nvPr/>
        </p:nvSpPr>
        <p:spPr bwMode="auto">
          <a:xfrm>
            <a:off x="4572000" y="62484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14340" name="Rectangle 4"/>
          <p:cNvSpPr>
            <a:spLocks noChangeArrowheads="1"/>
          </p:cNvSpPr>
          <p:nvPr/>
        </p:nvSpPr>
        <p:spPr bwMode="auto">
          <a:xfrm>
            <a:off x="2051050" y="190500"/>
            <a:ext cx="8750300" cy="11430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488" tIns="44450" rIns="90488" bIns="44450"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buClrTx/>
              <a:buSzTx/>
              <a:buFontTx/>
              <a:buNone/>
            </a:pPr>
            <a:r>
              <a:rPr lang="cs-CZ" altLang="cs-CZ" sz="4600" b="1">
                <a:solidFill>
                  <a:srgbClr val="FC0128"/>
                </a:solidFill>
              </a:rPr>
              <a:t>REFRACTIVE  ERRORS</a:t>
            </a:r>
            <a:endParaRPr lang="cs-CZ" altLang="cs-CZ" sz="4600" b="1">
              <a:solidFill>
                <a:srgbClr val="FC0128"/>
              </a:solidFill>
              <a:latin typeface="Bez Patky" charset="0"/>
            </a:endParaRPr>
          </a:p>
        </p:txBody>
      </p:sp>
      <p:sp>
        <p:nvSpPr>
          <p:cNvPr id="14341" name="Rectangle 5"/>
          <p:cNvSpPr>
            <a:spLocks noChangeArrowheads="1"/>
          </p:cNvSpPr>
          <p:nvPr/>
        </p:nvSpPr>
        <p:spPr bwMode="auto">
          <a:xfrm>
            <a:off x="1720850" y="2362201"/>
            <a:ext cx="91630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Monotype Sorts" pitchFamily="2" charset="2"/>
              <a:buChar char="ä"/>
              <a:defRPr sz="3200">
                <a:solidFill>
                  <a:schemeClr val="tx1"/>
                </a:solidFill>
                <a:latin typeface="Times New Roman" panose="02020603050405020304" pitchFamily="18" charset="0"/>
              </a:defRPr>
            </a:lvl1pPr>
            <a:lvl2pPr marL="742950" indent="-285750">
              <a:spcBef>
                <a:spcPct val="20000"/>
              </a:spcBef>
              <a:buClr>
                <a:schemeClr val="hlink"/>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hlink"/>
              </a:buClr>
              <a:buSzPct val="63000"/>
              <a:buFont typeface="Monotype Sorts" pitchFamily="2" charset="2"/>
              <a:buChar char="ä"/>
              <a:defRPr sz="2400">
                <a:solidFill>
                  <a:schemeClr val="tx1"/>
                </a:solidFill>
                <a:latin typeface="Times New Roman" panose="02020603050405020304" pitchFamily="18" charset="0"/>
              </a:defRPr>
            </a:lvl3pPr>
            <a:lvl4pPr marL="16002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4pPr>
            <a:lvl5pPr marL="2057400" indent="-228600">
              <a:spcBef>
                <a:spcPct val="20000"/>
              </a:spcBef>
              <a:buClr>
                <a:schemeClr val="hlink"/>
              </a:buClr>
              <a:buSzPct val="63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3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chemeClr val="accent2"/>
              </a:solidFill>
            </a:endParaRPr>
          </a:p>
        </p:txBody>
      </p:sp>
      <p:sp>
        <p:nvSpPr>
          <p:cNvPr id="8198" name="Rectangle 6"/>
          <p:cNvSpPr>
            <a:spLocks noChangeArrowheads="1"/>
          </p:cNvSpPr>
          <p:nvPr/>
        </p:nvSpPr>
        <p:spPr bwMode="auto">
          <a:xfrm>
            <a:off x="3432175" y="2514600"/>
            <a:ext cx="46482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nSpc>
                <a:spcPct val="125000"/>
              </a:lnSpc>
              <a:spcBef>
                <a:spcPct val="20000"/>
              </a:spcBef>
              <a:tabLst>
                <a:tab pos="2090738" algn="l"/>
              </a:tabLst>
              <a:defRPr/>
            </a:pPr>
            <a:r>
              <a:rPr lang="cs-CZ" sz="3600" b="1" dirty="0">
                <a:solidFill>
                  <a:schemeClr val="tx1"/>
                </a:solidFill>
                <a:effectLst>
                  <a:outerShdw blurRad="38100" dist="38100" dir="2700000" algn="tl">
                    <a:srgbClr val="000000"/>
                  </a:outerShdw>
                </a:effectLst>
                <a:latin typeface="Arial" pitchFamily="34" charset="0"/>
              </a:rPr>
              <a:t>1. MYOPIA  </a:t>
            </a:r>
          </a:p>
          <a:p>
            <a:pPr marL="342900" indent="-342900">
              <a:lnSpc>
                <a:spcPct val="125000"/>
              </a:lnSpc>
              <a:spcBef>
                <a:spcPct val="20000"/>
              </a:spcBef>
              <a:tabLst>
                <a:tab pos="2090738" algn="l"/>
              </a:tabLst>
              <a:defRPr/>
            </a:pPr>
            <a:r>
              <a:rPr lang="cs-CZ" sz="3600" b="1" dirty="0">
                <a:solidFill>
                  <a:schemeClr val="tx1"/>
                </a:solidFill>
                <a:effectLst>
                  <a:outerShdw blurRad="38100" dist="38100" dir="2700000" algn="tl">
                    <a:srgbClr val="000000"/>
                  </a:outerShdw>
                </a:effectLst>
                <a:latin typeface="Arial" pitchFamily="34" charset="0"/>
              </a:rPr>
              <a:t>2. </a:t>
            </a:r>
          </a:p>
          <a:p>
            <a:pPr marL="342900" indent="-342900">
              <a:lnSpc>
                <a:spcPct val="125000"/>
              </a:lnSpc>
              <a:spcBef>
                <a:spcPct val="20000"/>
              </a:spcBef>
              <a:tabLst>
                <a:tab pos="2090738" algn="l"/>
              </a:tabLst>
              <a:defRPr/>
            </a:pPr>
            <a:r>
              <a:rPr lang="cs-CZ" sz="3600" b="1" dirty="0">
                <a:solidFill>
                  <a:schemeClr val="tx1"/>
                </a:solidFill>
                <a:effectLst>
                  <a:outerShdw blurRad="38100" dist="38100" dir="2700000" algn="tl">
                    <a:srgbClr val="000000"/>
                  </a:outerShdw>
                </a:effectLst>
                <a:latin typeface="Arial" pitchFamily="34" charset="0"/>
              </a:rPr>
              <a:t>3. </a:t>
            </a:r>
          </a:p>
          <a:p>
            <a:pPr marL="342900" indent="-342900">
              <a:lnSpc>
                <a:spcPct val="125000"/>
              </a:lnSpc>
              <a:spcBef>
                <a:spcPct val="20000"/>
              </a:spcBef>
              <a:tabLst>
                <a:tab pos="2090738" algn="l"/>
              </a:tabLst>
              <a:defRPr/>
            </a:pPr>
            <a:r>
              <a:rPr lang="cs-CZ" sz="3600" b="1" dirty="0">
                <a:solidFill>
                  <a:schemeClr val="tx1"/>
                </a:solidFill>
                <a:effectLst>
                  <a:outerShdw blurRad="38100" dist="38100" dir="2700000" algn="tl">
                    <a:srgbClr val="000000"/>
                  </a:outerShdw>
                </a:effectLst>
                <a:latin typeface="Arial" pitchFamily="34" charset="0"/>
              </a:rPr>
              <a:t>4. </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sparkles">
  <a:themeElements>
    <a:clrScheme name="">
      <a:dk1>
        <a:srgbClr val="000020"/>
      </a:dk1>
      <a:lt1>
        <a:srgbClr val="FAFD00"/>
      </a:lt1>
      <a:dk2>
        <a:srgbClr val="0000FF"/>
      </a:dk2>
      <a:lt2>
        <a:srgbClr val="00CECE"/>
      </a:lt2>
      <a:accent1>
        <a:srgbClr val="A0A0A0"/>
      </a:accent1>
      <a:accent2>
        <a:srgbClr val="FF8000"/>
      </a:accent2>
      <a:accent3>
        <a:srgbClr val="AAAAFF"/>
      </a:accent3>
      <a:accent4>
        <a:srgbClr val="D6D800"/>
      </a:accent4>
      <a:accent5>
        <a:srgbClr val="CDCDCD"/>
      </a:accent5>
      <a:accent6>
        <a:srgbClr val="E77300"/>
      </a:accent6>
      <a:hlink>
        <a:srgbClr val="FAFD00"/>
      </a:hlink>
      <a:folHlink>
        <a:srgbClr val="8080FF"/>
      </a:folHlink>
    </a:clrScheme>
    <a:fontScheme name="sparkles.ppt">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accent2"/>
            </a:solidFill>
            <a:effectLst/>
            <a:latin typeface="Times New Roman" pitchFamily="18"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accent2"/>
            </a:solidFill>
            <a:effectLst/>
            <a:latin typeface="Times New Roman" pitchFamily="18" charset="0"/>
          </a:defRPr>
        </a:defPPr>
      </a:lstStyle>
    </a:lnDef>
  </a:objectDefaults>
  <a:extraClrSchemeLst>
    <a:extraClrScheme>
      <a:clrScheme name="sparkles.pp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parkles.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parkles.pp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parkles.pp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parkles.pp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parkles.pp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parkles.pp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parkles">
  <a:themeElements>
    <a:clrScheme name="">
      <a:dk1>
        <a:srgbClr val="000020"/>
      </a:dk1>
      <a:lt1>
        <a:srgbClr val="FAFD00"/>
      </a:lt1>
      <a:dk2>
        <a:srgbClr val="0000FF"/>
      </a:dk2>
      <a:lt2>
        <a:srgbClr val="00CECE"/>
      </a:lt2>
      <a:accent1>
        <a:srgbClr val="A0A0A0"/>
      </a:accent1>
      <a:accent2>
        <a:srgbClr val="FF8000"/>
      </a:accent2>
      <a:accent3>
        <a:srgbClr val="AAAAFF"/>
      </a:accent3>
      <a:accent4>
        <a:srgbClr val="D6D800"/>
      </a:accent4>
      <a:accent5>
        <a:srgbClr val="CDCDCD"/>
      </a:accent5>
      <a:accent6>
        <a:srgbClr val="E77300"/>
      </a:accent6>
      <a:hlink>
        <a:srgbClr val="FAFD00"/>
      </a:hlink>
      <a:folHlink>
        <a:srgbClr val="8080FF"/>
      </a:folHlink>
    </a:clrScheme>
    <a:fontScheme name="sparkles">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accent2"/>
            </a:solidFill>
            <a:effectLst/>
            <a:latin typeface="Times New Roman" pitchFamily="18"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accent2"/>
            </a:solidFill>
            <a:effectLst/>
            <a:latin typeface="Times New Roman" pitchFamily="18" charset="0"/>
          </a:defRPr>
        </a:defPPr>
      </a:lstStyle>
    </a:lnDef>
  </a:objectDefaults>
  <a:extraClrSchemeLst>
    <a:extraClrScheme>
      <a:clrScheme name="sparkle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par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parkle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parkle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parkle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parkle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parkle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Arial"/>
      </a:majorFont>
      <a:minorFont>
        <a:latin typeface="Arial"/>
        <a:ea typeface=""/>
        <a:cs typeface="Arial"/>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accent2"/>
            </a:solidFill>
            <a:effectLst/>
            <a:latin typeface="Times New Roman" pitchFamily="18"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accent2"/>
            </a:solidFill>
            <a:effectLst/>
            <a:latin typeface="Times New Roman" pitchFamily="18"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sparkles">
  <a:themeElements>
    <a:clrScheme name="">
      <a:dk1>
        <a:srgbClr val="000020"/>
      </a:dk1>
      <a:lt1>
        <a:srgbClr val="FAFD00"/>
      </a:lt1>
      <a:dk2>
        <a:srgbClr val="0000FF"/>
      </a:dk2>
      <a:lt2>
        <a:srgbClr val="00CECE"/>
      </a:lt2>
      <a:accent1>
        <a:srgbClr val="A0A0A0"/>
      </a:accent1>
      <a:accent2>
        <a:srgbClr val="FF8000"/>
      </a:accent2>
      <a:accent3>
        <a:srgbClr val="AAAAFF"/>
      </a:accent3>
      <a:accent4>
        <a:srgbClr val="D6D800"/>
      </a:accent4>
      <a:accent5>
        <a:srgbClr val="CDCDCD"/>
      </a:accent5>
      <a:accent6>
        <a:srgbClr val="E77300"/>
      </a:accent6>
      <a:hlink>
        <a:srgbClr val="FAFD00"/>
      </a:hlink>
      <a:folHlink>
        <a:srgbClr val="8080FF"/>
      </a:folHlink>
    </a:clrScheme>
    <a:fontScheme name="1_sparkles">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accent2"/>
            </a:solidFill>
            <a:effectLst/>
            <a:latin typeface="Times New Roman" pitchFamily="18"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accent2"/>
            </a:solidFill>
            <a:effectLst/>
            <a:latin typeface="Times New Roman" pitchFamily="18" charset="0"/>
          </a:defRPr>
        </a:defPPr>
      </a:lstStyle>
    </a:lnDef>
  </a:objectDefaults>
  <a:extraClrSchemeLst>
    <a:extraClrScheme>
      <a:clrScheme name="1_sparkle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par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sparkle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parkle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parkle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parkle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sparkle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parkles">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otiv systému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otiv systému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c:\powerpnt\template\sldshow\sparkles.ppt</Template>
  <TotalTime>1492294986</TotalTime>
  <Pages>10</Pages>
  <Words>1514</Words>
  <Application>Microsoft Office PowerPoint</Application>
  <PresentationFormat>Širokoúhlá obrazovka</PresentationFormat>
  <Paragraphs>361</Paragraphs>
  <Slides>56</Slides>
  <Notes>43</Notes>
  <HiddenSlides>1</HiddenSlides>
  <MMClips>2</MMClips>
  <ScaleCrop>false</ScaleCrop>
  <HeadingPairs>
    <vt:vector size="6" baseType="variant">
      <vt:variant>
        <vt:lpstr>Použitá písma</vt:lpstr>
      </vt:variant>
      <vt:variant>
        <vt:i4>5</vt:i4>
      </vt:variant>
      <vt:variant>
        <vt:lpstr>Motiv</vt:lpstr>
      </vt:variant>
      <vt:variant>
        <vt:i4>5</vt:i4>
      </vt:variant>
      <vt:variant>
        <vt:lpstr>Nadpisy snímků</vt:lpstr>
      </vt:variant>
      <vt:variant>
        <vt:i4>56</vt:i4>
      </vt:variant>
    </vt:vector>
  </HeadingPairs>
  <TitlesOfParts>
    <vt:vector size="66" baseType="lpstr">
      <vt:lpstr>Times New Roman</vt:lpstr>
      <vt:lpstr>Arial</vt:lpstr>
      <vt:lpstr>Monotype Sorts</vt:lpstr>
      <vt:lpstr>Bez Patky</vt:lpstr>
      <vt:lpstr>Verdana</vt:lpstr>
      <vt:lpstr>sparkles</vt:lpstr>
      <vt:lpstr>1_sparkles</vt:lpstr>
      <vt:lpstr>Výchozí návrh</vt:lpstr>
      <vt:lpstr>3_sparkles</vt:lpstr>
      <vt:lpstr>2_sparkles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Laserové operace refrakčních vad</dc:title>
  <dc:subject>refrakční chirurgie</dc:subject>
  <dc:creator>Stodůlka P.</dc:creator>
  <cp:keywords>refraktivní chirurgie, LASIK, excimer laser, fakická čočka, arkuátní a radiální keratotomie</cp:keywords>
  <dc:description/>
  <cp:lastModifiedBy>Pavel Stodůlka</cp:lastModifiedBy>
  <cp:revision>8203121</cp:revision>
  <cp:lastPrinted>1998-08-27T18:42:44Z</cp:lastPrinted>
  <dcterms:created xsi:type="dcterms:W3CDTF">1997-09-01T14:17:38Z</dcterms:created>
  <dcterms:modified xsi:type="dcterms:W3CDTF">2014-11-22T18:23:57Z</dcterms:modified>
</cp:coreProperties>
</file>