
<file path=[Content_Types].xml><?xml version="1.0" encoding="utf-8"?>
<Types xmlns="http://schemas.openxmlformats.org/package/2006/content-types">
  <Default Extension="png" ContentType="image/png"/>
  <Default Extension="wmf" ContentType="image/x-wmf"/>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 id="2147483649" r:id="rId2"/>
    <p:sldMasterId id="2147483650" r:id="rId3"/>
    <p:sldMasterId id="2147483651" r:id="rId4"/>
    <p:sldMasterId id="2147483652" r:id="rId5"/>
    <p:sldMasterId id="2147483775" r:id="rId6"/>
  </p:sldMasterIdLst>
  <p:notesMasterIdLst>
    <p:notesMasterId r:id="rId63"/>
  </p:notesMasterIdLst>
  <p:handoutMasterIdLst>
    <p:handoutMasterId r:id="rId64"/>
  </p:handoutMasterIdLst>
  <p:sldIdLst>
    <p:sldId id="378" r:id="rId7"/>
    <p:sldId id="379" r:id="rId8"/>
    <p:sldId id="384" r:id="rId9"/>
    <p:sldId id="385" r:id="rId10"/>
    <p:sldId id="259" r:id="rId11"/>
    <p:sldId id="327" r:id="rId12"/>
    <p:sldId id="381" r:id="rId13"/>
    <p:sldId id="335" r:id="rId14"/>
    <p:sldId id="328" r:id="rId15"/>
    <p:sldId id="329" r:id="rId16"/>
    <p:sldId id="382" r:id="rId17"/>
    <p:sldId id="336" r:id="rId18"/>
    <p:sldId id="330" r:id="rId19"/>
    <p:sldId id="331" r:id="rId20"/>
    <p:sldId id="337" r:id="rId21"/>
    <p:sldId id="383" r:id="rId22"/>
    <p:sldId id="332" r:id="rId23"/>
    <p:sldId id="333" r:id="rId24"/>
    <p:sldId id="338" r:id="rId25"/>
    <p:sldId id="291" r:id="rId26"/>
    <p:sldId id="361" r:id="rId27"/>
    <p:sldId id="392" r:id="rId28"/>
    <p:sldId id="300" r:id="rId29"/>
    <p:sldId id="324" r:id="rId30"/>
    <p:sldId id="374" r:id="rId31"/>
    <p:sldId id="315" r:id="rId32"/>
    <p:sldId id="326" r:id="rId33"/>
    <p:sldId id="321" r:id="rId34"/>
    <p:sldId id="322" r:id="rId35"/>
    <p:sldId id="354" r:id="rId36"/>
    <p:sldId id="355" r:id="rId37"/>
    <p:sldId id="302" r:id="rId38"/>
    <p:sldId id="303" r:id="rId39"/>
    <p:sldId id="370" r:id="rId40"/>
    <p:sldId id="377" r:id="rId41"/>
    <p:sldId id="375" r:id="rId42"/>
    <p:sldId id="376" r:id="rId43"/>
    <p:sldId id="397" r:id="rId44"/>
    <p:sldId id="393" r:id="rId45"/>
    <p:sldId id="301" r:id="rId46"/>
    <p:sldId id="360" r:id="rId47"/>
    <p:sldId id="372" r:id="rId48"/>
    <p:sldId id="307" r:id="rId49"/>
    <p:sldId id="398" r:id="rId50"/>
    <p:sldId id="317" r:id="rId51"/>
    <p:sldId id="308" r:id="rId52"/>
    <p:sldId id="394" r:id="rId53"/>
    <p:sldId id="304" r:id="rId54"/>
    <p:sldId id="284" r:id="rId55"/>
    <p:sldId id="386" r:id="rId56"/>
    <p:sldId id="305" r:id="rId57"/>
    <p:sldId id="388" r:id="rId58"/>
    <p:sldId id="395" r:id="rId59"/>
    <p:sldId id="306" r:id="rId60"/>
    <p:sldId id="369" r:id="rId61"/>
    <p:sldId id="353" r:id="rId62"/>
  </p:sldIdLst>
  <p:sldSz cx="12192000" cy="6858000"/>
  <p:notesSz cx="6662738" cy="9872663"/>
  <p:defaultTextStyle>
    <a:defPPr>
      <a:defRPr lang="cs-CZ"/>
    </a:defPPr>
    <a:lvl1pPr algn="l" rtl="0" eaLnBrk="0" fontAlgn="base" hangingPunct="0">
      <a:spcBef>
        <a:spcPct val="0"/>
      </a:spcBef>
      <a:spcAft>
        <a:spcPct val="0"/>
      </a:spcAft>
      <a:defRPr sz="2400" kern="1200">
        <a:solidFill>
          <a:schemeClr val="accent2"/>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400" kern="1200">
        <a:solidFill>
          <a:schemeClr val="accent2"/>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400" kern="1200">
        <a:solidFill>
          <a:schemeClr val="accent2"/>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400" kern="1200">
        <a:solidFill>
          <a:schemeClr val="accent2"/>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400" kern="1200">
        <a:solidFill>
          <a:schemeClr val="accent2"/>
        </a:solidFill>
        <a:latin typeface="Times New Roman" panose="02020603050405020304" pitchFamily="18" charset="0"/>
        <a:ea typeface="+mn-ea"/>
        <a:cs typeface="+mn-cs"/>
      </a:defRPr>
    </a:lvl5pPr>
    <a:lvl6pPr marL="2286000" algn="l" defTabSz="914400" rtl="0" eaLnBrk="1" latinLnBrk="0" hangingPunct="1">
      <a:defRPr sz="2400" kern="1200">
        <a:solidFill>
          <a:schemeClr val="accent2"/>
        </a:solidFill>
        <a:latin typeface="Times New Roman" panose="02020603050405020304" pitchFamily="18" charset="0"/>
        <a:ea typeface="+mn-ea"/>
        <a:cs typeface="+mn-cs"/>
      </a:defRPr>
    </a:lvl6pPr>
    <a:lvl7pPr marL="2743200" algn="l" defTabSz="914400" rtl="0" eaLnBrk="1" latinLnBrk="0" hangingPunct="1">
      <a:defRPr sz="2400" kern="1200">
        <a:solidFill>
          <a:schemeClr val="accent2"/>
        </a:solidFill>
        <a:latin typeface="Times New Roman" panose="02020603050405020304" pitchFamily="18" charset="0"/>
        <a:ea typeface="+mn-ea"/>
        <a:cs typeface="+mn-cs"/>
      </a:defRPr>
    </a:lvl7pPr>
    <a:lvl8pPr marL="3200400" algn="l" defTabSz="914400" rtl="0" eaLnBrk="1" latinLnBrk="0" hangingPunct="1">
      <a:defRPr sz="2400" kern="1200">
        <a:solidFill>
          <a:schemeClr val="accent2"/>
        </a:solidFill>
        <a:latin typeface="Times New Roman" panose="02020603050405020304" pitchFamily="18" charset="0"/>
        <a:ea typeface="+mn-ea"/>
        <a:cs typeface="+mn-cs"/>
      </a:defRPr>
    </a:lvl8pPr>
    <a:lvl9pPr marL="3657600" algn="l" defTabSz="914400" rtl="0" eaLnBrk="1" latinLnBrk="0" hangingPunct="1">
      <a:defRPr sz="2400" kern="1200">
        <a:solidFill>
          <a:schemeClr val="accent2"/>
        </a:solidFill>
        <a:latin typeface="Times New Roman" panose="02020603050405020304" pitchFamily="18"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F8F8F8"/>
    <a:srgbClr val="1C1C1C"/>
    <a:srgbClr val="FC0128"/>
    <a:srgbClr val="0000CC"/>
    <a:srgbClr val="FFCCCC"/>
    <a:srgbClr val="000066"/>
    <a:srgbClr val="F5F5F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8053" autoAdjust="0"/>
    <p:restoredTop sz="94660"/>
  </p:normalViewPr>
  <p:slideViewPr>
    <p:cSldViewPr>
      <p:cViewPr varScale="1">
        <p:scale>
          <a:sx n="77" d="100"/>
          <a:sy n="77" d="100"/>
        </p:scale>
        <p:origin x="152" y="72"/>
      </p:cViewPr>
      <p:guideLst>
        <p:guide orient="horz" pos="2160"/>
        <p:guide pos="3840"/>
      </p:guideLst>
    </p:cSldViewPr>
  </p:slideViewPr>
  <p:notesTextViewPr>
    <p:cViewPr>
      <p:scale>
        <a:sx n="100" d="100"/>
        <a:sy n="100" d="100"/>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63" Type="http://schemas.openxmlformats.org/officeDocument/2006/relationships/notesMaster" Target="notesMasters/notesMaster1.xml"/><Relationship Id="rId68" Type="http://schemas.openxmlformats.org/officeDocument/2006/relationships/tableStyles" Target="tableStyles.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61" Type="http://schemas.openxmlformats.org/officeDocument/2006/relationships/slide" Target="slides/slide55.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handoutMaster" Target="handoutMasters/handoutMaster1.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theme" Target="theme/theme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1588" y="-1588"/>
            <a:ext cx="2887663" cy="493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9050" tIns="0" rIns="19050" bIns="0" numCol="1" anchor="t" anchorCtr="0" compatLnSpc="1">
            <a:prstTxWarp prst="textNoShape">
              <a:avLst/>
            </a:prstTxWarp>
          </a:bodyPr>
          <a:lstStyle>
            <a:lvl1pPr>
              <a:defRPr sz="1000" i="1">
                <a:solidFill>
                  <a:schemeClr val="tx1"/>
                </a:solidFill>
              </a:defRPr>
            </a:lvl1pPr>
          </a:lstStyle>
          <a:p>
            <a:pPr>
              <a:defRPr/>
            </a:pPr>
            <a:endParaRPr lang="cs-CZ"/>
          </a:p>
        </p:txBody>
      </p:sp>
      <p:sp>
        <p:nvSpPr>
          <p:cNvPr id="3075" name="Rectangle 3"/>
          <p:cNvSpPr>
            <a:spLocks noGrp="1" noChangeArrowheads="1"/>
          </p:cNvSpPr>
          <p:nvPr>
            <p:ph type="dt" sz="quarter" idx="1"/>
          </p:nvPr>
        </p:nvSpPr>
        <p:spPr bwMode="auto">
          <a:xfrm>
            <a:off x="3775075" y="-1588"/>
            <a:ext cx="2887663" cy="493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9050" tIns="0" rIns="19050" bIns="0" numCol="1" anchor="t" anchorCtr="0" compatLnSpc="1">
            <a:prstTxWarp prst="textNoShape">
              <a:avLst/>
            </a:prstTxWarp>
          </a:bodyPr>
          <a:lstStyle>
            <a:lvl1pPr algn="r">
              <a:defRPr sz="1000" i="1">
                <a:solidFill>
                  <a:schemeClr val="tx1"/>
                </a:solidFill>
              </a:defRPr>
            </a:lvl1pPr>
          </a:lstStyle>
          <a:p>
            <a:pPr>
              <a:defRPr/>
            </a:pPr>
            <a:endParaRPr lang="cs-CZ"/>
          </a:p>
        </p:txBody>
      </p:sp>
      <p:sp>
        <p:nvSpPr>
          <p:cNvPr id="3076" name="Rectangle 4"/>
          <p:cNvSpPr>
            <a:spLocks noGrp="1" noChangeArrowheads="1"/>
          </p:cNvSpPr>
          <p:nvPr>
            <p:ph type="ftr" sz="quarter" idx="2"/>
          </p:nvPr>
        </p:nvSpPr>
        <p:spPr bwMode="auto">
          <a:xfrm>
            <a:off x="-1588" y="9378950"/>
            <a:ext cx="2887663" cy="493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9050" tIns="0" rIns="19050" bIns="0" numCol="1" anchor="b" anchorCtr="0" compatLnSpc="1">
            <a:prstTxWarp prst="textNoShape">
              <a:avLst/>
            </a:prstTxWarp>
          </a:bodyPr>
          <a:lstStyle>
            <a:lvl1pPr>
              <a:defRPr sz="1000" i="1">
                <a:solidFill>
                  <a:schemeClr val="tx1"/>
                </a:solidFill>
              </a:defRPr>
            </a:lvl1pPr>
          </a:lstStyle>
          <a:p>
            <a:pPr>
              <a:defRPr/>
            </a:pPr>
            <a:endParaRPr lang="cs-CZ"/>
          </a:p>
        </p:txBody>
      </p:sp>
      <p:sp>
        <p:nvSpPr>
          <p:cNvPr id="3077" name="Rectangle 5"/>
          <p:cNvSpPr>
            <a:spLocks noGrp="1" noChangeArrowheads="1"/>
          </p:cNvSpPr>
          <p:nvPr>
            <p:ph type="sldNum" sz="quarter" idx="3"/>
          </p:nvPr>
        </p:nvSpPr>
        <p:spPr bwMode="auto">
          <a:xfrm>
            <a:off x="3775075" y="9378950"/>
            <a:ext cx="2887663" cy="493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9050" tIns="0" rIns="19050" bIns="0" numCol="1" anchor="b" anchorCtr="0" compatLnSpc="1">
            <a:prstTxWarp prst="textNoShape">
              <a:avLst/>
            </a:prstTxWarp>
          </a:bodyPr>
          <a:lstStyle>
            <a:lvl1pPr algn="r">
              <a:defRPr sz="1000" i="1">
                <a:solidFill>
                  <a:schemeClr val="tx1"/>
                </a:solidFill>
              </a:defRPr>
            </a:lvl1pPr>
          </a:lstStyle>
          <a:p>
            <a:pPr>
              <a:defRPr/>
            </a:pPr>
            <a:fld id="{9202AF49-0674-4D7E-8444-98B52B26D13C}" type="slidenum">
              <a:rPr lang="cs-CZ"/>
              <a:pPr>
                <a:defRPr/>
              </a:pPr>
              <a:t>‹#›</a:t>
            </a:fld>
            <a:endParaRPr lang="cs-CZ"/>
          </a:p>
        </p:txBody>
      </p:sp>
    </p:spTree>
    <p:extLst>
      <p:ext uri="{BB962C8B-B14F-4D97-AF65-F5344CB8AC3E}">
        <p14:creationId xmlns:p14="http://schemas.microsoft.com/office/powerpoint/2010/main" val="308354640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hdr" sz="quarter"/>
          </p:nvPr>
        </p:nvSpPr>
        <p:spPr bwMode="auto">
          <a:xfrm>
            <a:off x="-1588" y="-1588"/>
            <a:ext cx="2887663" cy="493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9050" tIns="0" rIns="19050" bIns="0" numCol="1" anchor="t" anchorCtr="0" compatLnSpc="1">
            <a:prstTxWarp prst="textNoShape">
              <a:avLst/>
            </a:prstTxWarp>
          </a:bodyPr>
          <a:lstStyle>
            <a:lvl1pPr defTabSz="762000">
              <a:defRPr sz="1000" i="1">
                <a:solidFill>
                  <a:schemeClr val="tx1"/>
                </a:solidFill>
              </a:defRPr>
            </a:lvl1pPr>
          </a:lstStyle>
          <a:p>
            <a:pPr>
              <a:defRPr/>
            </a:pPr>
            <a:endParaRPr lang="cs-CZ"/>
          </a:p>
        </p:txBody>
      </p:sp>
      <p:sp>
        <p:nvSpPr>
          <p:cNvPr id="2051" name="Rectangle 3"/>
          <p:cNvSpPr>
            <a:spLocks noGrp="1" noChangeArrowheads="1"/>
          </p:cNvSpPr>
          <p:nvPr>
            <p:ph type="dt" idx="1"/>
          </p:nvPr>
        </p:nvSpPr>
        <p:spPr bwMode="auto">
          <a:xfrm>
            <a:off x="3775075" y="-1588"/>
            <a:ext cx="2887663" cy="493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9050" tIns="0" rIns="19050" bIns="0" numCol="1" anchor="t" anchorCtr="0" compatLnSpc="1">
            <a:prstTxWarp prst="textNoShape">
              <a:avLst/>
            </a:prstTxWarp>
          </a:bodyPr>
          <a:lstStyle>
            <a:lvl1pPr algn="r" defTabSz="762000">
              <a:defRPr sz="1000" i="1">
                <a:solidFill>
                  <a:schemeClr val="tx1"/>
                </a:solidFill>
              </a:defRPr>
            </a:lvl1pPr>
          </a:lstStyle>
          <a:p>
            <a:pPr>
              <a:defRPr/>
            </a:pPr>
            <a:endParaRPr lang="cs-CZ"/>
          </a:p>
        </p:txBody>
      </p:sp>
      <p:sp>
        <p:nvSpPr>
          <p:cNvPr id="2052" name="Rectangle 4"/>
          <p:cNvSpPr>
            <a:spLocks noGrp="1" noChangeArrowheads="1"/>
          </p:cNvSpPr>
          <p:nvPr>
            <p:ph type="ftr" sz="quarter" idx="4"/>
          </p:nvPr>
        </p:nvSpPr>
        <p:spPr bwMode="auto">
          <a:xfrm>
            <a:off x="-1588" y="9378950"/>
            <a:ext cx="2887663" cy="493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9050" tIns="0" rIns="19050" bIns="0" numCol="1" anchor="b" anchorCtr="0" compatLnSpc="1">
            <a:prstTxWarp prst="textNoShape">
              <a:avLst/>
            </a:prstTxWarp>
          </a:bodyPr>
          <a:lstStyle>
            <a:lvl1pPr defTabSz="762000">
              <a:defRPr sz="1000" i="1">
                <a:solidFill>
                  <a:schemeClr val="tx1"/>
                </a:solidFill>
              </a:defRPr>
            </a:lvl1pPr>
          </a:lstStyle>
          <a:p>
            <a:pPr>
              <a:defRPr/>
            </a:pPr>
            <a:endParaRPr lang="cs-CZ"/>
          </a:p>
        </p:txBody>
      </p:sp>
      <p:sp>
        <p:nvSpPr>
          <p:cNvPr id="2053" name="Rectangle 5"/>
          <p:cNvSpPr>
            <a:spLocks noGrp="1" noChangeArrowheads="1"/>
          </p:cNvSpPr>
          <p:nvPr>
            <p:ph type="sldNum" sz="quarter" idx="5"/>
          </p:nvPr>
        </p:nvSpPr>
        <p:spPr bwMode="auto">
          <a:xfrm>
            <a:off x="3775075" y="9378950"/>
            <a:ext cx="2887663" cy="493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9050" tIns="0" rIns="19050" bIns="0" numCol="1" anchor="b" anchorCtr="0" compatLnSpc="1">
            <a:prstTxWarp prst="textNoShape">
              <a:avLst/>
            </a:prstTxWarp>
          </a:bodyPr>
          <a:lstStyle>
            <a:lvl1pPr algn="r" defTabSz="762000">
              <a:defRPr sz="1000" i="1">
                <a:solidFill>
                  <a:schemeClr val="tx1"/>
                </a:solidFill>
              </a:defRPr>
            </a:lvl1pPr>
          </a:lstStyle>
          <a:p>
            <a:pPr>
              <a:defRPr/>
            </a:pPr>
            <a:fld id="{DCFA0F86-9825-4FEA-BE8F-C7C2520F0BB3}" type="slidenum">
              <a:rPr lang="cs-CZ"/>
              <a:pPr>
                <a:defRPr/>
              </a:pPr>
              <a:t>‹#›</a:t>
            </a:fld>
            <a:endParaRPr lang="cs-CZ"/>
          </a:p>
        </p:txBody>
      </p:sp>
      <p:sp>
        <p:nvSpPr>
          <p:cNvPr id="7174" name="Rectangle 6"/>
          <p:cNvSpPr>
            <a:spLocks noChangeArrowheads="1" noTextEdit="1"/>
          </p:cNvSpPr>
          <p:nvPr>
            <p:ph type="sldImg" idx="2"/>
          </p:nvPr>
        </p:nvSpPr>
        <p:spPr bwMode="auto">
          <a:xfrm>
            <a:off x="52388" y="746125"/>
            <a:ext cx="6556375" cy="3689350"/>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2055" name="Rectangle 7"/>
          <p:cNvSpPr>
            <a:spLocks noGrp="1" noChangeArrowheads="1"/>
          </p:cNvSpPr>
          <p:nvPr>
            <p:ph type="body" sz="quarter" idx="3"/>
          </p:nvPr>
        </p:nvSpPr>
        <p:spPr bwMode="auto">
          <a:xfrm>
            <a:off x="887413" y="4691063"/>
            <a:ext cx="4886325" cy="4156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2550" tIns="42862" rIns="82550" bIns="42862" numCol="1" anchor="t" anchorCtr="0" compatLnSpc="1">
            <a:prstTxWarp prst="textNoShape">
              <a:avLst/>
            </a:prstTxWarp>
          </a:bodyPr>
          <a:lstStyle/>
          <a:p>
            <a:pPr lvl="0"/>
            <a:r>
              <a:rPr lang="cs-CZ" noProof="0" smtClean="0"/>
              <a:t>Click to edit Master notes styles</a:t>
            </a:r>
          </a:p>
          <a:p>
            <a:pPr lvl="1"/>
            <a:r>
              <a:rPr lang="cs-CZ" noProof="0" smtClean="0"/>
              <a:t>Second Level</a:t>
            </a:r>
          </a:p>
          <a:p>
            <a:pPr lvl="2"/>
            <a:r>
              <a:rPr lang="cs-CZ" noProof="0" smtClean="0"/>
              <a:t>Third Level</a:t>
            </a:r>
          </a:p>
          <a:p>
            <a:pPr lvl="3"/>
            <a:r>
              <a:rPr lang="cs-CZ" noProof="0" smtClean="0"/>
              <a:t>Fourth Level</a:t>
            </a:r>
          </a:p>
          <a:p>
            <a:pPr lvl="4"/>
            <a:r>
              <a:rPr lang="cs-CZ" noProof="0" smtClean="0"/>
              <a:t>Fifth Level</a:t>
            </a:r>
          </a:p>
        </p:txBody>
      </p:sp>
    </p:spTree>
    <p:extLst>
      <p:ext uri="{BB962C8B-B14F-4D97-AF65-F5344CB8AC3E}">
        <p14:creationId xmlns:p14="http://schemas.microsoft.com/office/powerpoint/2010/main" val="1620362084"/>
      </p:ext>
    </p:extLst>
  </p:cSld>
  <p:clrMap bg1="lt1" tx1="dk1" bg2="lt2" tx2="dk2" accent1="accent1" accent2="accent2" accent3="accent3" accent4="accent4" accent5="accent5" accent6="accent6" hlink="hlink" folHlink="folHlink"/>
  <p:notesStyle>
    <a:lvl1pPr algn="l" defTabSz="831850" rtl="0" eaLnBrk="0" fontAlgn="base" hangingPunct="0">
      <a:spcBef>
        <a:spcPct val="30000"/>
      </a:spcBef>
      <a:spcAft>
        <a:spcPct val="0"/>
      </a:spcAft>
      <a:defRPr sz="1100" kern="1200">
        <a:solidFill>
          <a:schemeClr val="tx1"/>
        </a:solidFill>
        <a:latin typeface="Bez Patky" charset="0"/>
        <a:ea typeface="+mn-ea"/>
        <a:cs typeface="+mn-cs"/>
      </a:defRPr>
    </a:lvl1pPr>
    <a:lvl2pPr marL="415925" algn="l" defTabSz="831850" rtl="0" eaLnBrk="0" fontAlgn="base" hangingPunct="0">
      <a:spcBef>
        <a:spcPct val="30000"/>
      </a:spcBef>
      <a:spcAft>
        <a:spcPct val="0"/>
      </a:spcAft>
      <a:defRPr sz="1100" kern="1200">
        <a:solidFill>
          <a:schemeClr val="tx1"/>
        </a:solidFill>
        <a:latin typeface="Bez Patky" charset="0"/>
        <a:ea typeface="+mn-ea"/>
        <a:cs typeface="+mn-cs"/>
      </a:defRPr>
    </a:lvl2pPr>
    <a:lvl3pPr marL="831850" algn="l" defTabSz="831850" rtl="0" eaLnBrk="0" fontAlgn="base" hangingPunct="0">
      <a:spcBef>
        <a:spcPct val="30000"/>
      </a:spcBef>
      <a:spcAft>
        <a:spcPct val="0"/>
      </a:spcAft>
      <a:defRPr sz="1100" kern="1200">
        <a:solidFill>
          <a:schemeClr val="tx1"/>
        </a:solidFill>
        <a:latin typeface="Bez Patky" charset="0"/>
        <a:ea typeface="+mn-ea"/>
        <a:cs typeface="+mn-cs"/>
      </a:defRPr>
    </a:lvl3pPr>
    <a:lvl4pPr marL="1246188" algn="l" defTabSz="831850" rtl="0" eaLnBrk="0" fontAlgn="base" hangingPunct="0">
      <a:spcBef>
        <a:spcPct val="30000"/>
      </a:spcBef>
      <a:spcAft>
        <a:spcPct val="0"/>
      </a:spcAft>
      <a:defRPr sz="1100" kern="1200">
        <a:solidFill>
          <a:schemeClr val="tx1"/>
        </a:solidFill>
        <a:latin typeface="Bez Patky" charset="0"/>
        <a:ea typeface="+mn-ea"/>
        <a:cs typeface="+mn-cs"/>
      </a:defRPr>
    </a:lvl4pPr>
    <a:lvl5pPr marL="1663700" algn="l" defTabSz="831850" rtl="0" eaLnBrk="0" fontAlgn="base" hangingPunct="0">
      <a:spcBef>
        <a:spcPct val="30000"/>
      </a:spcBef>
      <a:spcAft>
        <a:spcPct val="0"/>
      </a:spcAft>
      <a:defRPr sz="1100" kern="1200">
        <a:solidFill>
          <a:schemeClr val="tx1"/>
        </a:solidFill>
        <a:latin typeface="Bez Patky"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5"/>
          <p:cNvSpPr>
            <a:spLocks noGrp="1" noChangeArrowheads="1"/>
          </p:cNvSpPr>
          <p:nvPr>
            <p:ph type="sldNum" sz="quarter" idx="5"/>
          </p:nvPr>
        </p:nvSpPr>
        <p:spPr>
          <a:noFill/>
        </p:spPr>
        <p:txBody>
          <a:bodyPr/>
          <a:lstStyle>
            <a:lvl1pPr defTabSz="762000">
              <a:defRPr sz="2400">
                <a:solidFill>
                  <a:schemeClr val="accent2"/>
                </a:solidFill>
                <a:latin typeface="Times New Roman" panose="02020603050405020304" pitchFamily="18" charset="0"/>
              </a:defRPr>
            </a:lvl1pPr>
            <a:lvl2pPr marL="742950" indent="-285750" defTabSz="762000">
              <a:defRPr sz="2400">
                <a:solidFill>
                  <a:schemeClr val="accent2"/>
                </a:solidFill>
                <a:latin typeface="Times New Roman" panose="02020603050405020304" pitchFamily="18" charset="0"/>
              </a:defRPr>
            </a:lvl2pPr>
            <a:lvl3pPr marL="1143000" indent="-228600" defTabSz="762000">
              <a:defRPr sz="2400">
                <a:solidFill>
                  <a:schemeClr val="accent2"/>
                </a:solidFill>
                <a:latin typeface="Times New Roman" panose="02020603050405020304" pitchFamily="18" charset="0"/>
              </a:defRPr>
            </a:lvl3pPr>
            <a:lvl4pPr marL="1600200" indent="-228600" defTabSz="762000">
              <a:defRPr sz="2400">
                <a:solidFill>
                  <a:schemeClr val="accent2"/>
                </a:solidFill>
                <a:latin typeface="Times New Roman" panose="02020603050405020304" pitchFamily="18" charset="0"/>
              </a:defRPr>
            </a:lvl4pPr>
            <a:lvl5pPr marL="2057400" indent="-228600" defTabSz="762000">
              <a:defRPr sz="2400">
                <a:solidFill>
                  <a:schemeClr val="accent2"/>
                </a:solidFill>
                <a:latin typeface="Times New Roman" panose="02020603050405020304" pitchFamily="18" charset="0"/>
              </a:defRPr>
            </a:lvl5pPr>
            <a:lvl6pPr marL="2514600" indent="-228600" defTabSz="762000" eaLnBrk="0" fontAlgn="base" hangingPunct="0">
              <a:spcBef>
                <a:spcPct val="0"/>
              </a:spcBef>
              <a:spcAft>
                <a:spcPct val="0"/>
              </a:spcAft>
              <a:defRPr sz="2400">
                <a:solidFill>
                  <a:schemeClr val="accent2"/>
                </a:solidFill>
                <a:latin typeface="Times New Roman" panose="02020603050405020304" pitchFamily="18" charset="0"/>
              </a:defRPr>
            </a:lvl6pPr>
            <a:lvl7pPr marL="2971800" indent="-228600" defTabSz="762000" eaLnBrk="0" fontAlgn="base" hangingPunct="0">
              <a:spcBef>
                <a:spcPct val="0"/>
              </a:spcBef>
              <a:spcAft>
                <a:spcPct val="0"/>
              </a:spcAft>
              <a:defRPr sz="2400">
                <a:solidFill>
                  <a:schemeClr val="accent2"/>
                </a:solidFill>
                <a:latin typeface="Times New Roman" panose="02020603050405020304" pitchFamily="18" charset="0"/>
              </a:defRPr>
            </a:lvl7pPr>
            <a:lvl8pPr marL="3429000" indent="-228600" defTabSz="762000" eaLnBrk="0" fontAlgn="base" hangingPunct="0">
              <a:spcBef>
                <a:spcPct val="0"/>
              </a:spcBef>
              <a:spcAft>
                <a:spcPct val="0"/>
              </a:spcAft>
              <a:defRPr sz="2400">
                <a:solidFill>
                  <a:schemeClr val="accent2"/>
                </a:solidFill>
                <a:latin typeface="Times New Roman" panose="02020603050405020304" pitchFamily="18" charset="0"/>
              </a:defRPr>
            </a:lvl8pPr>
            <a:lvl9pPr marL="3886200" indent="-228600" defTabSz="762000" eaLnBrk="0" fontAlgn="base" hangingPunct="0">
              <a:spcBef>
                <a:spcPct val="0"/>
              </a:spcBef>
              <a:spcAft>
                <a:spcPct val="0"/>
              </a:spcAft>
              <a:defRPr sz="2400">
                <a:solidFill>
                  <a:schemeClr val="accent2"/>
                </a:solidFill>
                <a:latin typeface="Times New Roman" panose="02020603050405020304" pitchFamily="18" charset="0"/>
              </a:defRPr>
            </a:lvl9pPr>
          </a:lstStyle>
          <a:p>
            <a:fld id="{CCDDAE99-C9B3-4513-8C11-5D571CBF3189}" type="slidenum">
              <a:rPr lang="cs-CZ" altLang="cs-CZ" sz="1000" smtClean="0">
                <a:solidFill>
                  <a:schemeClr val="tx1"/>
                </a:solidFill>
              </a:rPr>
              <a:pPr/>
              <a:t>1</a:t>
            </a:fld>
            <a:endParaRPr lang="cs-CZ" altLang="cs-CZ" sz="1000" smtClean="0">
              <a:solidFill>
                <a:schemeClr val="tx1"/>
              </a:solidFill>
            </a:endParaRPr>
          </a:p>
        </p:txBody>
      </p:sp>
      <p:sp>
        <p:nvSpPr>
          <p:cNvPr id="10243" name="Rectangle 2"/>
          <p:cNvSpPr>
            <a:spLocks noChangeArrowheads="1"/>
          </p:cNvSpPr>
          <p:nvPr/>
        </p:nvSpPr>
        <p:spPr bwMode="auto">
          <a:xfrm>
            <a:off x="3775075" y="7938"/>
            <a:ext cx="2887663"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accent2"/>
                </a:solidFill>
                <a:latin typeface="Times New Roman" panose="02020603050405020304" pitchFamily="18" charset="0"/>
              </a:defRPr>
            </a:lvl1pPr>
            <a:lvl2pPr marL="742950" indent="-285750">
              <a:defRPr sz="2400">
                <a:solidFill>
                  <a:schemeClr val="accent2"/>
                </a:solidFill>
                <a:latin typeface="Times New Roman" panose="02020603050405020304" pitchFamily="18" charset="0"/>
              </a:defRPr>
            </a:lvl2pPr>
            <a:lvl3pPr marL="1143000" indent="-228600">
              <a:defRPr sz="2400">
                <a:solidFill>
                  <a:schemeClr val="accent2"/>
                </a:solidFill>
                <a:latin typeface="Times New Roman" panose="02020603050405020304" pitchFamily="18" charset="0"/>
              </a:defRPr>
            </a:lvl3pPr>
            <a:lvl4pPr marL="1600200" indent="-228600">
              <a:defRPr sz="2400">
                <a:solidFill>
                  <a:schemeClr val="accent2"/>
                </a:solidFill>
                <a:latin typeface="Times New Roman" panose="02020603050405020304" pitchFamily="18" charset="0"/>
              </a:defRPr>
            </a:lvl4pPr>
            <a:lvl5pPr marL="2057400" indent="-228600">
              <a:defRPr sz="2400">
                <a:solidFill>
                  <a:schemeClr val="accent2"/>
                </a:solidFill>
                <a:latin typeface="Times New Roman" panose="02020603050405020304" pitchFamily="18" charset="0"/>
              </a:defRPr>
            </a:lvl5pPr>
            <a:lvl6pPr marL="2514600" indent="-228600" eaLnBrk="0" fontAlgn="base" hangingPunct="0">
              <a:spcBef>
                <a:spcPct val="0"/>
              </a:spcBef>
              <a:spcAft>
                <a:spcPct val="0"/>
              </a:spcAft>
              <a:defRPr sz="2400">
                <a:solidFill>
                  <a:schemeClr val="accent2"/>
                </a:solidFill>
                <a:latin typeface="Times New Roman" panose="02020603050405020304" pitchFamily="18" charset="0"/>
              </a:defRPr>
            </a:lvl6pPr>
            <a:lvl7pPr marL="2971800" indent="-228600" eaLnBrk="0" fontAlgn="base" hangingPunct="0">
              <a:spcBef>
                <a:spcPct val="0"/>
              </a:spcBef>
              <a:spcAft>
                <a:spcPct val="0"/>
              </a:spcAft>
              <a:defRPr sz="2400">
                <a:solidFill>
                  <a:schemeClr val="accent2"/>
                </a:solidFill>
                <a:latin typeface="Times New Roman" panose="02020603050405020304" pitchFamily="18" charset="0"/>
              </a:defRPr>
            </a:lvl7pPr>
            <a:lvl8pPr marL="3429000" indent="-228600" eaLnBrk="0" fontAlgn="base" hangingPunct="0">
              <a:spcBef>
                <a:spcPct val="0"/>
              </a:spcBef>
              <a:spcAft>
                <a:spcPct val="0"/>
              </a:spcAft>
              <a:defRPr sz="2400">
                <a:solidFill>
                  <a:schemeClr val="accent2"/>
                </a:solidFill>
                <a:latin typeface="Times New Roman" panose="02020603050405020304" pitchFamily="18" charset="0"/>
              </a:defRPr>
            </a:lvl8pPr>
            <a:lvl9pPr marL="3886200" indent="-228600" eaLnBrk="0" fontAlgn="base" hangingPunct="0">
              <a:spcBef>
                <a:spcPct val="0"/>
              </a:spcBef>
              <a:spcAft>
                <a:spcPct val="0"/>
              </a:spcAft>
              <a:defRPr sz="2400">
                <a:solidFill>
                  <a:schemeClr val="accent2"/>
                </a:solidFill>
                <a:latin typeface="Times New Roman" panose="02020603050405020304" pitchFamily="18" charset="0"/>
              </a:defRPr>
            </a:lvl9pPr>
          </a:lstStyle>
          <a:p>
            <a:endParaRPr lang="cs-CZ" altLang="cs-CZ"/>
          </a:p>
        </p:txBody>
      </p:sp>
      <p:sp>
        <p:nvSpPr>
          <p:cNvPr id="10244" name="Rectangle 3"/>
          <p:cNvSpPr>
            <a:spLocks noChangeArrowheads="1"/>
          </p:cNvSpPr>
          <p:nvPr/>
        </p:nvSpPr>
        <p:spPr bwMode="auto">
          <a:xfrm>
            <a:off x="3775075" y="9399588"/>
            <a:ext cx="2887663"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9050" tIns="0" rIns="19050" bIns="0" anchor="b"/>
          <a:lstStyle>
            <a:lvl1pPr defTabSz="762000">
              <a:defRPr sz="2400">
                <a:solidFill>
                  <a:schemeClr val="accent2"/>
                </a:solidFill>
                <a:latin typeface="Times New Roman" panose="02020603050405020304" pitchFamily="18" charset="0"/>
              </a:defRPr>
            </a:lvl1pPr>
            <a:lvl2pPr marL="742950" indent="-285750" defTabSz="762000">
              <a:defRPr sz="2400">
                <a:solidFill>
                  <a:schemeClr val="accent2"/>
                </a:solidFill>
                <a:latin typeface="Times New Roman" panose="02020603050405020304" pitchFamily="18" charset="0"/>
              </a:defRPr>
            </a:lvl2pPr>
            <a:lvl3pPr marL="1143000" indent="-228600" defTabSz="762000">
              <a:defRPr sz="2400">
                <a:solidFill>
                  <a:schemeClr val="accent2"/>
                </a:solidFill>
                <a:latin typeface="Times New Roman" panose="02020603050405020304" pitchFamily="18" charset="0"/>
              </a:defRPr>
            </a:lvl3pPr>
            <a:lvl4pPr marL="1600200" indent="-228600" defTabSz="762000">
              <a:defRPr sz="2400">
                <a:solidFill>
                  <a:schemeClr val="accent2"/>
                </a:solidFill>
                <a:latin typeface="Times New Roman" panose="02020603050405020304" pitchFamily="18" charset="0"/>
              </a:defRPr>
            </a:lvl4pPr>
            <a:lvl5pPr marL="2057400" indent="-228600" defTabSz="762000">
              <a:defRPr sz="2400">
                <a:solidFill>
                  <a:schemeClr val="accent2"/>
                </a:solidFill>
                <a:latin typeface="Times New Roman" panose="02020603050405020304" pitchFamily="18" charset="0"/>
              </a:defRPr>
            </a:lvl5pPr>
            <a:lvl6pPr marL="2514600" indent="-228600" defTabSz="762000" eaLnBrk="0" fontAlgn="base" hangingPunct="0">
              <a:spcBef>
                <a:spcPct val="0"/>
              </a:spcBef>
              <a:spcAft>
                <a:spcPct val="0"/>
              </a:spcAft>
              <a:defRPr sz="2400">
                <a:solidFill>
                  <a:schemeClr val="accent2"/>
                </a:solidFill>
                <a:latin typeface="Times New Roman" panose="02020603050405020304" pitchFamily="18" charset="0"/>
              </a:defRPr>
            </a:lvl6pPr>
            <a:lvl7pPr marL="2971800" indent="-228600" defTabSz="762000" eaLnBrk="0" fontAlgn="base" hangingPunct="0">
              <a:spcBef>
                <a:spcPct val="0"/>
              </a:spcBef>
              <a:spcAft>
                <a:spcPct val="0"/>
              </a:spcAft>
              <a:defRPr sz="2400">
                <a:solidFill>
                  <a:schemeClr val="accent2"/>
                </a:solidFill>
                <a:latin typeface="Times New Roman" panose="02020603050405020304" pitchFamily="18" charset="0"/>
              </a:defRPr>
            </a:lvl7pPr>
            <a:lvl8pPr marL="3429000" indent="-228600" defTabSz="762000" eaLnBrk="0" fontAlgn="base" hangingPunct="0">
              <a:spcBef>
                <a:spcPct val="0"/>
              </a:spcBef>
              <a:spcAft>
                <a:spcPct val="0"/>
              </a:spcAft>
              <a:defRPr sz="2400">
                <a:solidFill>
                  <a:schemeClr val="accent2"/>
                </a:solidFill>
                <a:latin typeface="Times New Roman" panose="02020603050405020304" pitchFamily="18" charset="0"/>
              </a:defRPr>
            </a:lvl8pPr>
            <a:lvl9pPr marL="3886200" indent="-228600" defTabSz="762000" eaLnBrk="0" fontAlgn="base" hangingPunct="0">
              <a:spcBef>
                <a:spcPct val="0"/>
              </a:spcBef>
              <a:spcAft>
                <a:spcPct val="0"/>
              </a:spcAft>
              <a:defRPr sz="2400">
                <a:solidFill>
                  <a:schemeClr val="accent2"/>
                </a:solidFill>
                <a:latin typeface="Times New Roman" panose="02020603050405020304" pitchFamily="18" charset="0"/>
              </a:defRPr>
            </a:lvl9pPr>
          </a:lstStyle>
          <a:p>
            <a:pPr algn="r"/>
            <a:r>
              <a:rPr lang="cs-CZ" altLang="cs-CZ" sz="1000" i="1">
                <a:solidFill>
                  <a:schemeClr val="tx1"/>
                </a:solidFill>
              </a:rPr>
              <a:t>1</a:t>
            </a:r>
          </a:p>
        </p:txBody>
      </p:sp>
      <p:sp>
        <p:nvSpPr>
          <p:cNvPr id="10245" name="Rectangle 4"/>
          <p:cNvSpPr>
            <a:spLocks noChangeArrowheads="1"/>
          </p:cNvSpPr>
          <p:nvPr/>
        </p:nvSpPr>
        <p:spPr bwMode="auto">
          <a:xfrm>
            <a:off x="-1588" y="9399588"/>
            <a:ext cx="2887663"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accent2"/>
                </a:solidFill>
                <a:latin typeface="Times New Roman" panose="02020603050405020304" pitchFamily="18" charset="0"/>
              </a:defRPr>
            </a:lvl1pPr>
            <a:lvl2pPr marL="742950" indent="-285750">
              <a:defRPr sz="2400">
                <a:solidFill>
                  <a:schemeClr val="accent2"/>
                </a:solidFill>
                <a:latin typeface="Times New Roman" panose="02020603050405020304" pitchFamily="18" charset="0"/>
              </a:defRPr>
            </a:lvl2pPr>
            <a:lvl3pPr marL="1143000" indent="-228600">
              <a:defRPr sz="2400">
                <a:solidFill>
                  <a:schemeClr val="accent2"/>
                </a:solidFill>
                <a:latin typeface="Times New Roman" panose="02020603050405020304" pitchFamily="18" charset="0"/>
              </a:defRPr>
            </a:lvl3pPr>
            <a:lvl4pPr marL="1600200" indent="-228600">
              <a:defRPr sz="2400">
                <a:solidFill>
                  <a:schemeClr val="accent2"/>
                </a:solidFill>
                <a:latin typeface="Times New Roman" panose="02020603050405020304" pitchFamily="18" charset="0"/>
              </a:defRPr>
            </a:lvl4pPr>
            <a:lvl5pPr marL="2057400" indent="-228600">
              <a:defRPr sz="2400">
                <a:solidFill>
                  <a:schemeClr val="accent2"/>
                </a:solidFill>
                <a:latin typeface="Times New Roman" panose="02020603050405020304" pitchFamily="18" charset="0"/>
              </a:defRPr>
            </a:lvl5pPr>
            <a:lvl6pPr marL="2514600" indent="-228600" eaLnBrk="0" fontAlgn="base" hangingPunct="0">
              <a:spcBef>
                <a:spcPct val="0"/>
              </a:spcBef>
              <a:spcAft>
                <a:spcPct val="0"/>
              </a:spcAft>
              <a:defRPr sz="2400">
                <a:solidFill>
                  <a:schemeClr val="accent2"/>
                </a:solidFill>
                <a:latin typeface="Times New Roman" panose="02020603050405020304" pitchFamily="18" charset="0"/>
              </a:defRPr>
            </a:lvl6pPr>
            <a:lvl7pPr marL="2971800" indent="-228600" eaLnBrk="0" fontAlgn="base" hangingPunct="0">
              <a:spcBef>
                <a:spcPct val="0"/>
              </a:spcBef>
              <a:spcAft>
                <a:spcPct val="0"/>
              </a:spcAft>
              <a:defRPr sz="2400">
                <a:solidFill>
                  <a:schemeClr val="accent2"/>
                </a:solidFill>
                <a:latin typeface="Times New Roman" panose="02020603050405020304" pitchFamily="18" charset="0"/>
              </a:defRPr>
            </a:lvl7pPr>
            <a:lvl8pPr marL="3429000" indent="-228600" eaLnBrk="0" fontAlgn="base" hangingPunct="0">
              <a:spcBef>
                <a:spcPct val="0"/>
              </a:spcBef>
              <a:spcAft>
                <a:spcPct val="0"/>
              </a:spcAft>
              <a:defRPr sz="2400">
                <a:solidFill>
                  <a:schemeClr val="accent2"/>
                </a:solidFill>
                <a:latin typeface="Times New Roman" panose="02020603050405020304" pitchFamily="18" charset="0"/>
              </a:defRPr>
            </a:lvl8pPr>
            <a:lvl9pPr marL="3886200" indent="-228600" eaLnBrk="0" fontAlgn="base" hangingPunct="0">
              <a:spcBef>
                <a:spcPct val="0"/>
              </a:spcBef>
              <a:spcAft>
                <a:spcPct val="0"/>
              </a:spcAft>
              <a:defRPr sz="2400">
                <a:solidFill>
                  <a:schemeClr val="accent2"/>
                </a:solidFill>
                <a:latin typeface="Times New Roman" panose="02020603050405020304" pitchFamily="18" charset="0"/>
              </a:defRPr>
            </a:lvl9pPr>
          </a:lstStyle>
          <a:p>
            <a:endParaRPr lang="cs-CZ" altLang="cs-CZ"/>
          </a:p>
        </p:txBody>
      </p:sp>
      <p:sp>
        <p:nvSpPr>
          <p:cNvPr id="10246" name="Rectangle 5"/>
          <p:cNvSpPr>
            <a:spLocks noChangeArrowheads="1"/>
          </p:cNvSpPr>
          <p:nvPr/>
        </p:nvSpPr>
        <p:spPr bwMode="auto">
          <a:xfrm>
            <a:off x="-1588" y="7938"/>
            <a:ext cx="2887663"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accent2"/>
                </a:solidFill>
                <a:latin typeface="Times New Roman" panose="02020603050405020304" pitchFamily="18" charset="0"/>
              </a:defRPr>
            </a:lvl1pPr>
            <a:lvl2pPr marL="742950" indent="-285750">
              <a:defRPr sz="2400">
                <a:solidFill>
                  <a:schemeClr val="accent2"/>
                </a:solidFill>
                <a:latin typeface="Times New Roman" panose="02020603050405020304" pitchFamily="18" charset="0"/>
              </a:defRPr>
            </a:lvl2pPr>
            <a:lvl3pPr marL="1143000" indent="-228600">
              <a:defRPr sz="2400">
                <a:solidFill>
                  <a:schemeClr val="accent2"/>
                </a:solidFill>
                <a:latin typeface="Times New Roman" panose="02020603050405020304" pitchFamily="18" charset="0"/>
              </a:defRPr>
            </a:lvl3pPr>
            <a:lvl4pPr marL="1600200" indent="-228600">
              <a:defRPr sz="2400">
                <a:solidFill>
                  <a:schemeClr val="accent2"/>
                </a:solidFill>
                <a:latin typeface="Times New Roman" panose="02020603050405020304" pitchFamily="18" charset="0"/>
              </a:defRPr>
            </a:lvl4pPr>
            <a:lvl5pPr marL="2057400" indent="-228600">
              <a:defRPr sz="2400">
                <a:solidFill>
                  <a:schemeClr val="accent2"/>
                </a:solidFill>
                <a:latin typeface="Times New Roman" panose="02020603050405020304" pitchFamily="18" charset="0"/>
              </a:defRPr>
            </a:lvl5pPr>
            <a:lvl6pPr marL="2514600" indent="-228600" eaLnBrk="0" fontAlgn="base" hangingPunct="0">
              <a:spcBef>
                <a:spcPct val="0"/>
              </a:spcBef>
              <a:spcAft>
                <a:spcPct val="0"/>
              </a:spcAft>
              <a:defRPr sz="2400">
                <a:solidFill>
                  <a:schemeClr val="accent2"/>
                </a:solidFill>
                <a:latin typeface="Times New Roman" panose="02020603050405020304" pitchFamily="18" charset="0"/>
              </a:defRPr>
            </a:lvl6pPr>
            <a:lvl7pPr marL="2971800" indent="-228600" eaLnBrk="0" fontAlgn="base" hangingPunct="0">
              <a:spcBef>
                <a:spcPct val="0"/>
              </a:spcBef>
              <a:spcAft>
                <a:spcPct val="0"/>
              </a:spcAft>
              <a:defRPr sz="2400">
                <a:solidFill>
                  <a:schemeClr val="accent2"/>
                </a:solidFill>
                <a:latin typeface="Times New Roman" panose="02020603050405020304" pitchFamily="18" charset="0"/>
              </a:defRPr>
            </a:lvl7pPr>
            <a:lvl8pPr marL="3429000" indent="-228600" eaLnBrk="0" fontAlgn="base" hangingPunct="0">
              <a:spcBef>
                <a:spcPct val="0"/>
              </a:spcBef>
              <a:spcAft>
                <a:spcPct val="0"/>
              </a:spcAft>
              <a:defRPr sz="2400">
                <a:solidFill>
                  <a:schemeClr val="accent2"/>
                </a:solidFill>
                <a:latin typeface="Times New Roman" panose="02020603050405020304" pitchFamily="18" charset="0"/>
              </a:defRPr>
            </a:lvl8pPr>
            <a:lvl9pPr marL="3886200" indent="-228600" eaLnBrk="0" fontAlgn="base" hangingPunct="0">
              <a:spcBef>
                <a:spcPct val="0"/>
              </a:spcBef>
              <a:spcAft>
                <a:spcPct val="0"/>
              </a:spcAft>
              <a:defRPr sz="2400">
                <a:solidFill>
                  <a:schemeClr val="accent2"/>
                </a:solidFill>
                <a:latin typeface="Times New Roman" panose="02020603050405020304" pitchFamily="18" charset="0"/>
              </a:defRPr>
            </a:lvl9pPr>
          </a:lstStyle>
          <a:p>
            <a:endParaRPr lang="cs-CZ" altLang="cs-CZ"/>
          </a:p>
        </p:txBody>
      </p:sp>
      <p:sp>
        <p:nvSpPr>
          <p:cNvPr id="10247" name="Rectangle 6"/>
          <p:cNvSpPr>
            <a:spLocks noChangeArrowheads="1" noTextEdit="1"/>
          </p:cNvSpPr>
          <p:nvPr>
            <p:ph type="sldImg"/>
          </p:nvPr>
        </p:nvSpPr>
        <p:spPr>
          <a:xfrm>
            <a:off x="52388" y="746125"/>
            <a:ext cx="6556375" cy="3689350"/>
          </a:xfrm>
          <a:ln cap="flat"/>
        </p:spPr>
      </p:sp>
      <p:sp>
        <p:nvSpPr>
          <p:cNvPr id="10248" name="Rectangle 7"/>
          <p:cNvSpPr>
            <a:spLocks noGrp="1" noChangeArrowheads="1"/>
          </p:cNvSpPr>
          <p:nvPr>
            <p:ph type="body" idx="1"/>
          </p:nvPr>
        </p:nvSpPr>
        <p:spPr>
          <a:noFill/>
        </p:spPr>
        <p:txBody>
          <a:bodyPr/>
          <a:lstStyle/>
          <a:p>
            <a:endParaRPr lang="cs-CZ" altLang="cs-CZ" smtClean="0"/>
          </a:p>
        </p:txBody>
      </p:sp>
    </p:spTree>
    <p:extLst>
      <p:ext uri="{BB962C8B-B14F-4D97-AF65-F5344CB8AC3E}">
        <p14:creationId xmlns:p14="http://schemas.microsoft.com/office/powerpoint/2010/main" val="31213983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5"/>
          <p:cNvSpPr>
            <a:spLocks noGrp="1" noChangeArrowheads="1"/>
          </p:cNvSpPr>
          <p:nvPr>
            <p:ph type="sldNum" sz="quarter" idx="5"/>
          </p:nvPr>
        </p:nvSpPr>
        <p:spPr>
          <a:noFill/>
        </p:spPr>
        <p:txBody>
          <a:bodyPr/>
          <a:lstStyle>
            <a:lvl1pPr defTabSz="762000">
              <a:defRPr sz="2400">
                <a:solidFill>
                  <a:schemeClr val="accent2"/>
                </a:solidFill>
                <a:latin typeface="Times New Roman" panose="02020603050405020304" pitchFamily="18" charset="0"/>
              </a:defRPr>
            </a:lvl1pPr>
            <a:lvl2pPr marL="742950" indent="-285750" defTabSz="762000">
              <a:defRPr sz="2400">
                <a:solidFill>
                  <a:schemeClr val="accent2"/>
                </a:solidFill>
                <a:latin typeface="Times New Roman" panose="02020603050405020304" pitchFamily="18" charset="0"/>
              </a:defRPr>
            </a:lvl2pPr>
            <a:lvl3pPr marL="1143000" indent="-228600" defTabSz="762000">
              <a:defRPr sz="2400">
                <a:solidFill>
                  <a:schemeClr val="accent2"/>
                </a:solidFill>
                <a:latin typeface="Times New Roman" panose="02020603050405020304" pitchFamily="18" charset="0"/>
              </a:defRPr>
            </a:lvl3pPr>
            <a:lvl4pPr marL="1600200" indent="-228600" defTabSz="762000">
              <a:defRPr sz="2400">
                <a:solidFill>
                  <a:schemeClr val="accent2"/>
                </a:solidFill>
                <a:latin typeface="Times New Roman" panose="02020603050405020304" pitchFamily="18" charset="0"/>
              </a:defRPr>
            </a:lvl4pPr>
            <a:lvl5pPr marL="2057400" indent="-228600" defTabSz="762000">
              <a:defRPr sz="2400">
                <a:solidFill>
                  <a:schemeClr val="accent2"/>
                </a:solidFill>
                <a:latin typeface="Times New Roman" panose="02020603050405020304" pitchFamily="18" charset="0"/>
              </a:defRPr>
            </a:lvl5pPr>
            <a:lvl6pPr marL="2514600" indent="-228600" defTabSz="762000" eaLnBrk="0" fontAlgn="base" hangingPunct="0">
              <a:spcBef>
                <a:spcPct val="0"/>
              </a:spcBef>
              <a:spcAft>
                <a:spcPct val="0"/>
              </a:spcAft>
              <a:defRPr sz="2400">
                <a:solidFill>
                  <a:schemeClr val="accent2"/>
                </a:solidFill>
                <a:latin typeface="Times New Roman" panose="02020603050405020304" pitchFamily="18" charset="0"/>
              </a:defRPr>
            </a:lvl6pPr>
            <a:lvl7pPr marL="2971800" indent="-228600" defTabSz="762000" eaLnBrk="0" fontAlgn="base" hangingPunct="0">
              <a:spcBef>
                <a:spcPct val="0"/>
              </a:spcBef>
              <a:spcAft>
                <a:spcPct val="0"/>
              </a:spcAft>
              <a:defRPr sz="2400">
                <a:solidFill>
                  <a:schemeClr val="accent2"/>
                </a:solidFill>
                <a:latin typeface="Times New Roman" panose="02020603050405020304" pitchFamily="18" charset="0"/>
              </a:defRPr>
            </a:lvl7pPr>
            <a:lvl8pPr marL="3429000" indent="-228600" defTabSz="762000" eaLnBrk="0" fontAlgn="base" hangingPunct="0">
              <a:spcBef>
                <a:spcPct val="0"/>
              </a:spcBef>
              <a:spcAft>
                <a:spcPct val="0"/>
              </a:spcAft>
              <a:defRPr sz="2400">
                <a:solidFill>
                  <a:schemeClr val="accent2"/>
                </a:solidFill>
                <a:latin typeface="Times New Roman" panose="02020603050405020304" pitchFamily="18" charset="0"/>
              </a:defRPr>
            </a:lvl8pPr>
            <a:lvl9pPr marL="3886200" indent="-228600" defTabSz="762000" eaLnBrk="0" fontAlgn="base" hangingPunct="0">
              <a:spcBef>
                <a:spcPct val="0"/>
              </a:spcBef>
              <a:spcAft>
                <a:spcPct val="0"/>
              </a:spcAft>
              <a:defRPr sz="2400">
                <a:solidFill>
                  <a:schemeClr val="accent2"/>
                </a:solidFill>
                <a:latin typeface="Times New Roman" panose="02020603050405020304" pitchFamily="18" charset="0"/>
              </a:defRPr>
            </a:lvl9pPr>
          </a:lstStyle>
          <a:p>
            <a:fld id="{BDFC076E-3D98-4DAA-80CA-D1ECA2EC1E86}" type="slidenum">
              <a:rPr lang="cs-CZ" altLang="cs-CZ" sz="1000" smtClean="0">
                <a:solidFill>
                  <a:schemeClr val="tx1"/>
                </a:solidFill>
              </a:rPr>
              <a:pPr/>
              <a:t>10</a:t>
            </a:fld>
            <a:endParaRPr lang="cs-CZ" altLang="cs-CZ" sz="1000" smtClean="0">
              <a:solidFill>
                <a:schemeClr val="tx1"/>
              </a:solidFill>
            </a:endParaRPr>
          </a:p>
        </p:txBody>
      </p:sp>
      <p:sp>
        <p:nvSpPr>
          <p:cNvPr id="30723" name="Rectangle 2"/>
          <p:cNvSpPr>
            <a:spLocks noChangeArrowheads="1"/>
          </p:cNvSpPr>
          <p:nvPr/>
        </p:nvSpPr>
        <p:spPr bwMode="auto">
          <a:xfrm>
            <a:off x="3775075" y="7938"/>
            <a:ext cx="2887663"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accent2"/>
                </a:solidFill>
                <a:latin typeface="Times New Roman" panose="02020603050405020304" pitchFamily="18" charset="0"/>
              </a:defRPr>
            </a:lvl1pPr>
            <a:lvl2pPr marL="742950" indent="-285750">
              <a:defRPr sz="2400">
                <a:solidFill>
                  <a:schemeClr val="accent2"/>
                </a:solidFill>
                <a:latin typeface="Times New Roman" panose="02020603050405020304" pitchFamily="18" charset="0"/>
              </a:defRPr>
            </a:lvl2pPr>
            <a:lvl3pPr marL="1143000" indent="-228600">
              <a:defRPr sz="2400">
                <a:solidFill>
                  <a:schemeClr val="accent2"/>
                </a:solidFill>
                <a:latin typeface="Times New Roman" panose="02020603050405020304" pitchFamily="18" charset="0"/>
              </a:defRPr>
            </a:lvl3pPr>
            <a:lvl4pPr marL="1600200" indent="-228600">
              <a:defRPr sz="2400">
                <a:solidFill>
                  <a:schemeClr val="accent2"/>
                </a:solidFill>
                <a:latin typeface="Times New Roman" panose="02020603050405020304" pitchFamily="18" charset="0"/>
              </a:defRPr>
            </a:lvl4pPr>
            <a:lvl5pPr marL="2057400" indent="-228600">
              <a:defRPr sz="2400">
                <a:solidFill>
                  <a:schemeClr val="accent2"/>
                </a:solidFill>
                <a:latin typeface="Times New Roman" panose="02020603050405020304" pitchFamily="18" charset="0"/>
              </a:defRPr>
            </a:lvl5pPr>
            <a:lvl6pPr marL="2514600" indent="-228600" eaLnBrk="0" fontAlgn="base" hangingPunct="0">
              <a:spcBef>
                <a:spcPct val="0"/>
              </a:spcBef>
              <a:spcAft>
                <a:spcPct val="0"/>
              </a:spcAft>
              <a:defRPr sz="2400">
                <a:solidFill>
                  <a:schemeClr val="accent2"/>
                </a:solidFill>
                <a:latin typeface="Times New Roman" panose="02020603050405020304" pitchFamily="18" charset="0"/>
              </a:defRPr>
            </a:lvl6pPr>
            <a:lvl7pPr marL="2971800" indent="-228600" eaLnBrk="0" fontAlgn="base" hangingPunct="0">
              <a:spcBef>
                <a:spcPct val="0"/>
              </a:spcBef>
              <a:spcAft>
                <a:spcPct val="0"/>
              </a:spcAft>
              <a:defRPr sz="2400">
                <a:solidFill>
                  <a:schemeClr val="accent2"/>
                </a:solidFill>
                <a:latin typeface="Times New Roman" panose="02020603050405020304" pitchFamily="18" charset="0"/>
              </a:defRPr>
            </a:lvl7pPr>
            <a:lvl8pPr marL="3429000" indent="-228600" eaLnBrk="0" fontAlgn="base" hangingPunct="0">
              <a:spcBef>
                <a:spcPct val="0"/>
              </a:spcBef>
              <a:spcAft>
                <a:spcPct val="0"/>
              </a:spcAft>
              <a:defRPr sz="2400">
                <a:solidFill>
                  <a:schemeClr val="accent2"/>
                </a:solidFill>
                <a:latin typeface="Times New Roman" panose="02020603050405020304" pitchFamily="18" charset="0"/>
              </a:defRPr>
            </a:lvl8pPr>
            <a:lvl9pPr marL="3886200" indent="-228600" eaLnBrk="0" fontAlgn="base" hangingPunct="0">
              <a:spcBef>
                <a:spcPct val="0"/>
              </a:spcBef>
              <a:spcAft>
                <a:spcPct val="0"/>
              </a:spcAft>
              <a:defRPr sz="2400">
                <a:solidFill>
                  <a:schemeClr val="accent2"/>
                </a:solidFill>
                <a:latin typeface="Times New Roman" panose="02020603050405020304" pitchFamily="18" charset="0"/>
              </a:defRPr>
            </a:lvl9pPr>
          </a:lstStyle>
          <a:p>
            <a:endParaRPr lang="cs-CZ" altLang="cs-CZ"/>
          </a:p>
        </p:txBody>
      </p:sp>
      <p:sp>
        <p:nvSpPr>
          <p:cNvPr id="30724" name="Rectangle 3"/>
          <p:cNvSpPr>
            <a:spLocks noChangeArrowheads="1"/>
          </p:cNvSpPr>
          <p:nvPr/>
        </p:nvSpPr>
        <p:spPr bwMode="auto">
          <a:xfrm>
            <a:off x="3775075" y="9399588"/>
            <a:ext cx="2887663"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9050" tIns="0" rIns="19050" bIns="0" anchor="b"/>
          <a:lstStyle>
            <a:lvl1pPr defTabSz="762000">
              <a:defRPr sz="2400">
                <a:solidFill>
                  <a:schemeClr val="accent2"/>
                </a:solidFill>
                <a:latin typeface="Times New Roman" panose="02020603050405020304" pitchFamily="18" charset="0"/>
              </a:defRPr>
            </a:lvl1pPr>
            <a:lvl2pPr marL="742950" indent="-285750" defTabSz="762000">
              <a:defRPr sz="2400">
                <a:solidFill>
                  <a:schemeClr val="accent2"/>
                </a:solidFill>
                <a:latin typeface="Times New Roman" panose="02020603050405020304" pitchFamily="18" charset="0"/>
              </a:defRPr>
            </a:lvl2pPr>
            <a:lvl3pPr marL="1143000" indent="-228600" defTabSz="762000">
              <a:defRPr sz="2400">
                <a:solidFill>
                  <a:schemeClr val="accent2"/>
                </a:solidFill>
                <a:latin typeface="Times New Roman" panose="02020603050405020304" pitchFamily="18" charset="0"/>
              </a:defRPr>
            </a:lvl3pPr>
            <a:lvl4pPr marL="1600200" indent="-228600" defTabSz="762000">
              <a:defRPr sz="2400">
                <a:solidFill>
                  <a:schemeClr val="accent2"/>
                </a:solidFill>
                <a:latin typeface="Times New Roman" panose="02020603050405020304" pitchFamily="18" charset="0"/>
              </a:defRPr>
            </a:lvl4pPr>
            <a:lvl5pPr marL="2057400" indent="-228600" defTabSz="762000">
              <a:defRPr sz="2400">
                <a:solidFill>
                  <a:schemeClr val="accent2"/>
                </a:solidFill>
                <a:latin typeface="Times New Roman" panose="02020603050405020304" pitchFamily="18" charset="0"/>
              </a:defRPr>
            </a:lvl5pPr>
            <a:lvl6pPr marL="2514600" indent="-228600" defTabSz="762000" eaLnBrk="0" fontAlgn="base" hangingPunct="0">
              <a:spcBef>
                <a:spcPct val="0"/>
              </a:spcBef>
              <a:spcAft>
                <a:spcPct val="0"/>
              </a:spcAft>
              <a:defRPr sz="2400">
                <a:solidFill>
                  <a:schemeClr val="accent2"/>
                </a:solidFill>
                <a:latin typeface="Times New Roman" panose="02020603050405020304" pitchFamily="18" charset="0"/>
              </a:defRPr>
            </a:lvl6pPr>
            <a:lvl7pPr marL="2971800" indent="-228600" defTabSz="762000" eaLnBrk="0" fontAlgn="base" hangingPunct="0">
              <a:spcBef>
                <a:spcPct val="0"/>
              </a:spcBef>
              <a:spcAft>
                <a:spcPct val="0"/>
              </a:spcAft>
              <a:defRPr sz="2400">
                <a:solidFill>
                  <a:schemeClr val="accent2"/>
                </a:solidFill>
                <a:latin typeface="Times New Roman" panose="02020603050405020304" pitchFamily="18" charset="0"/>
              </a:defRPr>
            </a:lvl7pPr>
            <a:lvl8pPr marL="3429000" indent="-228600" defTabSz="762000" eaLnBrk="0" fontAlgn="base" hangingPunct="0">
              <a:spcBef>
                <a:spcPct val="0"/>
              </a:spcBef>
              <a:spcAft>
                <a:spcPct val="0"/>
              </a:spcAft>
              <a:defRPr sz="2400">
                <a:solidFill>
                  <a:schemeClr val="accent2"/>
                </a:solidFill>
                <a:latin typeface="Times New Roman" panose="02020603050405020304" pitchFamily="18" charset="0"/>
              </a:defRPr>
            </a:lvl8pPr>
            <a:lvl9pPr marL="3886200" indent="-228600" defTabSz="762000" eaLnBrk="0" fontAlgn="base" hangingPunct="0">
              <a:spcBef>
                <a:spcPct val="0"/>
              </a:spcBef>
              <a:spcAft>
                <a:spcPct val="0"/>
              </a:spcAft>
              <a:defRPr sz="2400">
                <a:solidFill>
                  <a:schemeClr val="accent2"/>
                </a:solidFill>
                <a:latin typeface="Times New Roman" panose="02020603050405020304" pitchFamily="18" charset="0"/>
              </a:defRPr>
            </a:lvl9pPr>
          </a:lstStyle>
          <a:p>
            <a:pPr algn="r"/>
            <a:r>
              <a:rPr lang="cs-CZ" altLang="cs-CZ" sz="1000" i="1">
                <a:solidFill>
                  <a:schemeClr val="tx1"/>
                </a:solidFill>
              </a:rPr>
              <a:t>4</a:t>
            </a:r>
          </a:p>
        </p:txBody>
      </p:sp>
      <p:sp>
        <p:nvSpPr>
          <p:cNvPr id="30725" name="Rectangle 4"/>
          <p:cNvSpPr>
            <a:spLocks noChangeArrowheads="1"/>
          </p:cNvSpPr>
          <p:nvPr/>
        </p:nvSpPr>
        <p:spPr bwMode="auto">
          <a:xfrm>
            <a:off x="-1588" y="9399588"/>
            <a:ext cx="2887663"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accent2"/>
                </a:solidFill>
                <a:latin typeface="Times New Roman" panose="02020603050405020304" pitchFamily="18" charset="0"/>
              </a:defRPr>
            </a:lvl1pPr>
            <a:lvl2pPr marL="742950" indent="-285750">
              <a:defRPr sz="2400">
                <a:solidFill>
                  <a:schemeClr val="accent2"/>
                </a:solidFill>
                <a:latin typeface="Times New Roman" panose="02020603050405020304" pitchFamily="18" charset="0"/>
              </a:defRPr>
            </a:lvl2pPr>
            <a:lvl3pPr marL="1143000" indent="-228600">
              <a:defRPr sz="2400">
                <a:solidFill>
                  <a:schemeClr val="accent2"/>
                </a:solidFill>
                <a:latin typeface="Times New Roman" panose="02020603050405020304" pitchFamily="18" charset="0"/>
              </a:defRPr>
            </a:lvl3pPr>
            <a:lvl4pPr marL="1600200" indent="-228600">
              <a:defRPr sz="2400">
                <a:solidFill>
                  <a:schemeClr val="accent2"/>
                </a:solidFill>
                <a:latin typeface="Times New Roman" panose="02020603050405020304" pitchFamily="18" charset="0"/>
              </a:defRPr>
            </a:lvl4pPr>
            <a:lvl5pPr marL="2057400" indent="-228600">
              <a:defRPr sz="2400">
                <a:solidFill>
                  <a:schemeClr val="accent2"/>
                </a:solidFill>
                <a:latin typeface="Times New Roman" panose="02020603050405020304" pitchFamily="18" charset="0"/>
              </a:defRPr>
            </a:lvl5pPr>
            <a:lvl6pPr marL="2514600" indent="-228600" eaLnBrk="0" fontAlgn="base" hangingPunct="0">
              <a:spcBef>
                <a:spcPct val="0"/>
              </a:spcBef>
              <a:spcAft>
                <a:spcPct val="0"/>
              </a:spcAft>
              <a:defRPr sz="2400">
                <a:solidFill>
                  <a:schemeClr val="accent2"/>
                </a:solidFill>
                <a:latin typeface="Times New Roman" panose="02020603050405020304" pitchFamily="18" charset="0"/>
              </a:defRPr>
            </a:lvl6pPr>
            <a:lvl7pPr marL="2971800" indent="-228600" eaLnBrk="0" fontAlgn="base" hangingPunct="0">
              <a:spcBef>
                <a:spcPct val="0"/>
              </a:spcBef>
              <a:spcAft>
                <a:spcPct val="0"/>
              </a:spcAft>
              <a:defRPr sz="2400">
                <a:solidFill>
                  <a:schemeClr val="accent2"/>
                </a:solidFill>
                <a:latin typeface="Times New Roman" panose="02020603050405020304" pitchFamily="18" charset="0"/>
              </a:defRPr>
            </a:lvl7pPr>
            <a:lvl8pPr marL="3429000" indent="-228600" eaLnBrk="0" fontAlgn="base" hangingPunct="0">
              <a:spcBef>
                <a:spcPct val="0"/>
              </a:spcBef>
              <a:spcAft>
                <a:spcPct val="0"/>
              </a:spcAft>
              <a:defRPr sz="2400">
                <a:solidFill>
                  <a:schemeClr val="accent2"/>
                </a:solidFill>
                <a:latin typeface="Times New Roman" panose="02020603050405020304" pitchFamily="18" charset="0"/>
              </a:defRPr>
            </a:lvl8pPr>
            <a:lvl9pPr marL="3886200" indent="-228600" eaLnBrk="0" fontAlgn="base" hangingPunct="0">
              <a:spcBef>
                <a:spcPct val="0"/>
              </a:spcBef>
              <a:spcAft>
                <a:spcPct val="0"/>
              </a:spcAft>
              <a:defRPr sz="2400">
                <a:solidFill>
                  <a:schemeClr val="accent2"/>
                </a:solidFill>
                <a:latin typeface="Times New Roman" panose="02020603050405020304" pitchFamily="18" charset="0"/>
              </a:defRPr>
            </a:lvl9pPr>
          </a:lstStyle>
          <a:p>
            <a:endParaRPr lang="cs-CZ" altLang="cs-CZ"/>
          </a:p>
        </p:txBody>
      </p:sp>
      <p:sp>
        <p:nvSpPr>
          <p:cNvPr id="30726" name="Rectangle 5"/>
          <p:cNvSpPr>
            <a:spLocks noChangeArrowheads="1"/>
          </p:cNvSpPr>
          <p:nvPr/>
        </p:nvSpPr>
        <p:spPr bwMode="auto">
          <a:xfrm>
            <a:off x="-1588" y="7938"/>
            <a:ext cx="2887663"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accent2"/>
                </a:solidFill>
                <a:latin typeface="Times New Roman" panose="02020603050405020304" pitchFamily="18" charset="0"/>
              </a:defRPr>
            </a:lvl1pPr>
            <a:lvl2pPr marL="742950" indent="-285750">
              <a:defRPr sz="2400">
                <a:solidFill>
                  <a:schemeClr val="accent2"/>
                </a:solidFill>
                <a:latin typeface="Times New Roman" panose="02020603050405020304" pitchFamily="18" charset="0"/>
              </a:defRPr>
            </a:lvl2pPr>
            <a:lvl3pPr marL="1143000" indent="-228600">
              <a:defRPr sz="2400">
                <a:solidFill>
                  <a:schemeClr val="accent2"/>
                </a:solidFill>
                <a:latin typeface="Times New Roman" panose="02020603050405020304" pitchFamily="18" charset="0"/>
              </a:defRPr>
            </a:lvl3pPr>
            <a:lvl4pPr marL="1600200" indent="-228600">
              <a:defRPr sz="2400">
                <a:solidFill>
                  <a:schemeClr val="accent2"/>
                </a:solidFill>
                <a:latin typeface="Times New Roman" panose="02020603050405020304" pitchFamily="18" charset="0"/>
              </a:defRPr>
            </a:lvl4pPr>
            <a:lvl5pPr marL="2057400" indent="-228600">
              <a:defRPr sz="2400">
                <a:solidFill>
                  <a:schemeClr val="accent2"/>
                </a:solidFill>
                <a:latin typeface="Times New Roman" panose="02020603050405020304" pitchFamily="18" charset="0"/>
              </a:defRPr>
            </a:lvl5pPr>
            <a:lvl6pPr marL="2514600" indent="-228600" eaLnBrk="0" fontAlgn="base" hangingPunct="0">
              <a:spcBef>
                <a:spcPct val="0"/>
              </a:spcBef>
              <a:spcAft>
                <a:spcPct val="0"/>
              </a:spcAft>
              <a:defRPr sz="2400">
                <a:solidFill>
                  <a:schemeClr val="accent2"/>
                </a:solidFill>
                <a:latin typeface="Times New Roman" panose="02020603050405020304" pitchFamily="18" charset="0"/>
              </a:defRPr>
            </a:lvl6pPr>
            <a:lvl7pPr marL="2971800" indent="-228600" eaLnBrk="0" fontAlgn="base" hangingPunct="0">
              <a:spcBef>
                <a:spcPct val="0"/>
              </a:spcBef>
              <a:spcAft>
                <a:spcPct val="0"/>
              </a:spcAft>
              <a:defRPr sz="2400">
                <a:solidFill>
                  <a:schemeClr val="accent2"/>
                </a:solidFill>
                <a:latin typeface="Times New Roman" panose="02020603050405020304" pitchFamily="18" charset="0"/>
              </a:defRPr>
            </a:lvl7pPr>
            <a:lvl8pPr marL="3429000" indent="-228600" eaLnBrk="0" fontAlgn="base" hangingPunct="0">
              <a:spcBef>
                <a:spcPct val="0"/>
              </a:spcBef>
              <a:spcAft>
                <a:spcPct val="0"/>
              </a:spcAft>
              <a:defRPr sz="2400">
                <a:solidFill>
                  <a:schemeClr val="accent2"/>
                </a:solidFill>
                <a:latin typeface="Times New Roman" panose="02020603050405020304" pitchFamily="18" charset="0"/>
              </a:defRPr>
            </a:lvl8pPr>
            <a:lvl9pPr marL="3886200" indent="-228600" eaLnBrk="0" fontAlgn="base" hangingPunct="0">
              <a:spcBef>
                <a:spcPct val="0"/>
              </a:spcBef>
              <a:spcAft>
                <a:spcPct val="0"/>
              </a:spcAft>
              <a:defRPr sz="2400">
                <a:solidFill>
                  <a:schemeClr val="accent2"/>
                </a:solidFill>
                <a:latin typeface="Times New Roman" panose="02020603050405020304" pitchFamily="18" charset="0"/>
              </a:defRPr>
            </a:lvl9pPr>
          </a:lstStyle>
          <a:p>
            <a:endParaRPr lang="cs-CZ" altLang="cs-CZ"/>
          </a:p>
        </p:txBody>
      </p:sp>
      <p:sp>
        <p:nvSpPr>
          <p:cNvPr id="30727" name="Rectangle 6"/>
          <p:cNvSpPr>
            <a:spLocks noChangeArrowheads="1" noTextEdit="1"/>
          </p:cNvSpPr>
          <p:nvPr>
            <p:ph type="sldImg"/>
          </p:nvPr>
        </p:nvSpPr>
        <p:spPr>
          <a:xfrm>
            <a:off x="52388" y="746125"/>
            <a:ext cx="6556375" cy="3689350"/>
          </a:xfrm>
          <a:ln cap="flat"/>
        </p:spPr>
      </p:sp>
      <p:sp>
        <p:nvSpPr>
          <p:cNvPr id="30728" name="Rectangle 7"/>
          <p:cNvSpPr>
            <a:spLocks noGrp="1" noChangeArrowheads="1"/>
          </p:cNvSpPr>
          <p:nvPr>
            <p:ph type="body" idx="1"/>
          </p:nvPr>
        </p:nvSpPr>
        <p:spPr>
          <a:noFill/>
        </p:spPr>
        <p:txBody>
          <a:bodyPr/>
          <a:lstStyle/>
          <a:p>
            <a:endParaRPr lang="cs-CZ" altLang="cs-CZ" smtClean="0"/>
          </a:p>
        </p:txBody>
      </p:sp>
    </p:spTree>
    <p:extLst>
      <p:ext uri="{BB962C8B-B14F-4D97-AF65-F5344CB8AC3E}">
        <p14:creationId xmlns:p14="http://schemas.microsoft.com/office/powerpoint/2010/main" val="42169281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5"/>
          <p:cNvSpPr>
            <a:spLocks noGrp="1" noChangeArrowheads="1"/>
          </p:cNvSpPr>
          <p:nvPr>
            <p:ph type="sldNum" sz="quarter" idx="5"/>
          </p:nvPr>
        </p:nvSpPr>
        <p:spPr>
          <a:noFill/>
        </p:spPr>
        <p:txBody>
          <a:bodyPr/>
          <a:lstStyle>
            <a:lvl1pPr defTabSz="762000">
              <a:defRPr sz="2400">
                <a:solidFill>
                  <a:schemeClr val="accent2"/>
                </a:solidFill>
                <a:latin typeface="Times New Roman" panose="02020603050405020304" pitchFamily="18" charset="0"/>
              </a:defRPr>
            </a:lvl1pPr>
            <a:lvl2pPr marL="742950" indent="-285750" defTabSz="762000">
              <a:defRPr sz="2400">
                <a:solidFill>
                  <a:schemeClr val="accent2"/>
                </a:solidFill>
                <a:latin typeface="Times New Roman" panose="02020603050405020304" pitchFamily="18" charset="0"/>
              </a:defRPr>
            </a:lvl2pPr>
            <a:lvl3pPr marL="1143000" indent="-228600" defTabSz="762000">
              <a:defRPr sz="2400">
                <a:solidFill>
                  <a:schemeClr val="accent2"/>
                </a:solidFill>
                <a:latin typeface="Times New Roman" panose="02020603050405020304" pitchFamily="18" charset="0"/>
              </a:defRPr>
            </a:lvl3pPr>
            <a:lvl4pPr marL="1600200" indent="-228600" defTabSz="762000">
              <a:defRPr sz="2400">
                <a:solidFill>
                  <a:schemeClr val="accent2"/>
                </a:solidFill>
                <a:latin typeface="Times New Roman" panose="02020603050405020304" pitchFamily="18" charset="0"/>
              </a:defRPr>
            </a:lvl4pPr>
            <a:lvl5pPr marL="2057400" indent="-228600" defTabSz="762000">
              <a:defRPr sz="2400">
                <a:solidFill>
                  <a:schemeClr val="accent2"/>
                </a:solidFill>
                <a:latin typeface="Times New Roman" panose="02020603050405020304" pitchFamily="18" charset="0"/>
              </a:defRPr>
            </a:lvl5pPr>
            <a:lvl6pPr marL="2514600" indent="-228600" defTabSz="762000" eaLnBrk="0" fontAlgn="base" hangingPunct="0">
              <a:spcBef>
                <a:spcPct val="0"/>
              </a:spcBef>
              <a:spcAft>
                <a:spcPct val="0"/>
              </a:spcAft>
              <a:defRPr sz="2400">
                <a:solidFill>
                  <a:schemeClr val="accent2"/>
                </a:solidFill>
                <a:latin typeface="Times New Roman" panose="02020603050405020304" pitchFamily="18" charset="0"/>
              </a:defRPr>
            </a:lvl6pPr>
            <a:lvl7pPr marL="2971800" indent="-228600" defTabSz="762000" eaLnBrk="0" fontAlgn="base" hangingPunct="0">
              <a:spcBef>
                <a:spcPct val="0"/>
              </a:spcBef>
              <a:spcAft>
                <a:spcPct val="0"/>
              </a:spcAft>
              <a:defRPr sz="2400">
                <a:solidFill>
                  <a:schemeClr val="accent2"/>
                </a:solidFill>
                <a:latin typeface="Times New Roman" panose="02020603050405020304" pitchFamily="18" charset="0"/>
              </a:defRPr>
            </a:lvl7pPr>
            <a:lvl8pPr marL="3429000" indent="-228600" defTabSz="762000" eaLnBrk="0" fontAlgn="base" hangingPunct="0">
              <a:spcBef>
                <a:spcPct val="0"/>
              </a:spcBef>
              <a:spcAft>
                <a:spcPct val="0"/>
              </a:spcAft>
              <a:defRPr sz="2400">
                <a:solidFill>
                  <a:schemeClr val="accent2"/>
                </a:solidFill>
                <a:latin typeface="Times New Roman" panose="02020603050405020304" pitchFamily="18" charset="0"/>
              </a:defRPr>
            </a:lvl8pPr>
            <a:lvl9pPr marL="3886200" indent="-228600" defTabSz="762000" eaLnBrk="0" fontAlgn="base" hangingPunct="0">
              <a:spcBef>
                <a:spcPct val="0"/>
              </a:spcBef>
              <a:spcAft>
                <a:spcPct val="0"/>
              </a:spcAft>
              <a:defRPr sz="2400">
                <a:solidFill>
                  <a:schemeClr val="accent2"/>
                </a:solidFill>
                <a:latin typeface="Times New Roman" panose="02020603050405020304" pitchFamily="18" charset="0"/>
              </a:defRPr>
            </a:lvl9pPr>
          </a:lstStyle>
          <a:p>
            <a:fld id="{0258BE99-6E1D-4737-AC08-B196728718E7}" type="slidenum">
              <a:rPr lang="cs-CZ" altLang="cs-CZ" sz="1000" smtClean="0">
                <a:solidFill>
                  <a:schemeClr val="tx1"/>
                </a:solidFill>
              </a:rPr>
              <a:pPr/>
              <a:t>11</a:t>
            </a:fld>
            <a:endParaRPr lang="cs-CZ" altLang="cs-CZ" sz="1000" smtClean="0">
              <a:solidFill>
                <a:schemeClr val="tx1"/>
              </a:solidFill>
            </a:endParaRPr>
          </a:p>
        </p:txBody>
      </p:sp>
      <p:sp>
        <p:nvSpPr>
          <p:cNvPr id="32771" name="Rectangle 5"/>
          <p:cNvSpPr txBox="1">
            <a:spLocks noGrp="1" noChangeArrowheads="1"/>
          </p:cNvSpPr>
          <p:nvPr/>
        </p:nvSpPr>
        <p:spPr bwMode="auto">
          <a:xfrm>
            <a:off x="3775075" y="9378950"/>
            <a:ext cx="2887663" cy="49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9050" tIns="0" rIns="19050" bIns="0" anchor="b"/>
          <a:lstStyle>
            <a:lvl1pPr defTabSz="762000">
              <a:defRPr sz="2400">
                <a:solidFill>
                  <a:schemeClr val="accent2"/>
                </a:solidFill>
                <a:latin typeface="Times New Roman" panose="02020603050405020304" pitchFamily="18" charset="0"/>
              </a:defRPr>
            </a:lvl1pPr>
            <a:lvl2pPr marL="742950" indent="-285750" defTabSz="762000">
              <a:defRPr sz="2400">
                <a:solidFill>
                  <a:schemeClr val="accent2"/>
                </a:solidFill>
                <a:latin typeface="Times New Roman" panose="02020603050405020304" pitchFamily="18" charset="0"/>
              </a:defRPr>
            </a:lvl2pPr>
            <a:lvl3pPr marL="1143000" indent="-228600" defTabSz="762000">
              <a:defRPr sz="2400">
                <a:solidFill>
                  <a:schemeClr val="accent2"/>
                </a:solidFill>
                <a:latin typeface="Times New Roman" panose="02020603050405020304" pitchFamily="18" charset="0"/>
              </a:defRPr>
            </a:lvl3pPr>
            <a:lvl4pPr marL="1600200" indent="-228600" defTabSz="762000">
              <a:defRPr sz="2400">
                <a:solidFill>
                  <a:schemeClr val="accent2"/>
                </a:solidFill>
                <a:latin typeface="Times New Roman" panose="02020603050405020304" pitchFamily="18" charset="0"/>
              </a:defRPr>
            </a:lvl4pPr>
            <a:lvl5pPr marL="2057400" indent="-228600" defTabSz="762000">
              <a:defRPr sz="2400">
                <a:solidFill>
                  <a:schemeClr val="accent2"/>
                </a:solidFill>
                <a:latin typeface="Times New Roman" panose="02020603050405020304" pitchFamily="18" charset="0"/>
              </a:defRPr>
            </a:lvl5pPr>
            <a:lvl6pPr marL="2514600" indent="-228600" defTabSz="762000" eaLnBrk="0" fontAlgn="base" hangingPunct="0">
              <a:spcBef>
                <a:spcPct val="0"/>
              </a:spcBef>
              <a:spcAft>
                <a:spcPct val="0"/>
              </a:spcAft>
              <a:defRPr sz="2400">
                <a:solidFill>
                  <a:schemeClr val="accent2"/>
                </a:solidFill>
                <a:latin typeface="Times New Roman" panose="02020603050405020304" pitchFamily="18" charset="0"/>
              </a:defRPr>
            </a:lvl6pPr>
            <a:lvl7pPr marL="2971800" indent="-228600" defTabSz="762000" eaLnBrk="0" fontAlgn="base" hangingPunct="0">
              <a:spcBef>
                <a:spcPct val="0"/>
              </a:spcBef>
              <a:spcAft>
                <a:spcPct val="0"/>
              </a:spcAft>
              <a:defRPr sz="2400">
                <a:solidFill>
                  <a:schemeClr val="accent2"/>
                </a:solidFill>
                <a:latin typeface="Times New Roman" panose="02020603050405020304" pitchFamily="18" charset="0"/>
              </a:defRPr>
            </a:lvl7pPr>
            <a:lvl8pPr marL="3429000" indent="-228600" defTabSz="762000" eaLnBrk="0" fontAlgn="base" hangingPunct="0">
              <a:spcBef>
                <a:spcPct val="0"/>
              </a:spcBef>
              <a:spcAft>
                <a:spcPct val="0"/>
              </a:spcAft>
              <a:defRPr sz="2400">
                <a:solidFill>
                  <a:schemeClr val="accent2"/>
                </a:solidFill>
                <a:latin typeface="Times New Roman" panose="02020603050405020304" pitchFamily="18" charset="0"/>
              </a:defRPr>
            </a:lvl8pPr>
            <a:lvl9pPr marL="3886200" indent="-228600" defTabSz="762000" eaLnBrk="0" fontAlgn="base" hangingPunct="0">
              <a:spcBef>
                <a:spcPct val="0"/>
              </a:spcBef>
              <a:spcAft>
                <a:spcPct val="0"/>
              </a:spcAft>
              <a:defRPr sz="2400">
                <a:solidFill>
                  <a:schemeClr val="accent2"/>
                </a:solidFill>
                <a:latin typeface="Times New Roman" panose="02020603050405020304" pitchFamily="18" charset="0"/>
              </a:defRPr>
            </a:lvl9pPr>
          </a:lstStyle>
          <a:p>
            <a:pPr algn="r"/>
            <a:fld id="{167D6D1C-76E4-40EB-B541-93193633C035}" type="slidenum">
              <a:rPr lang="cs-CZ" altLang="cs-CZ" sz="1000" i="1">
                <a:solidFill>
                  <a:schemeClr val="tx1"/>
                </a:solidFill>
              </a:rPr>
              <a:pPr algn="r"/>
              <a:t>11</a:t>
            </a:fld>
            <a:endParaRPr lang="cs-CZ" altLang="cs-CZ" sz="1000" i="1">
              <a:solidFill>
                <a:schemeClr val="tx1"/>
              </a:solidFill>
            </a:endParaRPr>
          </a:p>
        </p:txBody>
      </p:sp>
      <p:sp>
        <p:nvSpPr>
          <p:cNvPr id="32772" name="Rectangle 2"/>
          <p:cNvSpPr>
            <a:spLocks noChangeArrowheads="1"/>
          </p:cNvSpPr>
          <p:nvPr/>
        </p:nvSpPr>
        <p:spPr bwMode="auto">
          <a:xfrm>
            <a:off x="3775075" y="7938"/>
            <a:ext cx="288766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accent2"/>
                </a:solidFill>
                <a:latin typeface="Times New Roman" panose="02020603050405020304" pitchFamily="18" charset="0"/>
              </a:defRPr>
            </a:lvl1pPr>
            <a:lvl2pPr marL="742950" indent="-285750">
              <a:defRPr sz="2400">
                <a:solidFill>
                  <a:schemeClr val="accent2"/>
                </a:solidFill>
                <a:latin typeface="Times New Roman" panose="02020603050405020304" pitchFamily="18" charset="0"/>
              </a:defRPr>
            </a:lvl2pPr>
            <a:lvl3pPr marL="1143000" indent="-228600">
              <a:defRPr sz="2400">
                <a:solidFill>
                  <a:schemeClr val="accent2"/>
                </a:solidFill>
                <a:latin typeface="Times New Roman" panose="02020603050405020304" pitchFamily="18" charset="0"/>
              </a:defRPr>
            </a:lvl3pPr>
            <a:lvl4pPr marL="1600200" indent="-228600">
              <a:defRPr sz="2400">
                <a:solidFill>
                  <a:schemeClr val="accent2"/>
                </a:solidFill>
                <a:latin typeface="Times New Roman" panose="02020603050405020304" pitchFamily="18" charset="0"/>
              </a:defRPr>
            </a:lvl4pPr>
            <a:lvl5pPr marL="2057400" indent="-228600">
              <a:defRPr sz="2400">
                <a:solidFill>
                  <a:schemeClr val="accent2"/>
                </a:solidFill>
                <a:latin typeface="Times New Roman" panose="02020603050405020304" pitchFamily="18" charset="0"/>
              </a:defRPr>
            </a:lvl5pPr>
            <a:lvl6pPr marL="2514600" indent="-228600" eaLnBrk="0" fontAlgn="base" hangingPunct="0">
              <a:spcBef>
                <a:spcPct val="0"/>
              </a:spcBef>
              <a:spcAft>
                <a:spcPct val="0"/>
              </a:spcAft>
              <a:defRPr sz="2400">
                <a:solidFill>
                  <a:schemeClr val="accent2"/>
                </a:solidFill>
                <a:latin typeface="Times New Roman" panose="02020603050405020304" pitchFamily="18" charset="0"/>
              </a:defRPr>
            </a:lvl6pPr>
            <a:lvl7pPr marL="2971800" indent="-228600" eaLnBrk="0" fontAlgn="base" hangingPunct="0">
              <a:spcBef>
                <a:spcPct val="0"/>
              </a:spcBef>
              <a:spcAft>
                <a:spcPct val="0"/>
              </a:spcAft>
              <a:defRPr sz="2400">
                <a:solidFill>
                  <a:schemeClr val="accent2"/>
                </a:solidFill>
                <a:latin typeface="Times New Roman" panose="02020603050405020304" pitchFamily="18" charset="0"/>
              </a:defRPr>
            </a:lvl7pPr>
            <a:lvl8pPr marL="3429000" indent="-228600" eaLnBrk="0" fontAlgn="base" hangingPunct="0">
              <a:spcBef>
                <a:spcPct val="0"/>
              </a:spcBef>
              <a:spcAft>
                <a:spcPct val="0"/>
              </a:spcAft>
              <a:defRPr sz="2400">
                <a:solidFill>
                  <a:schemeClr val="accent2"/>
                </a:solidFill>
                <a:latin typeface="Times New Roman" panose="02020603050405020304" pitchFamily="18" charset="0"/>
              </a:defRPr>
            </a:lvl8pPr>
            <a:lvl9pPr marL="3886200" indent="-228600" eaLnBrk="0" fontAlgn="base" hangingPunct="0">
              <a:spcBef>
                <a:spcPct val="0"/>
              </a:spcBef>
              <a:spcAft>
                <a:spcPct val="0"/>
              </a:spcAft>
              <a:defRPr sz="2400">
                <a:solidFill>
                  <a:schemeClr val="accent2"/>
                </a:solidFill>
                <a:latin typeface="Times New Roman" panose="02020603050405020304" pitchFamily="18" charset="0"/>
              </a:defRPr>
            </a:lvl9pPr>
          </a:lstStyle>
          <a:p>
            <a:endParaRPr lang="cs-CZ" altLang="cs-CZ"/>
          </a:p>
        </p:txBody>
      </p:sp>
      <p:sp>
        <p:nvSpPr>
          <p:cNvPr id="32773" name="Rectangle 3"/>
          <p:cNvSpPr>
            <a:spLocks noChangeArrowheads="1"/>
          </p:cNvSpPr>
          <p:nvPr/>
        </p:nvSpPr>
        <p:spPr bwMode="auto">
          <a:xfrm>
            <a:off x="3775075" y="9399588"/>
            <a:ext cx="2887663"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9050" tIns="0" rIns="19050" bIns="0" anchor="b"/>
          <a:lstStyle>
            <a:lvl1pPr defTabSz="762000">
              <a:defRPr sz="2400">
                <a:solidFill>
                  <a:schemeClr val="accent2"/>
                </a:solidFill>
                <a:latin typeface="Times New Roman" panose="02020603050405020304" pitchFamily="18" charset="0"/>
              </a:defRPr>
            </a:lvl1pPr>
            <a:lvl2pPr marL="742950" indent="-285750" defTabSz="762000">
              <a:defRPr sz="2400">
                <a:solidFill>
                  <a:schemeClr val="accent2"/>
                </a:solidFill>
                <a:latin typeface="Times New Roman" panose="02020603050405020304" pitchFamily="18" charset="0"/>
              </a:defRPr>
            </a:lvl2pPr>
            <a:lvl3pPr marL="1143000" indent="-228600" defTabSz="762000">
              <a:defRPr sz="2400">
                <a:solidFill>
                  <a:schemeClr val="accent2"/>
                </a:solidFill>
                <a:latin typeface="Times New Roman" panose="02020603050405020304" pitchFamily="18" charset="0"/>
              </a:defRPr>
            </a:lvl3pPr>
            <a:lvl4pPr marL="1600200" indent="-228600" defTabSz="762000">
              <a:defRPr sz="2400">
                <a:solidFill>
                  <a:schemeClr val="accent2"/>
                </a:solidFill>
                <a:latin typeface="Times New Roman" panose="02020603050405020304" pitchFamily="18" charset="0"/>
              </a:defRPr>
            </a:lvl4pPr>
            <a:lvl5pPr marL="2057400" indent="-228600" defTabSz="762000">
              <a:defRPr sz="2400">
                <a:solidFill>
                  <a:schemeClr val="accent2"/>
                </a:solidFill>
                <a:latin typeface="Times New Roman" panose="02020603050405020304" pitchFamily="18" charset="0"/>
              </a:defRPr>
            </a:lvl5pPr>
            <a:lvl6pPr marL="2514600" indent="-228600" defTabSz="762000" eaLnBrk="0" fontAlgn="base" hangingPunct="0">
              <a:spcBef>
                <a:spcPct val="0"/>
              </a:spcBef>
              <a:spcAft>
                <a:spcPct val="0"/>
              </a:spcAft>
              <a:defRPr sz="2400">
                <a:solidFill>
                  <a:schemeClr val="accent2"/>
                </a:solidFill>
                <a:latin typeface="Times New Roman" panose="02020603050405020304" pitchFamily="18" charset="0"/>
              </a:defRPr>
            </a:lvl6pPr>
            <a:lvl7pPr marL="2971800" indent="-228600" defTabSz="762000" eaLnBrk="0" fontAlgn="base" hangingPunct="0">
              <a:spcBef>
                <a:spcPct val="0"/>
              </a:spcBef>
              <a:spcAft>
                <a:spcPct val="0"/>
              </a:spcAft>
              <a:defRPr sz="2400">
                <a:solidFill>
                  <a:schemeClr val="accent2"/>
                </a:solidFill>
                <a:latin typeface="Times New Roman" panose="02020603050405020304" pitchFamily="18" charset="0"/>
              </a:defRPr>
            </a:lvl7pPr>
            <a:lvl8pPr marL="3429000" indent="-228600" defTabSz="762000" eaLnBrk="0" fontAlgn="base" hangingPunct="0">
              <a:spcBef>
                <a:spcPct val="0"/>
              </a:spcBef>
              <a:spcAft>
                <a:spcPct val="0"/>
              </a:spcAft>
              <a:defRPr sz="2400">
                <a:solidFill>
                  <a:schemeClr val="accent2"/>
                </a:solidFill>
                <a:latin typeface="Times New Roman" panose="02020603050405020304" pitchFamily="18" charset="0"/>
              </a:defRPr>
            </a:lvl8pPr>
            <a:lvl9pPr marL="3886200" indent="-228600" defTabSz="762000" eaLnBrk="0" fontAlgn="base" hangingPunct="0">
              <a:spcBef>
                <a:spcPct val="0"/>
              </a:spcBef>
              <a:spcAft>
                <a:spcPct val="0"/>
              </a:spcAft>
              <a:defRPr sz="2400">
                <a:solidFill>
                  <a:schemeClr val="accent2"/>
                </a:solidFill>
                <a:latin typeface="Times New Roman" panose="02020603050405020304" pitchFamily="18" charset="0"/>
              </a:defRPr>
            </a:lvl9pPr>
          </a:lstStyle>
          <a:p>
            <a:pPr algn="r"/>
            <a:r>
              <a:rPr lang="cs-CZ" altLang="cs-CZ" sz="1000" i="1">
                <a:solidFill>
                  <a:schemeClr val="tx1"/>
                </a:solidFill>
              </a:rPr>
              <a:t>4</a:t>
            </a:r>
          </a:p>
        </p:txBody>
      </p:sp>
      <p:sp>
        <p:nvSpPr>
          <p:cNvPr id="32774" name="Rectangle 4"/>
          <p:cNvSpPr>
            <a:spLocks noChangeArrowheads="1"/>
          </p:cNvSpPr>
          <p:nvPr/>
        </p:nvSpPr>
        <p:spPr bwMode="auto">
          <a:xfrm>
            <a:off x="-1588" y="9399588"/>
            <a:ext cx="2887663"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accent2"/>
                </a:solidFill>
                <a:latin typeface="Times New Roman" panose="02020603050405020304" pitchFamily="18" charset="0"/>
              </a:defRPr>
            </a:lvl1pPr>
            <a:lvl2pPr marL="742950" indent="-285750">
              <a:defRPr sz="2400">
                <a:solidFill>
                  <a:schemeClr val="accent2"/>
                </a:solidFill>
                <a:latin typeface="Times New Roman" panose="02020603050405020304" pitchFamily="18" charset="0"/>
              </a:defRPr>
            </a:lvl2pPr>
            <a:lvl3pPr marL="1143000" indent="-228600">
              <a:defRPr sz="2400">
                <a:solidFill>
                  <a:schemeClr val="accent2"/>
                </a:solidFill>
                <a:latin typeface="Times New Roman" panose="02020603050405020304" pitchFamily="18" charset="0"/>
              </a:defRPr>
            </a:lvl3pPr>
            <a:lvl4pPr marL="1600200" indent="-228600">
              <a:defRPr sz="2400">
                <a:solidFill>
                  <a:schemeClr val="accent2"/>
                </a:solidFill>
                <a:latin typeface="Times New Roman" panose="02020603050405020304" pitchFamily="18" charset="0"/>
              </a:defRPr>
            </a:lvl4pPr>
            <a:lvl5pPr marL="2057400" indent="-228600">
              <a:defRPr sz="2400">
                <a:solidFill>
                  <a:schemeClr val="accent2"/>
                </a:solidFill>
                <a:latin typeface="Times New Roman" panose="02020603050405020304" pitchFamily="18" charset="0"/>
              </a:defRPr>
            </a:lvl5pPr>
            <a:lvl6pPr marL="2514600" indent="-228600" eaLnBrk="0" fontAlgn="base" hangingPunct="0">
              <a:spcBef>
                <a:spcPct val="0"/>
              </a:spcBef>
              <a:spcAft>
                <a:spcPct val="0"/>
              </a:spcAft>
              <a:defRPr sz="2400">
                <a:solidFill>
                  <a:schemeClr val="accent2"/>
                </a:solidFill>
                <a:latin typeface="Times New Roman" panose="02020603050405020304" pitchFamily="18" charset="0"/>
              </a:defRPr>
            </a:lvl6pPr>
            <a:lvl7pPr marL="2971800" indent="-228600" eaLnBrk="0" fontAlgn="base" hangingPunct="0">
              <a:spcBef>
                <a:spcPct val="0"/>
              </a:spcBef>
              <a:spcAft>
                <a:spcPct val="0"/>
              </a:spcAft>
              <a:defRPr sz="2400">
                <a:solidFill>
                  <a:schemeClr val="accent2"/>
                </a:solidFill>
                <a:latin typeface="Times New Roman" panose="02020603050405020304" pitchFamily="18" charset="0"/>
              </a:defRPr>
            </a:lvl7pPr>
            <a:lvl8pPr marL="3429000" indent="-228600" eaLnBrk="0" fontAlgn="base" hangingPunct="0">
              <a:spcBef>
                <a:spcPct val="0"/>
              </a:spcBef>
              <a:spcAft>
                <a:spcPct val="0"/>
              </a:spcAft>
              <a:defRPr sz="2400">
                <a:solidFill>
                  <a:schemeClr val="accent2"/>
                </a:solidFill>
                <a:latin typeface="Times New Roman" panose="02020603050405020304" pitchFamily="18" charset="0"/>
              </a:defRPr>
            </a:lvl8pPr>
            <a:lvl9pPr marL="3886200" indent="-228600" eaLnBrk="0" fontAlgn="base" hangingPunct="0">
              <a:spcBef>
                <a:spcPct val="0"/>
              </a:spcBef>
              <a:spcAft>
                <a:spcPct val="0"/>
              </a:spcAft>
              <a:defRPr sz="2400">
                <a:solidFill>
                  <a:schemeClr val="accent2"/>
                </a:solidFill>
                <a:latin typeface="Times New Roman" panose="02020603050405020304" pitchFamily="18" charset="0"/>
              </a:defRPr>
            </a:lvl9pPr>
          </a:lstStyle>
          <a:p>
            <a:endParaRPr lang="cs-CZ" altLang="cs-CZ"/>
          </a:p>
        </p:txBody>
      </p:sp>
      <p:sp>
        <p:nvSpPr>
          <p:cNvPr id="32775" name="Rectangle 5"/>
          <p:cNvSpPr>
            <a:spLocks noChangeArrowheads="1"/>
          </p:cNvSpPr>
          <p:nvPr/>
        </p:nvSpPr>
        <p:spPr bwMode="auto">
          <a:xfrm>
            <a:off x="-1588" y="7938"/>
            <a:ext cx="288766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accent2"/>
                </a:solidFill>
                <a:latin typeface="Times New Roman" panose="02020603050405020304" pitchFamily="18" charset="0"/>
              </a:defRPr>
            </a:lvl1pPr>
            <a:lvl2pPr marL="742950" indent="-285750">
              <a:defRPr sz="2400">
                <a:solidFill>
                  <a:schemeClr val="accent2"/>
                </a:solidFill>
                <a:latin typeface="Times New Roman" panose="02020603050405020304" pitchFamily="18" charset="0"/>
              </a:defRPr>
            </a:lvl2pPr>
            <a:lvl3pPr marL="1143000" indent="-228600">
              <a:defRPr sz="2400">
                <a:solidFill>
                  <a:schemeClr val="accent2"/>
                </a:solidFill>
                <a:latin typeface="Times New Roman" panose="02020603050405020304" pitchFamily="18" charset="0"/>
              </a:defRPr>
            </a:lvl3pPr>
            <a:lvl4pPr marL="1600200" indent="-228600">
              <a:defRPr sz="2400">
                <a:solidFill>
                  <a:schemeClr val="accent2"/>
                </a:solidFill>
                <a:latin typeface="Times New Roman" panose="02020603050405020304" pitchFamily="18" charset="0"/>
              </a:defRPr>
            </a:lvl4pPr>
            <a:lvl5pPr marL="2057400" indent="-228600">
              <a:defRPr sz="2400">
                <a:solidFill>
                  <a:schemeClr val="accent2"/>
                </a:solidFill>
                <a:latin typeface="Times New Roman" panose="02020603050405020304" pitchFamily="18" charset="0"/>
              </a:defRPr>
            </a:lvl5pPr>
            <a:lvl6pPr marL="2514600" indent="-228600" eaLnBrk="0" fontAlgn="base" hangingPunct="0">
              <a:spcBef>
                <a:spcPct val="0"/>
              </a:spcBef>
              <a:spcAft>
                <a:spcPct val="0"/>
              </a:spcAft>
              <a:defRPr sz="2400">
                <a:solidFill>
                  <a:schemeClr val="accent2"/>
                </a:solidFill>
                <a:latin typeface="Times New Roman" panose="02020603050405020304" pitchFamily="18" charset="0"/>
              </a:defRPr>
            </a:lvl6pPr>
            <a:lvl7pPr marL="2971800" indent="-228600" eaLnBrk="0" fontAlgn="base" hangingPunct="0">
              <a:spcBef>
                <a:spcPct val="0"/>
              </a:spcBef>
              <a:spcAft>
                <a:spcPct val="0"/>
              </a:spcAft>
              <a:defRPr sz="2400">
                <a:solidFill>
                  <a:schemeClr val="accent2"/>
                </a:solidFill>
                <a:latin typeface="Times New Roman" panose="02020603050405020304" pitchFamily="18" charset="0"/>
              </a:defRPr>
            </a:lvl7pPr>
            <a:lvl8pPr marL="3429000" indent="-228600" eaLnBrk="0" fontAlgn="base" hangingPunct="0">
              <a:spcBef>
                <a:spcPct val="0"/>
              </a:spcBef>
              <a:spcAft>
                <a:spcPct val="0"/>
              </a:spcAft>
              <a:defRPr sz="2400">
                <a:solidFill>
                  <a:schemeClr val="accent2"/>
                </a:solidFill>
                <a:latin typeface="Times New Roman" panose="02020603050405020304" pitchFamily="18" charset="0"/>
              </a:defRPr>
            </a:lvl8pPr>
            <a:lvl9pPr marL="3886200" indent="-228600" eaLnBrk="0" fontAlgn="base" hangingPunct="0">
              <a:spcBef>
                <a:spcPct val="0"/>
              </a:spcBef>
              <a:spcAft>
                <a:spcPct val="0"/>
              </a:spcAft>
              <a:defRPr sz="2400">
                <a:solidFill>
                  <a:schemeClr val="accent2"/>
                </a:solidFill>
                <a:latin typeface="Times New Roman" panose="02020603050405020304" pitchFamily="18" charset="0"/>
              </a:defRPr>
            </a:lvl9pPr>
          </a:lstStyle>
          <a:p>
            <a:endParaRPr lang="cs-CZ" altLang="cs-CZ"/>
          </a:p>
        </p:txBody>
      </p:sp>
      <p:sp>
        <p:nvSpPr>
          <p:cNvPr id="32776" name="Rectangle 6"/>
          <p:cNvSpPr>
            <a:spLocks noChangeArrowheads="1" noTextEdit="1"/>
          </p:cNvSpPr>
          <p:nvPr>
            <p:ph type="sldImg"/>
          </p:nvPr>
        </p:nvSpPr>
        <p:spPr>
          <a:xfrm>
            <a:off x="52388" y="746125"/>
            <a:ext cx="6556375" cy="3689350"/>
          </a:xfrm>
          <a:ln cap="flat"/>
        </p:spPr>
      </p:sp>
      <p:sp>
        <p:nvSpPr>
          <p:cNvPr id="32777" name="Rectangle 7"/>
          <p:cNvSpPr>
            <a:spLocks noGrp="1" noChangeArrowheads="1"/>
          </p:cNvSpPr>
          <p:nvPr>
            <p:ph type="body" idx="1"/>
          </p:nvPr>
        </p:nvSpPr>
        <p:spPr>
          <a:noFill/>
        </p:spPr>
        <p:txBody>
          <a:bodyPr/>
          <a:lstStyle/>
          <a:p>
            <a:r>
              <a:rPr lang="cs-CZ" altLang="cs-CZ" smtClean="0"/>
              <a:t>Hypermetropic eye is the oposite of myopic eye. Its small and thats why the light reys go throught the retina and immaginary they join behind of retinal point of sharp vision. We use convex lens for correction into spectacles</a:t>
            </a:r>
          </a:p>
          <a:p>
            <a:r>
              <a:rPr lang="cs-CZ" altLang="cs-CZ" smtClean="0"/>
              <a:t>Hypermetropic eye cannot see sharp for long distenc not even for near distance. The object is more cloudy when its closer to the eye.</a:t>
            </a:r>
          </a:p>
        </p:txBody>
      </p:sp>
    </p:spTree>
    <p:extLst>
      <p:ext uri="{BB962C8B-B14F-4D97-AF65-F5344CB8AC3E}">
        <p14:creationId xmlns:p14="http://schemas.microsoft.com/office/powerpoint/2010/main" val="33924831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5"/>
          <p:cNvSpPr>
            <a:spLocks noGrp="1" noChangeArrowheads="1"/>
          </p:cNvSpPr>
          <p:nvPr>
            <p:ph type="sldNum" sz="quarter" idx="5"/>
          </p:nvPr>
        </p:nvSpPr>
        <p:spPr>
          <a:noFill/>
        </p:spPr>
        <p:txBody>
          <a:bodyPr/>
          <a:lstStyle>
            <a:lvl1pPr defTabSz="762000">
              <a:defRPr sz="2400">
                <a:solidFill>
                  <a:schemeClr val="accent2"/>
                </a:solidFill>
                <a:latin typeface="Times New Roman" panose="02020603050405020304" pitchFamily="18" charset="0"/>
              </a:defRPr>
            </a:lvl1pPr>
            <a:lvl2pPr marL="742950" indent="-285750" defTabSz="762000">
              <a:defRPr sz="2400">
                <a:solidFill>
                  <a:schemeClr val="accent2"/>
                </a:solidFill>
                <a:latin typeface="Times New Roman" panose="02020603050405020304" pitchFamily="18" charset="0"/>
              </a:defRPr>
            </a:lvl2pPr>
            <a:lvl3pPr marL="1143000" indent="-228600" defTabSz="762000">
              <a:defRPr sz="2400">
                <a:solidFill>
                  <a:schemeClr val="accent2"/>
                </a:solidFill>
                <a:latin typeface="Times New Roman" panose="02020603050405020304" pitchFamily="18" charset="0"/>
              </a:defRPr>
            </a:lvl3pPr>
            <a:lvl4pPr marL="1600200" indent="-228600" defTabSz="762000">
              <a:defRPr sz="2400">
                <a:solidFill>
                  <a:schemeClr val="accent2"/>
                </a:solidFill>
                <a:latin typeface="Times New Roman" panose="02020603050405020304" pitchFamily="18" charset="0"/>
              </a:defRPr>
            </a:lvl4pPr>
            <a:lvl5pPr marL="2057400" indent="-228600" defTabSz="762000">
              <a:defRPr sz="2400">
                <a:solidFill>
                  <a:schemeClr val="accent2"/>
                </a:solidFill>
                <a:latin typeface="Times New Roman" panose="02020603050405020304" pitchFamily="18" charset="0"/>
              </a:defRPr>
            </a:lvl5pPr>
            <a:lvl6pPr marL="2514600" indent="-228600" defTabSz="762000" eaLnBrk="0" fontAlgn="base" hangingPunct="0">
              <a:spcBef>
                <a:spcPct val="0"/>
              </a:spcBef>
              <a:spcAft>
                <a:spcPct val="0"/>
              </a:spcAft>
              <a:defRPr sz="2400">
                <a:solidFill>
                  <a:schemeClr val="accent2"/>
                </a:solidFill>
                <a:latin typeface="Times New Roman" panose="02020603050405020304" pitchFamily="18" charset="0"/>
              </a:defRPr>
            </a:lvl6pPr>
            <a:lvl7pPr marL="2971800" indent="-228600" defTabSz="762000" eaLnBrk="0" fontAlgn="base" hangingPunct="0">
              <a:spcBef>
                <a:spcPct val="0"/>
              </a:spcBef>
              <a:spcAft>
                <a:spcPct val="0"/>
              </a:spcAft>
              <a:defRPr sz="2400">
                <a:solidFill>
                  <a:schemeClr val="accent2"/>
                </a:solidFill>
                <a:latin typeface="Times New Roman" panose="02020603050405020304" pitchFamily="18" charset="0"/>
              </a:defRPr>
            </a:lvl7pPr>
            <a:lvl8pPr marL="3429000" indent="-228600" defTabSz="762000" eaLnBrk="0" fontAlgn="base" hangingPunct="0">
              <a:spcBef>
                <a:spcPct val="0"/>
              </a:spcBef>
              <a:spcAft>
                <a:spcPct val="0"/>
              </a:spcAft>
              <a:defRPr sz="2400">
                <a:solidFill>
                  <a:schemeClr val="accent2"/>
                </a:solidFill>
                <a:latin typeface="Times New Roman" panose="02020603050405020304" pitchFamily="18" charset="0"/>
              </a:defRPr>
            </a:lvl8pPr>
            <a:lvl9pPr marL="3886200" indent="-228600" defTabSz="762000" eaLnBrk="0" fontAlgn="base" hangingPunct="0">
              <a:spcBef>
                <a:spcPct val="0"/>
              </a:spcBef>
              <a:spcAft>
                <a:spcPct val="0"/>
              </a:spcAft>
              <a:defRPr sz="2400">
                <a:solidFill>
                  <a:schemeClr val="accent2"/>
                </a:solidFill>
                <a:latin typeface="Times New Roman" panose="02020603050405020304" pitchFamily="18" charset="0"/>
              </a:defRPr>
            </a:lvl9pPr>
          </a:lstStyle>
          <a:p>
            <a:fld id="{5F863F22-76E9-43CA-A6F8-2F399B8F3C92}" type="slidenum">
              <a:rPr lang="cs-CZ" altLang="cs-CZ" sz="1000" smtClean="0">
                <a:solidFill>
                  <a:schemeClr val="tx1"/>
                </a:solidFill>
              </a:rPr>
              <a:pPr/>
              <a:t>12</a:t>
            </a:fld>
            <a:endParaRPr lang="cs-CZ" altLang="cs-CZ" sz="1000" smtClean="0">
              <a:solidFill>
                <a:schemeClr val="tx1"/>
              </a:solidFill>
            </a:endParaRPr>
          </a:p>
        </p:txBody>
      </p:sp>
      <p:sp>
        <p:nvSpPr>
          <p:cNvPr id="34819" name="Rectangle 2"/>
          <p:cNvSpPr>
            <a:spLocks noChangeArrowheads="1"/>
          </p:cNvSpPr>
          <p:nvPr/>
        </p:nvSpPr>
        <p:spPr bwMode="auto">
          <a:xfrm>
            <a:off x="3775075" y="7938"/>
            <a:ext cx="2887663"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accent2"/>
                </a:solidFill>
                <a:latin typeface="Times New Roman" panose="02020603050405020304" pitchFamily="18" charset="0"/>
              </a:defRPr>
            </a:lvl1pPr>
            <a:lvl2pPr marL="742950" indent="-285750">
              <a:defRPr sz="2400">
                <a:solidFill>
                  <a:schemeClr val="accent2"/>
                </a:solidFill>
                <a:latin typeface="Times New Roman" panose="02020603050405020304" pitchFamily="18" charset="0"/>
              </a:defRPr>
            </a:lvl2pPr>
            <a:lvl3pPr marL="1143000" indent="-228600">
              <a:defRPr sz="2400">
                <a:solidFill>
                  <a:schemeClr val="accent2"/>
                </a:solidFill>
                <a:latin typeface="Times New Roman" panose="02020603050405020304" pitchFamily="18" charset="0"/>
              </a:defRPr>
            </a:lvl3pPr>
            <a:lvl4pPr marL="1600200" indent="-228600">
              <a:defRPr sz="2400">
                <a:solidFill>
                  <a:schemeClr val="accent2"/>
                </a:solidFill>
                <a:latin typeface="Times New Roman" panose="02020603050405020304" pitchFamily="18" charset="0"/>
              </a:defRPr>
            </a:lvl4pPr>
            <a:lvl5pPr marL="2057400" indent="-228600">
              <a:defRPr sz="2400">
                <a:solidFill>
                  <a:schemeClr val="accent2"/>
                </a:solidFill>
                <a:latin typeface="Times New Roman" panose="02020603050405020304" pitchFamily="18" charset="0"/>
              </a:defRPr>
            </a:lvl5pPr>
            <a:lvl6pPr marL="2514600" indent="-228600" eaLnBrk="0" fontAlgn="base" hangingPunct="0">
              <a:spcBef>
                <a:spcPct val="0"/>
              </a:spcBef>
              <a:spcAft>
                <a:spcPct val="0"/>
              </a:spcAft>
              <a:defRPr sz="2400">
                <a:solidFill>
                  <a:schemeClr val="accent2"/>
                </a:solidFill>
                <a:latin typeface="Times New Roman" panose="02020603050405020304" pitchFamily="18" charset="0"/>
              </a:defRPr>
            </a:lvl6pPr>
            <a:lvl7pPr marL="2971800" indent="-228600" eaLnBrk="0" fontAlgn="base" hangingPunct="0">
              <a:spcBef>
                <a:spcPct val="0"/>
              </a:spcBef>
              <a:spcAft>
                <a:spcPct val="0"/>
              </a:spcAft>
              <a:defRPr sz="2400">
                <a:solidFill>
                  <a:schemeClr val="accent2"/>
                </a:solidFill>
                <a:latin typeface="Times New Roman" panose="02020603050405020304" pitchFamily="18" charset="0"/>
              </a:defRPr>
            </a:lvl7pPr>
            <a:lvl8pPr marL="3429000" indent="-228600" eaLnBrk="0" fontAlgn="base" hangingPunct="0">
              <a:spcBef>
                <a:spcPct val="0"/>
              </a:spcBef>
              <a:spcAft>
                <a:spcPct val="0"/>
              </a:spcAft>
              <a:defRPr sz="2400">
                <a:solidFill>
                  <a:schemeClr val="accent2"/>
                </a:solidFill>
                <a:latin typeface="Times New Roman" panose="02020603050405020304" pitchFamily="18" charset="0"/>
              </a:defRPr>
            </a:lvl8pPr>
            <a:lvl9pPr marL="3886200" indent="-228600" eaLnBrk="0" fontAlgn="base" hangingPunct="0">
              <a:spcBef>
                <a:spcPct val="0"/>
              </a:spcBef>
              <a:spcAft>
                <a:spcPct val="0"/>
              </a:spcAft>
              <a:defRPr sz="2400">
                <a:solidFill>
                  <a:schemeClr val="accent2"/>
                </a:solidFill>
                <a:latin typeface="Times New Roman" panose="02020603050405020304" pitchFamily="18" charset="0"/>
              </a:defRPr>
            </a:lvl9pPr>
          </a:lstStyle>
          <a:p>
            <a:endParaRPr lang="cs-CZ" altLang="cs-CZ"/>
          </a:p>
        </p:txBody>
      </p:sp>
      <p:sp>
        <p:nvSpPr>
          <p:cNvPr id="34820" name="Rectangle 3"/>
          <p:cNvSpPr>
            <a:spLocks noChangeArrowheads="1"/>
          </p:cNvSpPr>
          <p:nvPr/>
        </p:nvSpPr>
        <p:spPr bwMode="auto">
          <a:xfrm>
            <a:off x="3775075" y="9399588"/>
            <a:ext cx="2887663"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9050" tIns="0" rIns="19050" bIns="0" anchor="b"/>
          <a:lstStyle>
            <a:lvl1pPr defTabSz="762000">
              <a:defRPr sz="2400">
                <a:solidFill>
                  <a:schemeClr val="accent2"/>
                </a:solidFill>
                <a:latin typeface="Times New Roman" panose="02020603050405020304" pitchFamily="18" charset="0"/>
              </a:defRPr>
            </a:lvl1pPr>
            <a:lvl2pPr marL="742950" indent="-285750" defTabSz="762000">
              <a:defRPr sz="2400">
                <a:solidFill>
                  <a:schemeClr val="accent2"/>
                </a:solidFill>
                <a:latin typeface="Times New Roman" panose="02020603050405020304" pitchFamily="18" charset="0"/>
              </a:defRPr>
            </a:lvl2pPr>
            <a:lvl3pPr marL="1143000" indent="-228600" defTabSz="762000">
              <a:defRPr sz="2400">
                <a:solidFill>
                  <a:schemeClr val="accent2"/>
                </a:solidFill>
                <a:latin typeface="Times New Roman" panose="02020603050405020304" pitchFamily="18" charset="0"/>
              </a:defRPr>
            </a:lvl3pPr>
            <a:lvl4pPr marL="1600200" indent="-228600" defTabSz="762000">
              <a:defRPr sz="2400">
                <a:solidFill>
                  <a:schemeClr val="accent2"/>
                </a:solidFill>
                <a:latin typeface="Times New Roman" panose="02020603050405020304" pitchFamily="18" charset="0"/>
              </a:defRPr>
            </a:lvl4pPr>
            <a:lvl5pPr marL="2057400" indent="-228600" defTabSz="762000">
              <a:defRPr sz="2400">
                <a:solidFill>
                  <a:schemeClr val="accent2"/>
                </a:solidFill>
                <a:latin typeface="Times New Roman" panose="02020603050405020304" pitchFamily="18" charset="0"/>
              </a:defRPr>
            </a:lvl5pPr>
            <a:lvl6pPr marL="2514600" indent="-228600" defTabSz="762000" eaLnBrk="0" fontAlgn="base" hangingPunct="0">
              <a:spcBef>
                <a:spcPct val="0"/>
              </a:spcBef>
              <a:spcAft>
                <a:spcPct val="0"/>
              </a:spcAft>
              <a:defRPr sz="2400">
                <a:solidFill>
                  <a:schemeClr val="accent2"/>
                </a:solidFill>
                <a:latin typeface="Times New Roman" panose="02020603050405020304" pitchFamily="18" charset="0"/>
              </a:defRPr>
            </a:lvl6pPr>
            <a:lvl7pPr marL="2971800" indent="-228600" defTabSz="762000" eaLnBrk="0" fontAlgn="base" hangingPunct="0">
              <a:spcBef>
                <a:spcPct val="0"/>
              </a:spcBef>
              <a:spcAft>
                <a:spcPct val="0"/>
              </a:spcAft>
              <a:defRPr sz="2400">
                <a:solidFill>
                  <a:schemeClr val="accent2"/>
                </a:solidFill>
                <a:latin typeface="Times New Roman" panose="02020603050405020304" pitchFamily="18" charset="0"/>
              </a:defRPr>
            </a:lvl7pPr>
            <a:lvl8pPr marL="3429000" indent="-228600" defTabSz="762000" eaLnBrk="0" fontAlgn="base" hangingPunct="0">
              <a:spcBef>
                <a:spcPct val="0"/>
              </a:spcBef>
              <a:spcAft>
                <a:spcPct val="0"/>
              </a:spcAft>
              <a:defRPr sz="2400">
                <a:solidFill>
                  <a:schemeClr val="accent2"/>
                </a:solidFill>
                <a:latin typeface="Times New Roman" panose="02020603050405020304" pitchFamily="18" charset="0"/>
              </a:defRPr>
            </a:lvl8pPr>
            <a:lvl9pPr marL="3886200" indent="-228600" defTabSz="762000" eaLnBrk="0" fontAlgn="base" hangingPunct="0">
              <a:spcBef>
                <a:spcPct val="0"/>
              </a:spcBef>
              <a:spcAft>
                <a:spcPct val="0"/>
              </a:spcAft>
              <a:defRPr sz="2400">
                <a:solidFill>
                  <a:schemeClr val="accent2"/>
                </a:solidFill>
                <a:latin typeface="Times New Roman" panose="02020603050405020304" pitchFamily="18" charset="0"/>
              </a:defRPr>
            </a:lvl9pPr>
          </a:lstStyle>
          <a:p>
            <a:pPr algn="r"/>
            <a:r>
              <a:rPr lang="cs-CZ" altLang="cs-CZ" sz="1000" i="1">
                <a:solidFill>
                  <a:schemeClr val="tx1"/>
                </a:solidFill>
              </a:rPr>
              <a:t>4</a:t>
            </a:r>
          </a:p>
        </p:txBody>
      </p:sp>
      <p:sp>
        <p:nvSpPr>
          <p:cNvPr id="34821" name="Rectangle 4"/>
          <p:cNvSpPr>
            <a:spLocks noChangeArrowheads="1"/>
          </p:cNvSpPr>
          <p:nvPr/>
        </p:nvSpPr>
        <p:spPr bwMode="auto">
          <a:xfrm>
            <a:off x="-1588" y="9399588"/>
            <a:ext cx="2887663"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accent2"/>
                </a:solidFill>
                <a:latin typeface="Times New Roman" panose="02020603050405020304" pitchFamily="18" charset="0"/>
              </a:defRPr>
            </a:lvl1pPr>
            <a:lvl2pPr marL="742950" indent="-285750">
              <a:defRPr sz="2400">
                <a:solidFill>
                  <a:schemeClr val="accent2"/>
                </a:solidFill>
                <a:latin typeface="Times New Roman" panose="02020603050405020304" pitchFamily="18" charset="0"/>
              </a:defRPr>
            </a:lvl2pPr>
            <a:lvl3pPr marL="1143000" indent="-228600">
              <a:defRPr sz="2400">
                <a:solidFill>
                  <a:schemeClr val="accent2"/>
                </a:solidFill>
                <a:latin typeface="Times New Roman" panose="02020603050405020304" pitchFamily="18" charset="0"/>
              </a:defRPr>
            </a:lvl3pPr>
            <a:lvl4pPr marL="1600200" indent="-228600">
              <a:defRPr sz="2400">
                <a:solidFill>
                  <a:schemeClr val="accent2"/>
                </a:solidFill>
                <a:latin typeface="Times New Roman" panose="02020603050405020304" pitchFamily="18" charset="0"/>
              </a:defRPr>
            </a:lvl4pPr>
            <a:lvl5pPr marL="2057400" indent="-228600">
              <a:defRPr sz="2400">
                <a:solidFill>
                  <a:schemeClr val="accent2"/>
                </a:solidFill>
                <a:latin typeface="Times New Roman" panose="02020603050405020304" pitchFamily="18" charset="0"/>
              </a:defRPr>
            </a:lvl5pPr>
            <a:lvl6pPr marL="2514600" indent="-228600" eaLnBrk="0" fontAlgn="base" hangingPunct="0">
              <a:spcBef>
                <a:spcPct val="0"/>
              </a:spcBef>
              <a:spcAft>
                <a:spcPct val="0"/>
              </a:spcAft>
              <a:defRPr sz="2400">
                <a:solidFill>
                  <a:schemeClr val="accent2"/>
                </a:solidFill>
                <a:latin typeface="Times New Roman" panose="02020603050405020304" pitchFamily="18" charset="0"/>
              </a:defRPr>
            </a:lvl6pPr>
            <a:lvl7pPr marL="2971800" indent="-228600" eaLnBrk="0" fontAlgn="base" hangingPunct="0">
              <a:spcBef>
                <a:spcPct val="0"/>
              </a:spcBef>
              <a:spcAft>
                <a:spcPct val="0"/>
              </a:spcAft>
              <a:defRPr sz="2400">
                <a:solidFill>
                  <a:schemeClr val="accent2"/>
                </a:solidFill>
                <a:latin typeface="Times New Roman" panose="02020603050405020304" pitchFamily="18" charset="0"/>
              </a:defRPr>
            </a:lvl7pPr>
            <a:lvl8pPr marL="3429000" indent="-228600" eaLnBrk="0" fontAlgn="base" hangingPunct="0">
              <a:spcBef>
                <a:spcPct val="0"/>
              </a:spcBef>
              <a:spcAft>
                <a:spcPct val="0"/>
              </a:spcAft>
              <a:defRPr sz="2400">
                <a:solidFill>
                  <a:schemeClr val="accent2"/>
                </a:solidFill>
                <a:latin typeface="Times New Roman" panose="02020603050405020304" pitchFamily="18" charset="0"/>
              </a:defRPr>
            </a:lvl8pPr>
            <a:lvl9pPr marL="3886200" indent="-228600" eaLnBrk="0" fontAlgn="base" hangingPunct="0">
              <a:spcBef>
                <a:spcPct val="0"/>
              </a:spcBef>
              <a:spcAft>
                <a:spcPct val="0"/>
              </a:spcAft>
              <a:defRPr sz="2400">
                <a:solidFill>
                  <a:schemeClr val="accent2"/>
                </a:solidFill>
                <a:latin typeface="Times New Roman" panose="02020603050405020304" pitchFamily="18" charset="0"/>
              </a:defRPr>
            </a:lvl9pPr>
          </a:lstStyle>
          <a:p>
            <a:endParaRPr lang="cs-CZ" altLang="cs-CZ"/>
          </a:p>
        </p:txBody>
      </p:sp>
      <p:sp>
        <p:nvSpPr>
          <p:cNvPr id="34822" name="Rectangle 5"/>
          <p:cNvSpPr>
            <a:spLocks noChangeArrowheads="1"/>
          </p:cNvSpPr>
          <p:nvPr/>
        </p:nvSpPr>
        <p:spPr bwMode="auto">
          <a:xfrm>
            <a:off x="-1588" y="7938"/>
            <a:ext cx="2887663"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accent2"/>
                </a:solidFill>
                <a:latin typeface="Times New Roman" panose="02020603050405020304" pitchFamily="18" charset="0"/>
              </a:defRPr>
            </a:lvl1pPr>
            <a:lvl2pPr marL="742950" indent="-285750">
              <a:defRPr sz="2400">
                <a:solidFill>
                  <a:schemeClr val="accent2"/>
                </a:solidFill>
                <a:latin typeface="Times New Roman" panose="02020603050405020304" pitchFamily="18" charset="0"/>
              </a:defRPr>
            </a:lvl2pPr>
            <a:lvl3pPr marL="1143000" indent="-228600">
              <a:defRPr sz="2400">
                <a:solidFill>
                  <a:schemeClr val="accent2"/>
                </a:solidFill>
                <a:latin typeface="Times New Roman" panose="02020603050405020304" pitchFamily="18" charset="0"/>
              </a:defRPr>
            </a:lvl3pPr>
            <a:lvl4pPr marL="1600200" indent="-228600">
              <a:defRPr sz="2400">
                <a:solidFill>
                  <a:schemeClr val="accent2"/>
                </a:solidFill>
                <a:latin typeface="Times New Roman" panose="02020603050405020304" pitchFamily="18" charset="0"/>
              </a:defRPr>
            </a:lvl4pPr>
            <a:lvl5pPr marL="2057400" indent="-228600">
              <a:defRPr sz="2400">
                <a:solidFill>
                  <a:schemeClr val="accent2"/>
                </a:solidFill>
                <a:latin typeface="Times New Roman" panose="02020603050405020304" pitchFamily="18" charset="0"/>
              </a:defRPr>
            </a:lvl5pPr>
            <a:lvl6pPr marL="2514600" indent="-228600" eaLnBrk="0" fontAlgn="base" hangingPunct="0">
              <a:spcBef>
                <a:spcPct val="0"/>
              </a:spcBef>
              <a:spcAft>
                <a:spcPct val="0"/>
              </a:spcAft>
              <a:defRPr sz="2400">
                <a:solidFill>
                  <a:schemeClr val="accent2"/>
                </a:solidFill>
                <a:latin typeface="Times New Roman" panose="02020603050405020304" pitchFamily="18" charset="0"/>
              </a:defRPr>
            </a:lvl6pPr>
            <a:lvl7pPr marL="2971800" indent="-228600" eaLnBrk="0" fontAlgn="base" hangingPunct="0">
              <a:spcBef>
                <a:spcPct val="0"/>
              </a:spcBef>
              <a:spcAft>
                <a:spcPct val="0"/>
              </a:spcAft>
              <a:defRPr sz="2400">
                <a:solidFill>
                  <a:schemeClr val="accent2"/>
                </a:solidFill>
                <a:latin typeface="Times New Roman" panose="02020603050405020304" pitchFamily="18" charset="0"/>
              </a:defRPr>
            </a:lvl7pPr>
            <a:lvl8pPr marL="3429000" indent="-228600" eaLnBrk="0" fontAlgn="base" hangingPunct="0">
              <a:spcBef>
                <a:spcPct val="0"/>
              </a:spcBef>
              <a:spcAft>
                <a:spcPct val="0"/>
              </a:spcAft>
              <a:defRPr sz="2400">
                <a:solidFill>
                  <a:schemeClr val="accent2"/>
                </a:solidFill>
                <a:latin typeface="Times New Roman" panose="02020603050405020304" pitchFamily="18" charset="0"/>
              </a:defRPr>
            </a:lvl8pPr>
            <a:lvl9pPr marL="3886200" indent="-228600" eaLnBrk="0" fontAlgn="base" hangingPunct="0">
              <a:spcBef>
                <a:spcPct val="0"/>
              </a:spcBef>
              <a:spcAft>
                <a:spcPct val="0"/>
              </a:spcAft>
              <a:defRPr sz="2400">
                <a:solidFill>
                  <a:schemeClr val="accent2"/>
                </a:solidFill>
                <a:latin typeface="Times New Roman" panose="02020603050405020304" pitchFamily="18" charset="0"/>
              </a:defRPr>
            </a:lvl9pPr>
          </a:lstStyle>
          <a:p>
            <a:endParaRPr lang="cs-CZ" altLang="cs-CZ"/>
          </a:p>
        </p:txBody>
      </p:sp>
      <p:sp>
        <p:nvSpPr>
          <p:cNvPr id="34823" name="Rectangle 6"/>
          <p:cNvSpPr>
            <a:spLocks noChangeArrowheads="1" noTextEdit="1"/>
          </p:cNvSpPr>
          <p:nvPr>
            <p:ph type="sldImg"/>
          </p:nvPr>
        </p:nvSpPr>
        <p:spPr>
          <a:xfrm>
            <a:off x="52388" y="746125"/>
            <a:ext cx="6556375" cy="3689350"/>
          </a:xfrm>
          <a:ln cap="flat"/>
        </p:spPr>
      </p:sp>
      <p:sp>
        <p:nvSpPr>
          <p:cNvPr id="34824" name="Rectangle 7"/>
          <p:cNvSpPr>
            <a:spLocks noGrp="1" noChangeArrowheads="1"/>
          </p:cNvSpPr>
          <p:nvPr>
            <p:ph type="body" idx="1"/>
          </p:nvPr>
        </p:nvSpPr>
        <p:spPr>
          <a:noFill/>
        </p:spPr>
        <p:txBody>
          <a:bodyPr/>
          <a:lstStyle/>
          <a:p>
            <a:endParaRPr lang="cs-CZ" altLang="cs-CZ" smtClean="0"/>
          </a:p>
        </p:txBody>
      </p:sp>
    </p:spTree>
    <p:extLst>
      <p:ext uri="{BB962C8B-B14F-4D97-AF65-F5344CB8AC3E}">
        <p14:creationId xmlns:p14="http://schemas.microsoft.com/office/powerpoint/2010/main" val="15301449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5"/>
          <p:cNvSpPr>
            <a:spLocks noGrp="1" noChangeArrowheads="1"/>
          </p:cNvSpPr>
          <p:nvPr>
            <p:ph type="sldNum" sz="quarter" idx="5"/>
          </p:nvPr>
        </p:nvSpPr>
        <p:spPr>
          <a:noFill/>
        </p:spPr>
        <p:txBody>
          <a:bodyPr/>
          <a:lstStyle>
            <a:lvl1pPr defTabSz="762000">
              <a:defRPr sz="2400">
                <a:solidFill>
                  <a:schemeClr val="accent2"/>
                </a:solidFill>
                <a:latin typeface="Times New Roman" panose="02020603050405020304" pitchFamily="18" charset="0"/>
              </a:defRPr>
            </a:lvl1pPr>
            <a:lvl2pPr marL="742950" indent="-285750" defTabSz="762000">
              <a:defRPr sz="2400">
                <a:solidFill>
                  <a:schemeClr val="accent2"/>
                </a:solidFill>
                <a:latin typeface="Times New Roman" panose="02020603050405020304" pitchFamily="18" charset="0"/>
              </a:defRPr>
            </a:lvl2pPr>
            <a:lvl3pPr marL="1143000" indent="-228600" defTabSz="762000">
              <a:defRPr sz="2400">
                <a:solidFill>
                  <a:schemeClr val="accent2"/>
                </a:solidFill>
                <a:latin typeface="Times New Roman" panose="02020603050405020304" pitchFamily="18" charset="0"/>
              </a:defRPr>
            </a:lvl3pPr>
            <a:lvl4pPr marL="1600200" indent="-228600" defTabSz="762000">
              <a:defRPr sz="2400">
                <a:solidFill>
                  <a:schemeClr val="accent2"/>
                </a:solidFill>
                <a:latin typeface="Times New Roman" panose="02020603050405020304" pitchFamily="18" charset="0"/>
              </a:defRPr>
            </a:lvl4pPr>
            <a:lvl5pPr marL="2057400" indent="-228600" defTabSz="762000">
              <a:defRPr sz="2400">
                <a:solidFill>
                  <a:schemeClr val="accent2"/>
                </a:solidFill>
                <a:latin typeface="Times New Roman" panose="02020603050405020304" pitchFamily="18" charset="0"/>
              </a:defRPr>
            </a:lvl5pPr>
            <a:lvl6pPr marL="2514600" indent="-228600" defTabSz="762000" eaLnBrk="0" fontAlgn="base" hangingPunct="0">
              <a:spcBef>
                <a:spcPct val="0"/>
              </a:spcBef>
              <a:spcAft>
                <a:spcPct val="0"/>
              </a:spcAft>
              <a:defRPr sz="2400">
                <a:solidFill>
                  <a:schemeClr val="accent2"/>
                </a:solidFill>
                <a:latin typeface="Times New Roman" panose="02020603050405020304" pitchFamily="18" charset="0"/>
              </a:defRPr>
            </a:lvl6pPr>
            <a:lvl7pPr marL="2971800" indent="-228600" defTabSz="762000" eaLnBrk="0" fontAlgn="base" hangingPunct="0">
              <a:spcBef>
                <a:spcPct val="0"/>
              </a:spcBef>
              <a:spcAft>
                <a:spcPct val="0"/>
              </a:spcAft>
              <a:defRPr sz="2400">
                <a:solidFill>
                  <a:schemeClr val="accent2"/>
                </a:solidFill>
                <a:latin typeface="Times New Roman" panose="02020603050405020304" pitchFamily="18" charset="0"/>
              </a:defRPr>
            </a:lvl7pPr>
            <a:lvl8pPr marL="3429000" indent="-228600" defTabSz="762000" eaLnBrk="0" fontAlgn="base" hangingPunct="0">
              <a:spcBef>
                <a:spcPct val="0"/>
              </a:spcBef>
              <a:spcAft>
                <a:spcPct val="0"/>
              </a:spcAft>
              <a:defRPr sz="2400">
                <a:solidFill>
                  <a:schemeClr val="accent2"/>
                </a:solidFill>
                <a:latin typeface="Times New Roman" panose="02020603050405020304" pitchFamily="18" charset="0"/>
              </a:defRPr>
            </a:lvl8pPr>
            <a:lvl9pPr marL="3886200" indent="-228600" defTabSz="762000" eaLnBrk="0" fontAlgn="base" hangingPunct="0">
              <a:spcBef>
                <a:spcPct val="0"/>
              </a:spcBef>
              <a:spcAft>
                <a:spcPct val="0"/>
              </a:spcAft>
              <a:defRPr sz="2400">
                <a:solidFill>
                  <a:schemeClr val="accent2"/>
                </a:solidFill>
                <a:latin typeface="Times New Roman" panose="02020603050405020304" pitchFamily="18" charset="0"/>
              </a:defRPr>
            </a:lvl9pPr>
          </a:lstStyle>
          <a:p>
            <a:fld id="{FE7C1043-9328-4BDE-B739-3ABE89309752}" type="slidenum">
              <a:rPr lang="cs-CZ" altLang="cs-CZ" sz="1000" smtClean="0">
                <a:solidFill>
                  <a:schemeClr val="tx1"/>
                </a:solidFill>
              </a:rPr>
              <a:pPr/>
              <a:t>13</a:t>
            </a:fld>
            <a:endParaRPr lang="cs-CZ" altLang="cs-CZ" sz="1000" smtClean="0">
              <a:solidFill>
                <a:schemeClr val="tx1"/>
              </a:solidFill>
            </a:endParaRPr>
          </a:p>
        </p:txBody>
      </p:sp>
      <p:sp>
        <p:nvSpPr>
          <p:cNvPr id="36867" name="Rectangle 2"/>
          <p:cNvSpPr>
            <a:spLocks noChangeArrowheads="1"/>
          </p:cNvSpPr>
          <p:nvPr/>
        </p:nvSpPr>
        <p:spPr bwMode="auto">
          <a:xfrm>
            <a:off x="3775075" y="7938"/>
            <a:ext cx="2887663"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accent2"/>
                </a:solidFill>
                <a:latin typeface="Times New Roman" panose="02020603050405020304" pitchFamily="18" charset="0"/>
              </a:defRPr>
            </a:lvl1pPr>
            <a:lvl2pPr marL="742950" indent="-285750">
              <a:defRPr sz="2400">
                <a:solidFill>
                  <a:schemeClr val="accent2"/>
                </a:solidFill>
                <a:latin typeface="Times New Roman" panose="02020603050405020304" pitchFamily="18" charset="0"/>
              </a:defRPr>
            </a:lvl2pPr>
            <a:lvl3pPr marL="1143000" indent="-228600">
              <a:defRPr sz="2400">
                <a:solidFill>
                  <a:schemeClr val="accent2"/>
                </a:solidFill>
                <a:latin typeface="Times New Roman" panose="02020603050405020304" pitchFamily="18" charset="0"/>
              </a:defRPr>
            </a:lvl3pPr>
            <a:lvl4pPr marL="1600200" indent="-228600">
              <a:defRPr sz="2400">
                <a:solidFill>
                  <a:schemeClr val="accent2"/>
                </a:solidFill>
                <a:latin typeface="Times New Roman" panose="02020603050405020304" pitchFamily="18" charset="0"/>
              </a:defRPr>
            </a:lvl4pPr>
            <a:lvl5pPr marL="2057400" indent="-228600">
              <a:defRPr sz="2400">
                <a:solidFill>
                  <a:schemeClr val="accent2"/>
                </a:solidFill>
                <a:latin typeface="Times New Roman" panose="02020603050405020304" pitchFamily="18" charset="0"/>
              </a:defRPr>
            </a:lvl5pPr>
            <a:lvl6pPr marL="2514600" indent="-228600" eaLnBrk="0" fontAlgn="base" hangingPunct="0">
              <a:spcBef>
                <a:spcPct val="0"/>
              </a:spcBef>
              <a:spcAft>
                <a:spcPct val="0"/>
              </a:spcAft>
              <a:defRPr sz="2400">
                <a:solidFill>
                  <a:schemeClr val="accent2"/>
                </a:solidFill>
                <a:latin typeface="Times New Roman" panose="02020603050405020304" pitchFamily="18" charset="0"/>
              </a:defRPr>
            </a:lvl6pPr>
            <a:lvl7pPr marL="2971800" indent="-228600" eaLnBrk="0" fontAlgn="base" hangingPunct="0">
              <a:spcBef>
                <a:spcPct val="0"/>
              </a:spcBef>
              <a:spcAft>
                <a:spcPct val="0"/>
              </a:spcAft>
              <a:defRPr sz="2400">
                <a:solidFill>
                  <a:schemeClr val="accent2"/>
                </a:solidFill>
                <a:latin typeface="Times New Roman" panose="02020603050405020304" pitchFamily="18" charset="0"/>
              </a:defRPr>
            </a:lvl7pPr>
            <a:lvl8pPr marL="3429000" indent="-228600" eaLnBrk="0" fontAlgn="base" hangingPunct="0">
              <a:spcBef>
                <a:spcPct val="0"/>
              </a:spcBef>
              <a:spcAft>
                <a:spcPct val="0"/>
              </a:spcAft>
              <a:defRPr sz="2400">
                <a:solidFill>
                  <a:schemeClr val="accent2"/>
                </a:solidFill>
                <a:latin typeface="Times New Roman" panose="02020603050405020304" pitchFamily="18" charset="0"/>
              </a:defRPr>
            </a:lvl8pPr>
            <a:lvl9pPr marL="3886200" indent="-228600" eaLnBrk="0" fontAlgn="base" hangingPunct="0">
              <a:spcBef>
                <a:spcPct val="0"/>
              </a:spcBef>
              <a:spcAft>
                <a:spcPct val="0"/>
              </a:spcAft>
              <a:defRPr sz="2400">
                <a:solidFill>
                  <a:schemeClr val="accent2"/>
                </a:solidFill>
                <a:latin typeface="Times New Roman" panose="02020603050405020304" pitchFamily="18" charset="0"/>
              </a:defRPr>
            </a:lvl9pPr>
          </a:lstStyle>
          <a:p>
            <a:endParaRPr lang="cs-CZ" altLang="cs-CZ"/>
          </a:p>
        </p:txBody>
      </p:sp>
      <p:sp>
        <p:nvSpPr>
          <p:cNvPr id="36868" name="Rectangle 3"/>
          <p:cNvSpPr>
            <a:spLocks noChangeArrowheads="1"/>
          </p:cNvSpPr>
          <p:nvPr/>
        </p:nvSpPr>
        <p:spPr bwMode="auto">
          <a:xfrm>
            <a:off x="3775075" y="9399588"/>
            <a:ext cx="2887663"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9050" tIns="0" rIns="19050" bIns="0" anchor="b"/>
          <a:lstStyle>
            <a:lvl1pPr defTabSz="762000">
              <a:defRPr sz="2400">
                <a:solidFill>
                  <a:schemeClr val="accent2"/>
                </a:solidFill>
                <a:latin typeface="Times New Roman" panose="02020603050405020304" pitchFamily="18" charset="0"/>
              </a:defRPr>
            </a:lvl1pPr>
            <a:lvl2pPr marL="742950" indent="-285750" defTabSz="762000">
              <a:defRPr sz="2400">
                <a:solidFill>
                  <a:schemeClr val="accent2"/>
                </a:solidFill>
                <a:latin typeface="Times New Roman" panose="02020603050405020304" pitchFamily="18" charset="0"/>
              </a:defRPr>
            </a:lvl2pPr>
            <a:lvl3pPr marL="1143000" indent="-228600" defTabSz="762000">
              <a:defRPr sz="2400">
                <a:solidFill>
                  <a:schemeClr val="accent2"/>
                </a:solidFill>
                <a:latin typeface="Times New Roman" panose="02020603050405020304" pitchFamily="18" charset="0"/>
              </a:defRPr>
            </a:lvl3pPr>
            <a:lvl4pPr marL="1600200" indent="-228600" defTabSz="762000">
              <a:defRPr sz="2400">
                <a:solidFill>
                  <a:schemeClr val="accent2"/>
                </a:solidFill>
                <a:latin typeface="Times New Roman" panose="02020603050405020304" pitchFamily="18" charset="0"/>
              </a:defRPr>
            </a:lvl4pPr>
            <a:lvl5pPr marL="2057400" indent="-228600" defTabSz="762000">
              <a:defRPr sz="2400">
                <a:solidFill>
                  <a:schemeClr val="accent2"/>
                </a:solidFill>
                <a:latin typeface="Times New Roman" panose="02020603050405020304" pitchFamily="18" charset="0"/>
              </a:defRPr>
            </a:lvl5pPr>
            <a:lvl6pPr marL="2514600" indent="-228600" defTabSz="762000" eaLnBrk="0" fontAlgn="base" hangingPunct="0">
              <a:spcBef>
                <a:spcPct val="0"/>
              </a:spcBef>
              <a:spcAft>
                <a:spcPct val="0"/>
              </a:spcAft>
              <a:defRPr sz="2400">
                <a:solidFill>
                  <a:schemeClr val="accent2"/>
                </a:solidFill>
                <a:latin typeface="Times New Roman" panose="02020603050405020304" pitchFamily="18" charset="0"/>
              </a:defRPr>
            </a:lvl6pPr>
            <a:lvl7pPr marL="2971800" indent="-228600" defTabSz="762000" eaLnBrk="0" fontAlgn="base" hangingPunct="0">
              <a:spcBef>
                <a:spcPct val="0"/>
              </a:spcBef>
              <a:spcAft>
                <a:spcPct val="0"/>
              </a:spcAft>
              <a:defRPr sz="2400">
                <a:solidFill>
                  <a:schemeClr val="accent2"/>
                </a:solidFill>
                <a:latin typeface="Times New Roman" panose="02020603050405020304" pitchFamily="18" charset="0"/>
              </a:defRPr>
            </a:lvl7pPr>
            <a:lvl8pPr marL="3429000" indent="-228600" defTabSz="762000" eaLnBrk="0" fontAlgn="base" hangingPunct="0">
              <a:spcBef>
                <a:spcPct val="0"/>
              </a:spcBef>
              <a:spcAft>
                <a:spcPct val="0"/>
              </a:spcAft>
              <a:defRPr sz="2400">
                <a:solidFill>
                  <a:schemeClr val="accent2"/>
                </a:solidFill>
                <a:latin typeface="Times New Roman" panose="02020603050405020304" pitchFamily="18" charset="0"/>
              </a:defRPr>
            </a:lvl8pPr>
            <a:lvl9pPr marL="3886200" indent="-228600" defTabSz="762000" eaLnBrk="0" fontAlgn="base" hangingPunct="0">
              <a:spcBef>
                <a:spcPct val="0"/>
              </a:spcBef>
              <a:spcAft>
                <a:spcPct val="0"/>
              </a:spcAft>
              <a:defRPr sz="2400">
                <a:solidFill>
                  <a:schemeClr val="accent2"/>
                </a:solidFill>
                <a:latin typeface="Times New Roman" panose="02020603050405020304" pitchFamily="18" charset="0"/>
              </a:defRPr>
            </a:lvl9pPr>
          </a:lstStyle>
          <a:p>
            <a:pPr algn="r"/>
            <a:r>
              <a:rPr lang="cs-CZ" altLang="cs-CZ" sz="1000" i="1">
                <a:solidFill>
                  <a:schemeClr val="tx1"/>
                </a:solidFill>
              </a:rPr>
              <a:t>4</a:t>
            </a:r>
          </a:p>
        </p:txBody>
      </p:sp>
      <p:sp>
        <p:nvSpPr>
          <p:cNvPr id="36869" name="Rectangle 4"/>
          <p:cNvSpPr>
            <a:spLocks noChangeArrowheads="1"/>
          </p:cNvSpPr>
          <p:nvPr/>
        </p:nvSpPr>
        <p:spPr bwMode="auto">
          <a:xfrm>
            <a:off x="-1588" y="9399588"/>
            <a:ext cx="2887663"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accent2"/>
                </a:solidFill>
                <a:latin typeface="Times New Roman" panose="02020603050405020304" pitchFamily="18" charset="0"/>
              </a:defRPr>
            </a:lvl1pPr>
            <a:lvl2pPr marL="742950" indent="-285750">
              <a:defRPr sz="2400">
                <a:solidFill>
                  <a:schemeClr val="accent2"/>
                </a:solidFill>
                <a:latin typeface="Times New Roman" panose="02020603050405020304" pitchFamily="18" charset="0"/>
              </a:defRPr>
            </a:lvl2pPr>
            <a:lvl3pPr marL="1143000" indent="-228600">
              <a:defRPr sz="2400">
                <a:solidFill>
                  <a:schemeClr val="accent2"/>
                </a:solidFill>
                <a:latin typeface="Times New Roman" panose="02020603050405020304" pitchFamily="18" charset="0"/>
              </a:defRPr>
            </a:lvl3pPr>
            <a:lvl4pPr marL="1600200" indent="-228600">
              <a:defRPr sz="2400">
                <a:solidFill>
                  <a:schemeClr val="accent2"/>
                </a:solidFill>
                <a:latin typeface="Times New Roman" panose="02020603050405020304" pitchFamily="18" charset="0"/>
              </a:defRPr>
            </a:lvl4pPr>
            <a:lvl5pPr marL="2057400" indent="-228600">
              <a:defRPr sz="2400">
                <a:solidFill>
                  <a:schemeClr val="accent2"/>
                </a:solidFill>
                <a:latin typeface="Times New Roman" panose="02020603050405020304" pitchFamily="18" charset="0"/>
              </a:defRPr>
            </a:lvl5pPr>
            <a:lvl6pPr marL="2514600" indent="-228600" eaLnBrk="0" fontAlgn="base" hangingPunct="0">
              <a:spcBef>
                <a:spcPct val="0"/>
              </a:spcBef>
              <a:spcAft>
                <a:spcPct val="0"/>
              </a:spcAft>
              <a:defRPr sz="2400">
                <a:solidFill>
                  <a:schemeClr val="accent2"/>
                </a:solidFill>
                <a:latin typeface="Times New Roman" panose="02020603050405020304" pitchFamily="18" charset="0"/>
              </a:defRPr>
            </a:lvl6pPr>
            <a:lvl7pPr marL="2971800" indent="-228600" eaLnBrk="0" fontAlgn="base" hangingPunct="0">
              <a:spcBef>
                <a:spcPct val="0"/>
              </a:spcBef>
              <a:spcAft>
                <a:spcPct val="0"/>
              </a:spcAft>
              <a:defRPr sz="2400">
                <a:solidFill>
                  <a:schemeClr val="accent2"/>
                </a:solidFill>
                <a:latin typeface="Times New Roman" panose="02020603050405020304" pitchFamily="18" charset="0"/>
              </a:defRPr>
            </a:lvl7pPr>
            <a:lvl8pPr marL="3429000" indent="-228600" eaLnBrk="0" fontAlgn="base" hangingPunct="0">
              <a:spcBef>
                <a:spcPct val="0"/>
              </a:spcBef>
              <a:spcAft>
                <a:spcPct val="0"/>
              </a:spcAft>
              <a:defRPr sz="2400">
                <a:solidFill>
                  <a:schemeClr val="accent2"/>
                </a:solidFill>
                <a:latin typeface="Times New Roman" panose="02020603050405020304" pitchFamily="18" charset="0"/>
              </a:defRPr>
            </a:lvl8pPr>
            <a:lvl9pPr marL="3886200" indent="-228600" eaLnBrk="0" fontAlgn="base" hangingPunct="0">
              <a:spcBef>
                <a:spcPct val="0"/>
              </a:spcBef>
              <a:spcAft>
                <a:spcPct val="0"/>
              </a:spcAft>
              <a:defRPr sz="2400">
                <a:solidFill>
                  <a:schemeClr val="accent2"/>
                </a:solidFill>
                <a:latin typeface="Times New Roman" panose="02020603050405020304" pitchFamily="18" charset="0"/>
              </a:defRPr>
            </a:lvl9pPr>
          </a:lstStyle>
          <a:p>
            <a:endParaRPr lang="cs-CZ" altLang="cs-CZ"/>
          </a:p>
        </p:txBody>
      </p:sp>
      <p:sp>
        <p:nvSpPr>
          <p:cNvPr id="36870" name="Rectangle 5"/>
          <p:cNvSpPr>
            <a:spLocks noChangeArrowheads="1"/>
          </p:cNvSpPr>
          <p:nvPr/>
        </p:nvSpPr>
        <p:spPr bwMode="auto">
          <a:xfrm>
            <a:off x="-1588" y="7938"/>
            <a:ext cx="2887663"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accent2"/>
                </a:solidFill>
                <a:latin typeface="Times New Roman" panose="02020603050405020304" pitchFamily="18" charset="0"/>
              </a:defRPr>
            </a:lvl1pPr>
            <a:lvl2pPr marL="742950" indent="-285750">
              <a:defRPr sz="2400">
                <a:solidFill>
                  <a:schemeClr val="accent2"/>
                </a:solidFill>
                <a:latin typeface="Times New Roman" panose="02020603050405020304" pitchFamily="18" charset="0"/>
              </a:defRPr>
            </a:lvl2pPr>
            <a:lvl3pPr marL="1143000" indent="-228600">
              <a:defRPr sz="2400">
                <a:solidFill>
                  <a:schemeClr val="accent2"/>
                </a:solidFill>
                <a:latin typeface="Times New Roman" panose="02020603050405020304" pitchFamily="18" charset="0"/>
              </a:defRPr>
            </a:lvl3pPr>
            <a:lvl4pPr marL="1600200" indent="-228600">
              <a:defRPr sz="2400">
                <a:solidFill>
                  <a:schemeClr val="accent2"/>
                </a:solidFill>
                <a:latin typeface="Times New Roman" panose="02020603050405020304" pitchFamily="18" charset="0"/>
              </a:defRPr>
            </a:lvl4pPr>
            <a:lvl5pPr marL="2057400" indent="-228600">
              <a:defRPr sz="2400">
                <a:solidFill>
                  <a:schemeClr val="accent2"/>
                </a:solidFill>
                <a:latin typeface="Times New Roman" panose="02020603050405020304" pitchFamily="18" charset="0"/>
              </a:defRPr>
            </a:lvl5pPr>
            <a:lvl6pPr marL="2514600" indent="-228600" eaLnBrk="0" fontAlgn="base" hangingPunct="0">
              <a:spcBef>
                <a:spcPct val="0"/>
              </a:spcBef>
              <a:spcAft>
                <a:spcPct val="0"/>
              </a:spcAft>
              <a:defRPr sz="2400">
                <a:solidFill>
                  <a:schemeClr val="accent2"/>
                </a:solidFill>
                <a:latin typeface="Times New Roman" panose="02020603050405020304" pitchFamily="18" charset="0"/>
              </a:defRPr>
            </a:lvl6pPr>
            <a:lvl7pPr marL="2971800" indent="-228600" eaLnBrk="0" fontAlgn="base" hangingPunct="0">
              <a:spcBef>
                <a:spcPct val="0"/>
              </a:spcBef>
              <a:spcAft>
                <a:spcPct val="0"/>
              </a:spcAft>
              <a:defRPr sz="2400">
                <a:solidFill>
                  <a:schemeClr val="accent2"/>
                </a:solidFill>
                <a:latin typeface="Times New Roman" panose="02020603050405020304" pitchFamily="18" charset="0"/>
              </a:defRPr>
            </a:lvl7pPr>
            <a:lvl8pPr marL="3429000" indent="-228600" eaLnBrk="0" fontAlgn="base" hangingPunct="0">
              <a:spcBef>
                <a:spcPct val="0"/>
              </a:spcBef>
              <a:spcAft>
                <a:spcPct val="0"/>
              </a:spcAft>
              <a:defRPr sz="2400">
                <a:solidFill>
                  <a:schemeClr val="accent2"/>
                </a:solidFill>
                <a:latin typeface="Times New Roman" panose="02020603050405020304" pitchFamily="18" charset="0"/>
              </a:defRPr>
            </a:lvl8pPr>
            <a:lvl9pPr marL="3886200" indent="-228600" eaLnBrk="0" fontAlgn="base" hangingPunct="0">
              <a:spcBef>
                <a:spcPct val="0"/>
              </a:spcBef>
              <a:spcAft>
                <a:spcPct val="0"/>
              </a:spcAft>
              <a:defRPr sz="2400">
                <a:solidFill>
                  <a:schemeClr val="accent2"/>
                </a:solidFill>
                <a:latin typeface="Times New Roman" panose="02020603050405020304" pitchFamily="18" charset="0"/>
              </a:defRPr>
            </a:lvl9pPr>
          </a:lstStyle>
          <a:p>
            <a:endParaRPr lang="cs-CZ" altLang="cs-CZ"/>
          </a:p>
        </p:txBody>
      </p:sp>
      <p:sp>
        <p:nvSpPr>
          <p:cNvPr id="36871" name="Rectangle 6"/>
          <p:cNvSpPr>
            <a:spLocks noChangeArrowheads="1" noTextEdit="1"/>
          </p:cNvSpPr>
          <p:nvPr>
            <p:ph type="sldImg"/>
          </p:nvPr>
        </p:nvSpPr>
        <p:spPr>
          <a:xfrm>
            <a:off x="52388" y="746125"/>
            <a:ext cx="6556375" cy="3689350"/>
          </a:xfrm>
          <a:ln cap="flat"/>
        </p:spPr>
      </p:sp>
      <p:sp>
        <p:nvSpPr>
          <p:cNvPr id="36872" name="Rectangle 7"/>
          <p:cNvSpPr>
            <a:spLocks noGrp="1" noChangeArrowheads="1"/>
          </p:cNvSpPr>
          <p:nvPr>
            <p:ph type="body" idx="1"/>
          </p:nvPr>
        </p:nvSpPr>
        <p:spPr>
          <a:noFill/>
        </p:spPr>
        <p:txBody>
          <a:bodyPr/>
          <a:lstStyle/>
          <a:p>
            <a:endParaRPr lang="cs-CZ" altLang="cs-CZ" smtClean="0"/>
          </a:p>
        </p:txBody>
      </p:sp>
    </p:spTree>
    <p:extLst>
      <p:ext uri="{BB962C8B-B14F-4D97-AF65-F5344CB8AC3E}">
        <p14:creationId xmlns:p14="http://schemas.microsoft.com/office/powerpoint/2010/main" val="41464633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5"/>
          <p:cNvSpPr>
            <a:spLocks noGrp="1" noChangeArrowheads="1"/>
          </p:cNvSpPr>
          <p:nvPr>
            <p:ph type="sldNum" sz="quarter" idx="5"/>
          </p:nvPr>
        </p:nvSpPr>
        <p:spPr>
          <a:noFill/>
        </p:spPr>
        <p:txBody>
          <a:bodyPr/>
          <a:lstStyle>
            <a:lvl1pPr defTabSz="762000">
              <a:defRPr sz="2400">
                <a:solidFill>
                  <a:schemeClr val="accent2"/>
                </a:solidFill>
                <a:latin typeface="Times New Roman" panose="02020603050405020304" pitchFamily="18" charset="0"/>
              </a:defRPr>
            </a:lvl1pPr>
            <a:lvl2pPr marL="742950" indent="-285750" defTabSz="762000">
              <a:defRPr sz="2400">
                <a:solidFill>
                  <a:schemeClr val="accent2"/>
                </a:solidFill>
                <a:latin typeface="Times New Roman" panose="02020603050405020304" pitchFamily="18" charset="0"/>
              </a:defRPr>
            </a:lvl2pPr>
            <a:lvl3pPr marL="1143000" indent="-228600" defTabSz="762000">
              <a:defRPr sz="2400">
                <a:solidFill>
                  <a:schemeClr val="accent2"/>
                </a:solidFill>
                <a:latin typeface="Times New Roman" panose="02020603050405020304" pitchFamily="18" charset="0"/>
              </a:defRPr>
            </a:lvl3pPr>
            <a:lvl4pPr marL="1600200" indent="-228600" defTabSz="762000">
              <a:defRPr sz="2400">
                <a:solidFill>
                  <a:schemeClr val="accent2"/>
                </a:solidFill>
                <a:latin typeface="Times New Roman" panose="02020603050405020304" pitchFamily="18" charset="0"/>
              </a:defRPr>
            </a:lvl4pPr>
            <a:lvl5pPr marL="2057400" indent="-228600" defTabSz="762000">
              <a:defRPr sz="2400">
                <a:solidFill>
                  <a:schemeClr val="accent2"/>
                </a:solidFill>
                <a:latin typeface="Times New Roman" panose="02020603050405020304" pitchFamily="18" charset="0"/>
              </a:defRPr>
            </a:lvl5pPr>
            <a:lvl6pPr marL="2514600" indent="-228600" defTabSz="762000" eaLnBrk="0" fontAlgn="base" hangingPunct="0">
              <a:spcBef>
                <a:spcPct val="0"/>
              </a:spcBef>
              <a:spcAft>
                <a:spcPct val="0"/>
              </a:spcAft>
              <a:defRPr sz="2400">
                <a:solidFill>
                  <a:schemeClr val="accent2"/>
                </a:solidFill>
                <a:latin typeface="Times New Roman" panose="02020603050405020304" pitchFamily="18" charset="0"/>
              </a:defRPr>
            </a:lvl6pPr>
            <a:lvl7pPr marL="2971800" indent="-228600" defTabSz="762000" eaLnBrk="0" fontAlgn="base" hangingPunct="0">
              <a:spcBef>
                <a:spcPct val="0"/>
              </a:spcBef>
              <a:spcAft>
                <a:spcPct val="0"/>
              </a:spcAft>
              <a:defRPr sz="2400">
                <a:solidFill>
                  <a:schemeClr val="accent2"/>
                </a:solidFill>
                <a:latin typeface="Times New Roman" panose="02020603050405020304" pitchFamily="18" charset="0"/>
              </a:defRPr>
            </a:lvl7pPr>
            <a:lvl8pPr marL="3429000" indent="-228600" defTabSz="762000" eaLnBrk="0" fontAlgn="base" hangingPunct="0">
              <a:spcBef>
                <a:spcPct val="0"/>
              </a:spcBef>
              <a:spcAft>
                <a:spcPct val="0"/>
              </a:spcAft>
              <a:defRPr sz="2400">
                <a:solidFill>
                  <a:schemeClr val="accent2"/>
                </a:solidFill>
                <a:latin typeface="Times New Roman" panose="02020603050405020304" pitchFamily="18" charset="0"/>
              </a:defRPr>
            </a:lvl8pPr>
            <a:lvl9pPr marL="3886200" indent="-228600" defTabSz="762000" eaLnBrk="0" fontAlgn="base" hangingPunct="0">
              <a:spcBef>
                <a:spcPct val="0"/>
              </a:spcBef>
              <a:spcAft>
                <a:spcPct val="0"/>
              </a:spcAft>
              <a:defRPr sz="2400">
                <a:solidFill>
                  <a:schemeClr val="accent2"/>
                </a:solidFill>
                <a:latin typeface="Times New Roman" panose="02020603050405020304" pitchFamily="18" charset="0"/>
              </a:defRPr>
            </a:lvl9pPr>
          </a:lstStyle>
          <a:p>
            <a:fld id="{D15CDC6D-3330-4DA3-9984-94014472C641}" type="slidenum">
              <a:rPr lang="cs-CZ" altLang="cs-CZ" sz="1000" smtClean="0">
                <a:solidFill>
                  <a:schemeClr val="tx1"/>
                </a:solidFill>
              </a:rPr>
              <a:pPr/>
              <a:t>14</a:t>
            </a:fld>
            <a:endParaRPr lang="cs-CZ" altLang="cs-CZ" sz="1000" smtClean="0">
              <a:solidFill>
                <a:schemeClr val="tx1"/>
              </a:solidFill>
            </a:endParaRPr>
          </a:p>
        </p:txBody>
      </p:sp>
      <p:sp>
        <p:nvSpPr>
          <p:cNvPr id="38915" name="Rectangle 2"/>
          <p:cNvSpPr>
            <a:spLocks noChangeArrowheads="1"/>
          </p:cNvSpPr>
          <p:nvPr/>
        </p:nvSpPr>
        <p:spPr bwMode="auto">
          <a:xfrm>
            <a:off x="3775075" y="7938"/>
            <a:ext cx="2887663"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accent2"/>
                </a:solidFill>
                <a:latin typeface="Times New Roman" panose="02020603050405020304" pitchFamily="18" charset="0"/>
              </a:defRPr>
            </a:lvl1pPr>
            <a:lvl2pPr marL="742950" indent="-285750">
              <a:defRPr sz="2400">
                <a:solidFill>
                  <a:schemeClr val="accent2"/>
                </a:solidFill>
                <a:latin typeface="Times New Roman" panose="02020603050405020304" pitchFamily="18" charset="0"/>
              </a:defRPr>
            </a:lvl2pPr>
            <a:lvl3pPr marL="1143000" indent="-228600">
              <a:defRPr sz="2400">
                <a:solidFill>
                  <a:schemeClr val="accent2"/>
                </a:solidFill>
                <a:latin typeface="Times New Roman" panose="02020603050405020304" pitchFamily="18" charset="0"/>
              </a:defRPr>
            </a:lvl3pPr>
            <a:lvl4pPr marL="1600200" indent="-228600">
              <a:defRPr sz="2400">
                <a:solidFill>
                  <a:schemeClr val="accent2"/>
                </a:solidFill>
                <a:latin typeface="Times New Roman" panose="02020603050405020304" pitchFamily="18" charset="0"/>
              </a:defRPr>
            </a:lvl4pPr>
            <a:lvl5pPr marL="2057400" indent="-228600">
              <a:defRPr sz="2400">
                <a:solidFill>
                  <a:schemeClr val="accent2"/>
                </a:solidFill>
                <a:latin typeface="Times New Roman" panose="02020603050405020304" pitchFamily="18" charset="0"/>
              </a:defRPr>
            </a:lvl5pPr>
            <a:lvl6pPr marL="2514600" indent="-228600" eaLnBrk="0" fontAlgn="base" hangingPunct="0">
              <a:spcBef>
                <a:spcPct val="0"/>
              </a:spcBef>
              <a:spcAft>
                <a:spcPct val="0"/>
              </a:spcAft>
              <a:defRPr sz="2400">
                <a:solidFill>
                  <a:schemeClr val="accent2"/>
                </a:solidFill>
                <a:latin typeface="Times New Roman" panose="02020603050405020304" pitchFamily="18" charset="0"/>
              </a:defRPr>
            </a:lvl6pPr>
            <a:lvl7pPr marL="2971800" indent="-228600" eaLnBrk="0" fontAlgn="base" hangingPunct="0">
              <a:spcBef>
                <a:spcPct val="0"/>
              </a:spcBef>
              <a:spcAft>
                <a:spcPct val="0"/>
              </a:spcAft>
              <a:defRPr sz="2400">
                <a:solidFill>
                  <a:schemeClr val="accent2"/>
                </a:solidFill>
                <a:latin typeface="Times New Roman" panose="02020603050405020304" pitchFamily="18" charset="0"/>
              </a:defRPr>
            </a:lvl7pPr>
            <a:lvl8pPr marL="3429000" indent="-228600" eaLnBrk="0" fontAlgn="base" hangingPunct="0">
              <a:spcBef>
                <a:spcPct val="0"/>
              </a:spcBef>
              <a:spcAft>
                <a:spcPct val="0"/>
              </a:spcAft>
              <a:defRPr sz="2400">
                <a:solidFill>
                  <a:schemeClr val="accent2"/>
                </a:solidFill>
                <a:latin typeface="Times New Roman" panose="02020603050405020304" pitchFamily="18" charset="0"/>
              </a:defRPr>
            </a:lvl8pPr>
            <a:lvl9pPr marL="3886200" indent="-228600" eaLnBrk="0" fontAlgn="base" hangingPunct="0">
              <a:spcBef>
                <a:spcPct val="0"/>
              </a:spcBef>
              <a:spcAft>
                <a:spcPct val="0"/>
              </a:spcAft>
              <a:defRPr sz="2400">
                <a:solidFill>
                  <a:schemeClr val="accent2"/>
                </a:solidFill>
                <a:latin typeface="Times New Roman" panose="02020603050405020304" pitchFamily="18" charset="0"/>
              </a:defRPr>
            </a:lvl9pPr>
          </a:lstStyle>
          <a:p>
            <a:endParaRPr lang="cs-CZ" altLang="cs-CZ"/>
          </a:p>
        </p:txBody>
      </p:sp>
      <p:sp>
        <p:nvSpPr>
          <p:cNvPr id="38916" name="Rectangle 3"/>
          <p:cNvSpPr>
            <a:spLocks noChangeArrowheads="1"/>
          </p:cNvSpPr>
          <p:nvPr/>
        </p:nvSpPr>
        <p:spPr bwMode="auto">
          <a:xfrm>
            <a:off x="3775075" y="9399588"/>
            <a:ext cx="2887663"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9050" tIns="0" rIns="19050" bIns="0" anchor="b"/>
          <a:lstStyle>
            <a:lvl1pPr defTabSz="762000">
              <a:defRPr sz="2400">
                <a:solidFill>
                  <a:schemeClr val="accent2"/>
                </a:solidFill>
                <a:latin typeface="Times New Roman" panose="02020603050405020304" pitchFamily="18" charset="0"/>
              </a:defRPr>
            </a:lvl1pPr>
            <a:lvl2pPr marL="742950" indent="-285750" defTabSz="762000">
              <a:defRPr sz="2400">
                <a:solidFill>
                  <a:schemeClr val="accent2"/>
                </a:solidFill>
                <a:latin typeface="Times New Roman" panose="02020603050405020304" pitchFamily="18" charset="0"/>
              </a:defRPr>
            </a:lvl2pPr>
            <a:lvl3pPr marL="1143000" indent="-228600" defTabSz="762000">
              <a:defRPr sz="2400">
                <a:solidFill>
                  <a:schemeClr val="accent2"/>
                </a:solidFill>
                <a:latin typeface="Times New Roman" panose="02020603050405020304" pitchFamily="18" charset="0"/>
              </a:defRPr>
            </a:lvl3pPr>
            <a:lvl4pPr marL="1600200" indent="-228600" defTabSz="762000">
              <a:defRPr sz="2400">
                <a:solidFill>
                  <a:schemeClr val="accent2"/>
                </a:solidFill>
                <a:latin typeface="Times New Roman" panose="02020603050405020304" pitchFamily="18" charset="0"/>
              </a:defRPr>
            </a:lvl4pPr>
            <a:lvl5pPr marL="2057400" indent="-228600" defTabSz="762000">
              <a:defRPr sz="2400">
                <a:solidFill>
                  <a:schemeClr val="accent2"/>
                </a:solidFill>
                <a:latin typeface="Times New Roman" panose="02020603050405020304" pitchFamily="18" charset="0"/>
              </a:defRPr>
            </a:lvl5pPr>
            <a:lvl6pPr marL="2514600" indent="-228600" defTabSz="762000" eaLnBrk="0" fontAlgn="base" hangingPunct="0">
              <a:spcBef>
                <a:spcPct val="0"/>
              </a:spcBef>
              <a:spcAft>
                <a:spcPct val="0"/>
              </a:spcAft>
              <a:defRPr sz="2400">
                <a:solidFill>
                  <a:schemeClr val="accent2"/>
                </a:solidFill>
                <a:latin typeface="Times New Roman" panose="02020603050405020304" pitchFamily="18" charset="0"/>
              </a:defRPr>
            </a:lvl6pPr>
            <a:lvl7pPr marL="2971800" indent="-228600" defTabSz="762000" eaLnBrk="0" fontAlgn="base" hangingPunct="0">
              <a:spcBef>
                <a:spcPct val="0"/>
              </a:spcBef>
              <a:spcAft>
                <a:spcPct val="0"/>
              </a:spcAft>
              <a:defRPr sz="2400">
                <a:solidFill>
                  <a:schemeClr val="accent2"/>
                </a:solidFill>
                <a:latin typeface="Times New Roman" panose="02020603050405020304" pitchFamily="18" charset="0"/>
              </a:defRPr>
            </a:lvl7pPr>
            <a:lvl8pPr marL="3429000" indent="-228600" defTabSz="762000" eaLnBrk="0" fontAlgn="base" hangingPunct="0">
              <a:spcBef>
                <a:spcPct val="0"/>
              </a:spcBef>
              <a:spcAft>
                <a:spcPct val="0"/>
              </a:spcAft>
              <a:defRPr sz="2400">
                <a:solidFill>
                  <a:schemeClr val="accent2"/>
                </a:solidFill>
                <a:latin typeface="Times New Roman" panose="02020603050405020304" pitchFamily="18" charset="0"/>
              </a:defRPr>
            </a:lvl8pPr>
            <a:lvl9pPr marL="3886200" indent="-228600" defTabSz="762000" eaLnBrk="0" fontAlgn="base" hangingPunct="0">
              <a:spcBef>
                <a:spcPct val="0"/>
              </a:spcBef>
              <a:spcAft>
                <a:spcPct val="0"/>
              </a:spcAft>
              <a:defRPr sz="2400">
                <a:solidFill>
                  <a:schemeClr val="accent2"/>
                </a:solidFill>
                <a:latin typeface="Times New Roman" panose="02020603050405020304" pitchFamily="18" charset="0"/>
              </a:defRPr>
            </a:lvl9pPr>
          </a:lstStyle>
          <a:p>
            <a:pPr algn="r"/>
            <a:r>
              <a:rPr lang="cs-CZ" altLang="cs-CZ" sz="1000" i="1">
                <a:solidFill>
                  <a:schemeClr val="tx1"/>
                </a:solidFill>
              </a:rPr>
              <a:t>4</a:t>
            </a:r>
          </a:p>
        </p:txBody>
      </p:sp>
      <p:sp>
        <p:nvSpPr>
          <p:cNvPr id="38917" name="Rectangle 4"/>
          <p:cNvSpPr>
            <a:spLocks noChangeArrowheads="1"/>
          </p:cNvSpPr>
          <p:nvPr/>
        </p:nvSpPr>
        <p:spPr bwMode="auto">
          <a:xfrm>
            <a:off x="-1588" y="9399588"/>
            <a:ext cx="2887663"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accent2"/>
                </a:solidFill>
                <a:latin typeface="Times New Roman" panose="02020603050405020304" pitchFamily="18" charset="0"/>
              </a:defRPr>
            </a:lvl1pPr>
            <a:lvl2pPr marL="742950" indent="-285750">
              <a:defRPr sz="2400">
                <a:solidFill>
                  <a:schemeClr val="accent2"/>
                </a:solidFill>
                <a:latin typeface="Times New Roman" panose="02020603050405020304" pitchFamily="18" charset="0"/>
              </a:defRPr>
            </a:lvl2pPr>
            <a:lvl3pPr marL="1143000" indent="-228600">
              <a:defRPr sz="2400">
                <a:solidFill>
                  <a:schemeClr val="accent2"/>
                </a:solidFill>
                <a:latin typeface="Times New Roman" panose="02020603050405020304" pitchFamily="18" charset="0"/>
              </a:defRPr>
            </a:lvl3pPr>
            <a:lvl4pPr marL="1600200" indent="-228600">
              <a:defRPr sz="2400">
                <a:solidFill>
                  <a:schemeClr val="accent2"/>
                </a:solidFill>
                <a:latin typeface="Times New Roman" panose="02020603050405020304" pitchFamily="18" charset="0"/>
              </a:defRPr>
            </a:lvl4pPr>
            <a:lvl5pPr marL="2057400" indent="-228600">
              <a:defRPr sz="2400">
                <a:solidFill>
                  <a:schemeClr val="accent2"/>
                </a:solidFill>
                <a:latin typeface="Times New Roman" panose="02020603050405020304" pitchFamily="18" charset="0"/>
              </a:defRPr>
            </a:lvl5pPr>
            <a:lvl6pPr marL="2514600" indent="-228600" eaLnBrk="0" fontAlgn="base" hangingPunct="0">
              <a:spcBef>
                <a:spcPct val="0"/>
              </a:spcBef>
              <a:spcAft>
                <a:spcPct val="0"/>
              </a:spcAft>
              <a:defRPr sz="2400">
                <a:solidFill>
                  <a:schemeClr val="accent2"/>
                </a:solidFill>
                <a:latin typeface="Times New Roman" panose="02020603050405020304" pitchFamily="18" charset="0"/>
              </a:defRPr>
            </a:lvl6pPr>
            <a:lvl7pPr marL="2971800" indent="-228600" eaLnBrk="0" fontAlgn="base" hangingPunct="0">
              <a:spcBef>
                <a:spcPct val="0"/>
              </a:spcBef>
              <a:spcAft>
                <a:spcPct val="0"/>
              </a:spcAft>
              <a:defRPr sz="2400">
                <a:solidFill>
                  <a:schemeClr val="accent2"/>
                </a:solidFill>
                <a:latin typeface="Times New Roman" panose="02020603050405020304" pitchFamily="18" charset="0"/>
              </a:defRPr>
            </a:lvl7pPr>
            <a:lvl8pPr marL="3429000" indent="-228600" eaLnBrk="0" fontAlgn="base" hangingPunct="0">
              <a:spcBef>
                <a:spcPct val="0"/>
              </a:spcBef>
              <a:spcAft>
                <a:spcPct val="0"/>
              </a:spcAft>
              <a:defRPr sz="2400">
                <a:solidFill>
                  <a:schemeClr val="accent2"/>
                </a:solidFill>
                <a:latin typeface="Times New Roman" panose="02020603050405020304" pitchFamily="18" charset="0"/>
              </a:defRPr>
            </a:lvl8pPr>
            <a:lvl9pPr marL="3886200" indent="-228600" eaLnBrk="0" fontAlgn="base" hangingPunct="0">
              <a:spcBef>
                <a:spcPct val="0"/>
              </a:spcBef>
              <a:spcAft>
                <a:spcPct val="0"/>
              </a:spcAft>
              <a:defRPr sz="2400">
                <a:solidFill>
                  <a:schemeClr val="accent2"/>
                </a:solidFill>
                <a:latin typeface="Times New Roman" panose="02020603050405020304" pitchFamily="18" charset="0"/>
              </a:defRPr>
            </a:lvl9pPr>
          </a:lstStyle>
          <a:p>
            <a:endParaRPr lang="cs-CZ" altLang="cs-CZ"/>
          </a:p>
        </p:txBody>
      </p:sp>
      <p:sp>
        <p:nvSpPr>
          <p:cNvPr id="38918" name="Rectangle 5"/>
          <p:cNvSpPr>
            <a:spLocks noChangeArrowheads="1"/>
          </p:cNvSpPr>
          <p:nvPr/>
        </p:nvSpPr>
        <p:spPr bwMode="auto">
          <a:xfrm>
            <a:off x="-1588" y="7938"/>
            <a:ext cx="2887663"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accent2"/>
                </a:solidFill>
                <a:latin typeface="Times New Roman" panose="02020603050405020304" pitchFamily="18" charset="0"/>
              </a:defRPr>
            </a:lvl1pPr>
            <a:lvl2pPr marL="742950" indent="-285750">
              <a:defRPr sz="2400">
                <a:solidFill>
                  <a:schemeClr val="accent2"/>
                </a:solidFill>
                <a:latin typeface="Times New Roman" panose="02020603050405020304" pitchFamily="18" charset="0"/>
              </a:defRPr>
            </a:lvl2pPr>
            <a:lvl3pPr marL="1143000" indent="-228600">
              <a:defRPr sz="2400">
                <a:solidFill>
                  <a:schemeClr val="accent2"/>
                </a:solidFill>
                <a:latin typeface="Times New Roman" panose="02020603050405020304" pitchFamily="18" charset="0"/>
              </a:defRPr>
            </a:lvl3pPr>
            <a:lvl4pPr marL="1600200" indent="-228600">
              <a:defRPr sz="2400">
                <a:solidFill>
                  <a:schemeClr val="accent2"/>
                </a:solidFill>
                <a:latin typeface="Times New Roman" panose="02020603050405020304" pitchFamily="18" charset="0"/>
              </a:defRPr>
            </a:lvl4pPr>
            <a:lvl5pPr marL="2057400" indent="-228600">
              <a:defRPr sz="2400">
                <a:solidFill>
                  <a:schemeClr val="accent2"/>
                </a:solidFill>
                <a:latin typeface="Times New Roman" panose="02020603050405020304" pitchFamily="18" charset="0"/>
              </a:defRPr>
            </a:lvl5pPr>
            <a:lvl6pPr marL="2514600" indent="-228600" eaLnBrk="0" fontAlgn="base" hangingPunct="0">
              <a:spcBef>
                <a:spcPct val="0"/>
              </a:spcBef>
              <a:spcAft>
                <a:spcPct val="0"/>
              </a:spcAft>
              <a:defRPr sz="2400">
                <a:solidFill>
                  <a:schemeClr val="accent2"/>
                </a:solidFill>
                <a:latin typeface="Times New Roman" panose="02020603050405020304" pitchFamily="18" charset="0"/>
              </a:defRPr>
            </a:lvl6pPr>
            <a:lvl7pPr marL="2971800" indent="-228600" eaLnBrk="0" fontAlgn="base" hangingPunct="0">
              <a:spcBef>
                <a:spcPct val="0"/>
              </a:spcBef>
              <a:spcAft>
                <a:spcPct val="0"/>
              </a:spcAft>
              <a:defRPr sz="2400">
                <a:solidFill>
                  <a:schemeClr val="accent2"/>
                </a:solidFill>
                <a:latin typeface="Times New Roman" panose="02020603050405020304" pitchFamily="18" charset="0"/>
              </a:defRPr>
            </a:lvl7pPr>
            <a:lvl8pPr marL="3429000" indent="-228600" eaLnBrk="0" fontAlgn="base" hangingPunct="0">
              <a:spcBef>
                <a:spcPct val="0"/>
              </a:spcBef>
              <a:spcAft>
                <a:spcPct val="0"/>
              </a:spcAft>
              <a:defRPr sz="2400">
                <a:solidFill>
                  <a:schemeClr val="accent2"/>
                </a:solidFill>
                <a:latin typeface="Times New Roman" panose="02020603050405020304" pitchFamily="18" charset="0"/>
              </a:defRPr>
            </a:lvl8pPr>
            <a:lvl9pPr marL="3886200" indent="-228600" eaLnBrk="0" fontAlgn="base" hangingPunct="0">
              <a:spcBef>
                <a:spcPct val="0"/>
              </a:spcBef>
              <a:spcAft>
                <a:spcPct val="0"/>
              </a:spcAft>
              <a:defRPr sz="2400">
                <a:solidFill>
                  <a:schemeClr val="accent2"/>
                </a:solidFill>
                <a:latin typeface="Times New Roman" panose="02020603050405020304" pitchFamily="18" charset="0"/>
              </a:defRPr>
            </a:lvl9pPr>
          </a:lstStyle>
          <a:p>
            <a:endParaRPr lang="cs-CZ" altLang="cs-CZ"/>
          </a:p>
        </p:txBody>
      </p:sp>
      <p:sp>
        <p:nvSpPr>
          <p:cNvPr id="38919" name="Rectangle 6"/>
          <p:cNvSpPr>
            <a:spLocks noChangeArrowheads="1" noTextEdit="1"/>
          </p:cNvSpPr>
          <p:nvPr>
            <p:ph type="sldImg"/>
          </p:nvPr>
        </p:nvSpPr>
        <p:spPr>
          <a:xfrm>
            <a:off x="52388" y="746125"/>
            <a:ext cx="6556375" cy="3689350"/>
          </a:xfrm>
          <a:ln cap="flat"/>
        </p:spPr>
      </p:sp>
      <p:sp>
        <p:nvSpPr>
          <p:cNvPr id="38920" name="Rectangle 7"/>
          <p:cNvSpPr>
            <a:spLocks noGrp="1" noChangeArrowheads="1"/>
          </p:cNvSpPr>
          <p:nvPr>
            <p:ph type="body" idx="1"/>
          </p:nvPr>
        </p:nvSpPr>
        <p:spPr>
          <a:noFill/>
        </p:spPr>
        <p:txBody>
          <a:bodyPr/>
          <a:lstStyle/>
          <a:p>
            <a:endParaRPr lang="cs-CZ" altLang="cs-CZ" smtClean="0"/>
          </a:p>
        </p:txBody>
      </p:sp>
    </p:spTree>
    <p:extLst>
      <p:ext uri="{BB962C8B-B14F-4D97-AF65-F5344CB8AC3E}">
        <p14:creationId xmlns:p14="http://schemas.microsoft.com/office/powerpoint/2010/main" val="14906932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5"/>
          <p:cNvSpPr>
            <a:spLocks noGrp="1" noChangeArrowheads="1"/>
          </p:cNvSpPr>
          <p:nvPr>
            <p:ph type="sldNum" sz="quarter" idx="5"/>
          </p:nvPr>
        </p:nvSpPr>
        <p:spPr>
          <a:noFill/>
        </p:spPr>
        <p:txBody>
          <a:bodyPr/>
          <a:lstStyle>
            <a:lvl1pPr defTabSz="762000">
              <a:defRPr sz="2400">
                <a:solidFill>
                  <a:schemeClr val="accent2"/>
                </a:solidFill>
                <a:latin typeface="Times New Roman" panose="02020603050405020304" pitchFamily="18" charset="0"/>
              </a:defRPr>
            </a:lvl1pPr>
            <a:lvl2pPr marL="742950" indent="-285750" defTabSz="762000">
              <a:defRPr sz="2400">
                <a:solidFill>
                  <a:schemeClr val="accent2"/>
                </a:solidFill>
                <a:latin typeface="Times New Roman" panose="02020603050405020304" pitchFamily="18" charset="0"/>
              </a:defRPr>
            </a:lvl2pPr>
            <a:lvl3pPr marL="1143000" indent="-228600" defTabSz="762000">
              <a:defRPr sz="2400">
                <a:solidFill>
                  <a:schemeClr val="accent2"/>
                </a:solidFill>
                <a:latin typeface="Times New Roman" panose="02020603050405020304" pitchFamily="18" charset="0"/>
              </a:defRPr>
            </a:lvl3pPr>
            <a:lvl4pPr marL="1600200" indent="-228600" defTabSz="762000">
              <a:defRPr sz="2400">
                <a:solidFill>
                  <a:schemeClr val="accent2"/>
                </a:solidFill>
                <a:latin typeface="Times New Roman" panose="02020603050405020304" pitchFamily="18" charset="0"/>
              </a:defRPr>
            </a:lvl4pPr>
            <a:lvl5pPr marL="2057400" indent="-228600" defTabSz="762000">
              <a:defRPr sz="2400">
                <a:solidFill>
                  <a:schemeClr val="accent2"/>
                </a:solidFill>
                <a:latin typeface="Times New Roman" panose="02020603050405020304" pitchFamily="18" charset="0"/>
              </a:defRPr>
            </a:lvl5pPr>
            <a:lvl6pPr marL="2514600" indent="-228600" defTabSz="762000" eaLnBrk="0" fontAlgn="base" hangingPunct="0">
              <a:spcBef>
                <a:spcPct val="0"/>
              </a:spcBef>
              <a:spcAft>
                <a:spcPct val="0"/>
              </a:spcAft>
              <a:defRPr sz="2400">
                <a:solidFill>
                  <a:schemeClr val="accent2"/>
                </a:solidFill>
                <a:latin typeface="Times New Roman" panose="02020603050405020304" pitchFamily="18" charset="0"/>
              </a:defRPr>
            </a:lvl6pPr>
            <a:lvl7pPr marL="2971800" indent="-228600" defTabSz="762000" eaLnBrk="0" fontAlgn="base" hangingPunct="0">
              <a:spcBef>
                <a:spcPct val="0"/>
              </a:spcBef>
              <a:spcAft>
                <a:spcPct val="0"/>
              </a:spcAft>
              <a:defRPr sz="2400">
                <a:solidFill>
                  <a:schemeClr val="accent2"/>
                </a:solidFill>
                <a:latin typeface="Times New Roman" panose="02020603050405020304" pitchFamily="18" charset="0"/>
              </a:defRPr>
            </a:lvl7pPr>
            <a:lvl8pPr marL="3429000" indent="-228600" defTabSz="762000" eaLnBrk="0" fontAlgn="base" hangingPunct="0">
              <a:spcBef>
                <a:spcPct val="0"/>
              </a:spcBef>
              <a:spcAft>
                <a:spcPct val="0"/>
              </a:spcAft>
              <a:defRPr sz="2400">
                <a:solidFill>
                  <a:schemeClr val="accent2"/>
                </a:solidFill>
                <a:latin typeface="Times New Roman" panose="02020603050405020304" pitchFamily="18" charset="0"/>
              </a:defRPr>
            </a:lvl8pPr>
            <a:lvl9pPr marL="3886200" indent="-228600" defTabSz="762000" eaLnBrk="0" fontAlgn="base" hangingPunct="0">
              <a:spcBef>
                <a:spcPct val="0"/>
              </a:spcBef>
              <a:spcAft>
                <a:spcPct val="0"/>
              </a:spcAft>
              <a:defRPr sz="2400">
                <a:solidFill>
                  <a:schemeClr val="accent2"/>
                </a:solidFill>
                <a:latin typeface="Times New Roman" panose="02020603050405020304" pitchFamily="18" charset="0"/>
              </a:defRPr>
            </a:lvl9pPr>
          </a:lstStyle>
          <a:p>
            <a:fld id="{33218B77-66C8-46E1-A37D-1ED01C6B31C3}" type="slidenum">
              <a:rPr lang="cs-CZ" altLang="cs-CZ" sz="1000" smtClean="0">
                <a:solidFill>
                  <a:schemeClr val="tx1"/>
                </a:solidFill>
              </a:rPr>
              <a:pPr/>
              <a:t>15</a:t>
            </a:fld>
            <a:endParaRPr lang="cs-CZ" altLang="cs-CZ" sz="1000" smtClean="0">
              <a:solidFill>
                <a:schemeClr val="tx1"/>
              </a:solidFill>
            </a:endParaRPr>
          </a:p>
        </p:txBody>
      </p:sp>
      <p:sp>
        <p:nvSpPr>
          <p:cNvPr id="40963" name="Rectangle 2"/>
          <p:cNvSpPr>
            <a:spLocks noChangeArrowheads="1"/>
          </p:cNvSpPr>
          <p:nvPr/>
        </p:nvSpPr>
        <p:spPr bwMode="auto">
          <a:xfrm>
            <a:off x="3775075" y="7938"/>
            <a:ext cx="2887663"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accent2"/>
                </a:solidFill>
                <a:latin typeface="Times New Roman" panose="02020603050405020304" pitchFamily="18" charset="0"/>
              </a:defRPr>
            </a:lvl1pPr>
            <a:lvl2pPr marL="742950" indent="-285750">
              <a:defRPr sz="2400">
                <a:solidFill>
                  <a:schemeClr val="accent2"/>
                </a:solidFill>
                <a:latin typeface="Times New Roman" panose="02020603050405020304" pitchFamily="18" charset="0"/>
              </a:defRPr>
            </a:lvl2pPr>
            <a:lvl3pPr marL="1143000" indent="-228600">
              <a:defRPr sz="2400">
                <a:solidFill>
                  <a:schemeClr val="accent2"/>
                </a:solidFill>
                <a:latin typeface="Times New Roman" panose="02020603050405020304" pitchFamily="18" charset="0"/>
              </a:defRPr>
            </a:lvl3pPr>
            <a:lvl4pPr marL="1600200" indent="-228600">
              <a:defRPr sz="2400">
                <a:solidFill>
                  <a:schemeClr val="accent2"/>
                </a:solidFill>
                <a:latin typeface="Times New Roman" panose="02020603050405020304" pitchFamily="18" charset="0"/>
              </a:defRPr>
            </a:lvl4pPr>
            <a:lvl5pPr marL="2057400" indent="-228600">
              <a:defRPr sz="2400">
                <a:solidFill>
                  <a:schemeClr val="accent2"/>
                </a:solidFill>
                <a:latin typeface="Times New Roman" panose="02020603050405020304" pitchFamily="18" charset="0"/>
              </a:defRPr>
            </a:lvl5pPr>
            <a:lvl6pPr marL="2514600" indent="-228600" eaLnBrk="0" fontAlgn="base" hangingPunct="0">
              <a:spcBef>
                <a:spcPct val="0"/>
              </a:spcBef>
              <a:spcAft>
                <a:spcPct val="0"/>
              </a:spcAft>
              <a:defRPr sz="2400">
                <a:solidFill>
                  <a:schemeClr val="accent2"/>
                </a:solidFill>
                <a:latin typeface="Times New Roman" panose="02020603050405020304" pitchFamily="18" charset="0"/>
              </a:defRPr>
            </a:lvl6pPr>
            <a:lvl7pPr marL="2971800" indent="-228600" eaLnBrk="0" fontAlgn="base" hangingPunct="0">
              <a:spcBef>
                <a:spcPct val="0"/>
              </a:spcBef>
              <a:spcAft>
                <a:spcPct val="0"/>
              </a:spcAft>
              <a:defRPr sz="2400">
                <a:solidFill>
                  <a:schemeClr val="accent2"/>
                </a:solidFill>
                <a:latin typeface="Times New Roman" panose="02020603050405020304" pitchFamily="18" charset="0"/>
              </a:defRPr>
            </a:lvl7pPr>
            <a:lvl8pPr marL="3429000" indent="-228600" eaLnBrk="0" fontAlgn="base" hangingPunct="0">
              <a:spcBef>
                <a:spcPct val="0"/>
              </a:spcBef>
              <a:spcAft>
                <a:spcPct val="0"/>
              </a:spcAft>
              <a:defRPr sz="2400">
                <a:solidFill>
                  <a:schemeClr val="accent2"/>
                </a:solidFill>
                <a:latin typeface="Times New Roman" panose="02020603050405020304" pitchFamily="18" charset="0"/>
              </a:defRPr>
            </a:lvl8pPr>
            <a:lvl9pPr marL="3886200" indent="-228600" eaLnBrk="0" fontAlgn="base" hangingPunct="0">
              <a:spcBef>
                <a:spcPct val="0"/>
              </a:spcBef>
              <a:spcAft>
                <a:spcPct val="0"/>
              </a:spcAft>
              <a:defRPr sz="2400">
                <a:solidFill>
                  <a:schemeClr val="accent2"/>
                </a:solidFill>
                <a:latin typeface="Times New Roman" panose="02020603050405020304" pitchFamily="18" charset="0"/>
              </a:defRPr>
            </a:lvl9pPr>
          </a:lstStyle>
          <a:p>
            <a:endParaRPr lang="cs-CZ" altLang="cs-CZ"/>
          </a:p>
        </p:txBody>
      </p:sp>
      <p:sp>
        <p:nvSpPr>
          <p:cNvPr id="40964" name="Rectangle 3"/>
          <p:cNvSpPr>
            <a:spLocks noChangeArrowheads="1"/>
          </p:cNvSpPr>
          <p:nvPr/>
        </p:nvSpPr>
        <p:spPr bwMode="auto">
          <a:xfrm>
            <a:off x="3775075" y="9399588"/>
            <a:ext cx="2887663"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9050" tIns="0" rIns="19050" bIns="0" anchor="b"/>
          <a:lstStyle>
            <a:lvl1pPr defTabSz="762000">
              <a:defRPr sz="2400">
                <a:solidFill>
                  <a:schemeClr val="accent2"/>
                </a:solidFill>
                <a:latin typeface="Times New Roman" panose="02020603050405020304" pitchFamily="18" charset="0"/>
              </a:defRPr>
            </a:lvl1pPr>
            <a:lvl2pPr marL="742950" indent="-285750" defTabSz="762000">
              <a:defRPr sz="2400">
                <a:solidFill>
                  <a:schemeClr val="accent2"/>
                </a:solidFill>
                <a:latin typeface="Times New Roman" panose="02020603050405020304" pitchFamily="18" charset="0"/>
              </a:defRPr>
            </a:lvl2pPr>
            <a:lvl3pPr marL="1143000" indent="-228600" defTabSz="762000">
              <a:defRPr sz="2400">
                <a:solidFill>
                  <a:schemeClr val="accent2"/>
                </a:solidFill>
                <a:latin typeface="Times New Roman" panose="02020603050405020304" pitchFamily="18" charset="0"/>
              </a:defRPr>
            </a:lvl3pPr>
            <a:lvl4pPr marL="1600200" indent="-228600" defTabSz="762000">
              <a:defRPr sz="2400">
                <a:solidFill>
                  <a:schemeClr val="accent2"/>
                </a:solidFill>
                <a:latin typeface="Times New Roman" panose="02020603050405020304" pitchFamily="18" charset="0"/>
              </a:defRPr>
            </a:lvl4pPr>
            <a:lvl5pPr marL="2057400" indent="-228600" defTabSz="762000">
              <a:defRPr sz="2400">
                <a:solidFill>
                  <a:schemeClr val="accent2"/>
                </a:solidFill>
                <a:latin typeface="Times New Roman" panose="02020603050405020304" pitchFamily="18" charset="0"/>
              </a:defRPr>
            </a:lvl5pPr>
            <a:lvl6pPr marL="2514600" indent="-228600" defTabSz="762000" eaLnBrk="0" fontAlgn="base" hangingPunct="0">
              <a:spcBef>
                <a:spcPct val="0"/>
              </a:spcBef>
              <a:spcAft>
                <a:spcPct val="0"/>
              </a:spcAft>
              <a:defRPr sz="2400">
                <a:solidFill>
                  <a:schemeClr val="accent2"/>
                </a:solidFill>
                <a:latin typeface="Times New Roman" panose="02020603050405020304" pitchFamily="18" charset="0"/>
              </a:defRPr>
            </a:lvl6pPr>
            <a:lvl7pPr marL="2971800" indent="-228600" defTabSz="762000" eaLnBrk="0" fontAlgn="base" hangingPunct="0">
              <a:spcBef>
                <a:spcPct val="0"/>
              </a:spcBef>
              <a:spcAft>
                <a:spcPct val="0"/>
              </a:spcAft>
              <a:defRPr sz="2400">
                <a:solidFill>
                  <a:schemeClr val="accent2"/>
                </a:solidFill>
                <a:latin typeface="Times New Roman" panose="02020603050405020304" pitchFamily="18" charset="0"/>
              </a:defRPr>
            </a:lvl7pPr>
            <a:lvl8pPr marL="3429000" indent="-228600" defTabSz="762000" eaLnBrk="0" fontAlgn="base" hangingPunct="0">
              <a:spcBef>
                <a:spcPct val="0"/>
              </a:spcBef>
              <a:spcAft>
                <a:spcPct val="0"/>
              </a:spcAft>
              <a:defRPr sz="2400">
                <a:solidFill>
                  <a:schemeClr val="accent2"/>
                </a:solidFill>
                <a:latin typeface="Times New Roman" panose="02020603050405020304" pitchFamily="18" charset="0"/>
              </a:defRPr>
            </a:lvl8pPr>
            <a:lvl9pPr marL="3886200" indent="-228600" defTabSz="762000" eaLnBrk="0" fontAlgn="base" hangingPunct="0">
              <a:spcBef>
                <a:spcPct val="0"/>
              </a:spcBef>
              <a:spcAft>
                <a:spcPct val="0"/>
              </a:spcAft>
              <a:defRPr sz="2400">
                <a:solidFill>
                  <a:schemeClr val="accent2"/>
                </a:solidFill>
                <a:latin typeface="Times New Roman" panose="02020603050405020304" pitchFamily="18" charset="0"/>
              </a:defRPr>
            </a:lvl9pPr>
          </a:lstStyle>
          <a:p>
            <a:pPr algn="r"/>
            <a:r>
              <a:rPr lang="cs-CZ" altLang="cs-CZ" sz="1000" i="1">
                <a:solidFill>
                  <a:schemeClr val="tx1"/>
                </a:solidFill>
              </a:rPr>
              <a:t>4</a:t>
            </a:r>
          </a:p>
        </p:txBody>
      </p:sp>
      <p:sp>
        <p:nvSpPr>
          <p:cNvPr id="40965" name="Rectangle 4"/>
          <p:cNvSpPr>
            <a:spLocks noChangeArrowheads="1"/>
          </p:cNvSpPr>
          <p:nvPr/>
        </p:nvSpPr>
        <p:spPr bwMode="auto">
          <a:xfrm>
            <a:off x="-1588" y="9399588"/>
            <a:ext cx="2887663"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accent2"/>
                </a:solidFill>
                <a:latin typeface="Times New Roman" panose="02020603050405020304" pitchFamily="18" charset="0"/>
              </a:defRPr>
            </a:lvl1pPr>
            <a:lvl2pPr marL="742950" indent="-285750">
              <a:defRPr sz="2400">
                <a:solidFill>
                  <a:schemeClr val="accent2"/>
                </a:solidFill>
                <a:latin typeface="Times New Roman" panose="02020603050405020304" pitchFamily="18" charset="0"/>
              </a:defRPr>
            </a:lvl2pPr>
            <a:lvl3pPr marL="1143000" indent="-228600">
              <a:defRPr sz="2400">
                <a:solidFill>
                  <a:schemeClr val="accent2"/>
                </a:solidFill>
                <a:latin typeface="Times New Roman" panose="02020603050405020304" pitchFamily="18" charset="0"/>
              </a:defRPr>
            </a:lvl3pPr>
            <a:lvl4pPr marL="1600200" indent="-228600">
              <a:defRPr sz="2400">
                <a:solidFill>
                  <a:schemeClr val="accent2"/>
                </a:solidFill>
                <a:latin typeface="Times New Roman" panose="02020603050405020304" pitchFamily="18" charset="0"/>
              </a:defRPr>
            </a:lvl4pPr>
            <a:lvl5pPr marL="2057400" indent="-228600">
              <a:defRPr sz="2400">
                <a:solidFill>
                  <a:schemeClr val="accent2"/>
                </a:solidFill>
                <a:latin typeface="Times New Roman" panose="02020603050405020304" pitchFamily="18" charset="0"/>
              </a:defRPr>
            </a:lvl5pPr>
            <a:lvl6pPr marL="2514600" indent="-228600" eaLnBrk="0" fontAlgn="base" hangingPunct="0">
              <a:spcBef>
                <a:spcPct val="0"/>
              </a:spcBef>
              <a:spcAft>
                <a:spcPct val="0"/>
              </a:spcAft>
              <a:defRPr sz="2400">
                <a:solidFill>
                  <a:schemeClr val="accent2"/>
                </a:solidFill>
                <a:latin typeface="Times New Roman" panose="02020603050405020304" pitchFamily="18" charset="0"/>
              </a:defRPr>
            </a:lvl6pPr>
            <a:lvl7pPr marL="2971800" indent="-228600" eaLnBrk="0" fontAlgn="base" hangingPunct="0">
              <a:spcBef>
                <a:spcPct val="0"/>
              </a:spcBef>
              <a:spcAft>
                <a:spcPct val="0"/>
              </a:spcAft>
              <a:defRPr sz="2400">
                <a:solidFill>
                  <a:schemeClr val="accent2"/>
                </a:solidFill>
                <a:latin typeface="Times New Roman" panose="02020603050405020304" pitchFamily="18" charset="0"/>
              </a:defRPr>
            </a:lvl7pPr>
            <a:lvl8pPr marL="3429000" indent="-228600" eaLnBrk="0" fontAlgn="base" hangingPunct="0">
              <a:spcBef>
                <a:spcPct val="0"/>
              </a:spcBef>
              <a:spcAft>
                <a:spcPct val="0"/>
              </a:spcAft>
              <a:defRPr sz="2400">
                <a:solidFill>
                  <a:schemeClr val="accent2"/>
                </a:solidFill>
                <a:latin typeface="Times New Roman" panose="02020603050405020304" pitchFamily="18" charset="0"/>
              </a:defRPr>
            </a:lvl8pPr>
            <a:lvl9pPr marL="3886200" indent="-228600" eaLnBrk="0" fontAlgn="base" hangingPunct="0">
              <a:spcBef>
                <a:spcPct val="0"/>
              </a:spcBef>
              <a:spcAft>
                <a:spcPct val="0"/>
              </a:spcAft>
              <a:defRPr sz="2400">
                <a:solidFill>
                  <a:schemeClr val="accent2"/>
                </a:solidFill>
                <a:latin typeface="Times New Roman" panose="02020603050405020304" pitchFamily="18" charset="0"/>
              </a:defRPr>
            </a:lvl9pPr>
          </a:lstStyle>
          <a:p>
            <a:endParaRPr lang="cs-CZ" altLang="cs-CZ"/>
          </a:p>
        </p:txBody>
      </p:sp>
      <p:sp>
        <p:nvSpPr>
          <p:cNvPr id="40966" name="Rectangle 5"/>
          <p:cNvSpPr>
            <a:spLocks noChangeArrowheads="1"/>
          </p:cNvSpPr>
          <p:nvPr/>
        </p:nvSpPr>
        <p:spPr bwMode="auto">
          <a:xfrm>
            <a:off x="-1588" y="7938"/>
            <a:ext cx="2887663"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accent2"/>
                </a:solidFill>
                <a:latin typeface="Times New Roman" panose="02020603050405020304" pitchFamily="18" charset="0"/>
              </a:defRPr>
            </a:lvl1pPr>
            <a:lvl2pPr marL="742950" indent="-285750">
              <a:defRPr sz="2400">
                <a:solidFill>
                  <a:schemeClr val="accent2"/>
                </a:solidFill>
                <a:latin typeface="Times New Roman" panose="02020603050405020304" pitchFamily="18" charset="0"/>
              </a:defRPr>
            </a:lvl2pPr>
            <a:lvl3pPr marL="1143000" indent="-228600">
              <a:defRPr sz="2400">
                <a:solidFill>
                  <a:schemeClr val="accent2"/>
                </a:solidFill>
                <a:latin typeface="Times New Roman" panose="02020603050405020304" pitchFamily="18" charset="0"/>
              </a:defRPr>
            </a:lvl3pPr>
            <a:lvl4pPr marL="1600200" indent="-228600">
              <a:defRPr sz="2400">
                <a:solidFill>
                  <a:schemeClr val="accent2"/>
                </a:solidFill>
                <a:latin typeface="Times New Roman" panose="02020603050405020304" pitchFamily="18" charset="0"/>
              </a:defRPr>
            </a:lvl4pPr>
            <a:lvl5pPr marL="2057400" indent="-228600">
              <a:defRPr sz="2400">
                <a:solidFill>
                  <a:schemeClr val="accent2"/>
                </a:solidFill>
                <a:latin typeface="Times New Roman" panose="02020603050405020304" pitchFamily="18" charset="0"/>
              </a:defRPr>
            </a:lvl5pPr>
            <a:lvl6pPr marL="2514600" indent="-228600" eaLnBrk="0" fontAlgn="base" hangingPunct="0">
              <a:spcBef>
                <a:spcPct val="0"/>
              </a:spcBef>
              <a:spcAft>
                <a:spcPct val="0"/>
              </a:spcAft>
              <a:defRPr sz="2400">
                <a:solidFill>
                  <a:schemeClr val="accent2"/>
                </a:solidFill>
                <a:latin typeface="Times New Roman" panose="02020603050405020304" pitchFamily="18" charset="0"/>
              </a:defRPr>
            </a:lvl6pPr>
            <a:lvl7pPr marL="2971800" indent="-228600" eaLnBrk="0" fontAlgn="base" hangingPunct="0">
              <a:spcBef>
                <a:spcPct val="0"/>
              </a:spcBef>
              <a:spcAft>
                <a:spcPct val="0"/>
              </a:spcAft>
              <a:defRPr sz="2400">
                <a:solidFill>
                  <a:schemeClr val="accent2"/>
                </a:solidFill>
                <a:latin typeface="Times New Roman" panose="02020603050405020304" pitchFamily="18" charset="0"/>
              </a:defRPr>
            </a:lvl7pPr>
            <a:lvl8pPr marL="3429000" indent="-228600" eaLnBrk="0" fontAlgn="base" hangingPunct="0">
              <a:spcBef>
                <a:spcPct val="0"/>
              </a:spcBef>
              <a:spcAft>
                <a:spcPct val="0"/>
              </a:spcAft>
              <a:defRPr sz="2400">
                <a:solidFill>
                  <a:schemeClr val="accent2"/>
                </a:solidFill>
                <a:latin typeface="Times New Roman" panose="02020603050405020304" pitchFamily="18" charset="0"/>
              </a:defRPr>
            </a:lvl8pPr>
            <a:lvl9pPr marL="3886200" indent="-228600" eaLnBrk="0" fontAlgn="base" hangingPunct="0">
              <a:spcBef>
                <a:spcPct val="0"/>
              </a:spcBef>
              <a:spcAft>
                <a:spcPct val="0"/>
              </a:spcAft>
              <a:defRPr sz="2400">
                <a:solidFill>
                  <a:schemeClr val="accent2"/>
                </a:solidFill>
                <a:latin typeface="Times New Roman" panose="02020603050405020304" pitchFamily="18" charset="0"/>
              </a:defRPr>
            </a:lvl9pPr>
          </a:lstStyle>
          <a:p>
            <a:endParaRPr lang="cs-CZ" altLang="cs-CZ"/>
          </a:p>
        </p:txBody>
      </p:sp>
      <p:sp>
        <p:nvSpPr>
          <p:cNvPr id="40967" name="Rectangle 6"/>
          <p:cNvSpPr>
            <a:spLocks noChangeArrowheads="1" noTextEdit="1"/>
          </p:cNvSpPr>
          <p:nvPr>
            <p:ph type="sldImg"/>
          </p:nvPr>
        </p:nvSpPr>
        <p:spPr>
          <a:xfrm>
            <a:off x="52388" y="746125"/>
            <a:ext cx="6556375" cy="3689350"/>
          </a:xfrm>
          <a:ln cap="flat"/>
        </p:spPr>
      </p:sp>
      <p:sp>
        <p:nvSpPr>
          <p:cNvPr id="40968" name="Rectangle 7"/>
          <p:cNvSpPr>
            <a:spLocks noGrp="1" noChangeArrowheads="1"/>
          </p:cNvSpPr>
          <p:nvPr>
            <p:ph type="body" idx="1"/>
          </p:nvPr>
        </p:nvSpPr>
        <p:spPr>
          <a:noFill/>
        </p:spPr>
        <p:txBody>
          <a:bodyPr/>
          <a:lstStyle/>
          <a:p>
            <a:endParaRPr lang="cs-CZ" altLang="cs-CZ" smtClean="0"/>
          </a:p>
        </p:txBody>
      </p:sp>
    </p:spTree>
    <p:extLst>
      <p:ext uri="{BB962C8B-B14F-4D97-AF65-F5344CB8AC3E}">
        <p14:creationId xmlns:p14="http://schemas.microsoft.com/office/powerpoint/2010/main" val="36322743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5"/>
          <p:cNvSpPr>
            <a:spLocks noGrp="1" noChangeArrowheads="1"/>
          </p:cNvSpPr>
          <p:nvPr>
            <p:ph type="sldNum" sz="quarter" idx="5"/>
          </p:nvPr>
        </p:nvSpPr>
        <p:spPr>
          <a:noFill/>
        </p:spPr>
        <p:txBody>
          <a:bodyPr/>
          <a:lstStyle>
            <a:lvl1pPr defTabSz="762000">
              <a:defRPr sz="2400">
                <a:solidFill>
                  <a:schemeClr val="accent2"/>
                </a:solidFill>
                <a:latin typeface="Times New Roman" panose="02020603050405020304" pitchFamily="18" charset="0"/>
              </a:defRPr>
            </a:lvl1pPr>
            <a:lvl2pPr marL="742950" indent="-285750" defTabSz="762000">
              <a:defRPr sz="2400">
                <a:solidFill>
                  <a:schemeClr val="accent2"/>
                </a:solidFill>
                <a:latin typeface="Times New Roman" panose="02020603050405020304" pitchFamily="18" charset="0"/>
              </a:defRPr>
            </a:lvl2pPr>
            <a:lvl3pPr marL="1143000" indent="-228600" defTabSz="762000">
              <a:defRPr sz="2400">
                <a:solidFill>
                  <a:schemeClr val="accent2"/>
                </a:solidFill>
                <a:latin typeface="Times New Roman" panose="02020603050405020304" pitchFamily="18" charset="0"/>
              </a:defRPr>
            </a:lvl3pPr>
            <a:lvl4pPr marL="1600200" indent="-228600" defTabSz="762000">
              <a:defRPr sz="2400">
                <a:solidFill>
                  <a:schemeClr val="accent2"/>
                </a:solidFill>
                <a:latin typeface="Times New Roman" panose="02020603050405020304" pitchFamily="18" charset="0"/>
              </a:defRPr>
            </a:lvl4pPr>
            <a:lvl5pPr marL="2057400" indent="-228600" defTabSz="762000">
              <a:defRPr sz="2400">
                <a:solidFill>
                  <a:schemeClr val="accent2"/>
                </a:solidFill>
                <a:latin typeface="Times New Roman" panose="02020603050405020304" pitchFamily="18" charset="0"/>
              </a:defRPr>
            </a:lvl5pPr>
            <a:lvl6pPr marL="2514600" indent="-228600" defTabSz="762000" eaLnBrk="0" fontAlgn="base" hangingPunct="0">
              <a:spcBef>
                <a:spcPct val="0"/>
              </a:spcBef>
              <a:spcAft>
                <a:spcPct val="0"/>
              </a:spcAft>
              <a:defRPr sz="2400">
                <a:solidFill>
                  <a:schemeClr val="accent2"/>
                </a:solidFill>
                <a:latin typeface="Times New Roman" panose="02020603050405020304" pitchFamily="18" charset="0"/>
              </a:defRPr>
            </a:lvl6pPr>
            <a:lvl7pPr marL="2971800" indent="-228600" defTabSz="762000" eaLnBrk="0" fontAlgn="base" hangingPunct="0">
              <a:spcBef>
                <a:spcPct val="0"/>
              </a:spcBef>
              <a:spcAft>
                <a:spcPct val="0"/>
              </a:spcAft>
              <a:defRPr sz="2400">
                <a:solidFill>
                  <a:schemeClr val="accent2"/>
                </a:solidFill>
                <a:latin typeface="Times New Roman" panose="02020603050405020304" pitchFamily="18" charset="0"/>
              </a:defRPr>
            </a:lvl7pPr>
            <a:lvl8pPr marL="3429000" indent="-228600" defTabSz="762000" eaLnBrk="0" fontAlgn="base" hangingPunct="0">
              <a:spcBef>
                <a:spcPct val="0"/>
              </a:spcBef>
              <a:spcAft>
                <a:spcPct val="0"/>
              </a:spcAft>
              <a:defRPr sz="2400">
                <a:solidFill>
                  <a:schemeClr val="accent2"/>
                </a:solidFill>
                <a:latin typeface="Times New Roman" panose="02020603050405020304" pitchFamily="18" charset="0"/>
              </a:defRPr>
            </a:lvl8pPr>
            <a:lvl9pPr marL="3886200" indent="-228600" defTabSz="762000" eaLnBrk="0" fontAlgn="base" hangingPunct="0">
              <a:spcBef>
                <a:spcPct val="0"/>
              </a:spcBef>
              <a:spcAft>
                <a:spcPct val="0"/>
              </a:spcAft>
              <a:defRPr sz="2400">
                <a:solidFill>
                  <a:schemeClr val="accent2"/>
                </a:solidFill>
                <a:latin typeface="Times New Roman" panose="02020603050405020304" pitchFamily="18" charset="0"/>
              </a:defRPr>
            </a:lvl9pPr>
          </a:lstStyle>
          <a:p>
            <a:fld id="{24EB7E48-81FC-402F-8B97-8704B98EE806}" type="slidenum">
              <a:rPr lang="cs-CZ" altLang="cs-CZ" sz="1000" smtClean="0">
                <a:solidFill>
                  <a:schemeClr val="tx1"/>
                </a:solidFill>
              </a:rPr>
              <a:pPr/>
              <a:t>16</a:t>
            </a:fld>
            <a:endParaRPr lang="cs-CZ" altLang="cs-CZ" sz="1000" smtClean="0">
              <a:solidFill>
                <a:schemeClr val="tx1"/>
              </a:solidFill>
            </a:endParaRPr>
          </a:p>
        </p:txBody>
      </p:sp>
      <p:sp>
        <p:nvSpPr>
          <p:cNvPr id="43011" name="Rectangle 5"/>
          <p:cNvSpPr txBox="1">
            <a:spLocks noGrp="1" noChangeArrowheads="1"/>
          </p:cNvSpPr>
          <p:nvPr/>
        </p:nvSpPr>
        <p:spPr bwMode="auto">
          <a:xfrm>
            <a:off x="3775075" y="9378950"/>
            <a:ext cx="2887663" cy="49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9050" tIns="0" rIns="19050" bIns="0" anchor="b"/>
          <a:lstStyle>
            <a:lvl1pPr defTabSz="762000">
              <a:defRPr sz="2400">
                <a:solidFill>
                  <a:schemeClr val="accent2"/>
                </a:solidFill>
                <a:latin typeface="Times New Roman" panose="02020603050405020304" pitchFamily="18" charset="0"/>
              </a:defRPr>
            </a:lvl1pPr>
            <a:lvl2pPr marL="742950" indent="-285750" defTabSz="762000">
              <a:defRPr sz="2400">
                <a:solidFill>
                  <a:schemeClr val="accent2"/>
                </a:solidFill>
                <a:latin typeface="Times New Roman" panose="02020603050405020304" pitchFamily="18" charset="0"/>
              </a:defRPr>
            </a:lvl2pPr>
            <a:lvl3pPr marL="1143000" indent="-228600" defTabSz="762000">
              <a:defRPr sz="2400">
                <a:solidFill>
                  <a:schemeClr val="accent2"/>
                </a:solidFill>
                <a:latin typeface="Times New Roman" panose="02020603050405020304" pitchFamily="18" charset="0"/>
              </a:defRPr>
            </a:lvl3pPr>
            <a:lvl4pPr marL="1600200" indent="-228600" defTabSz="762000">
              <a:defRPr sz="2400">
                <a:solidFill>
                  <a:schemeClr val="accent2"/>
                </a:solidFill>
                <a:latin typeface="Times New Roman" panose="02020603050405020304" pitchFamily="18" charset="0"/>
              </a:defRPr>
            </a:lvl4pPr>
            <a:lvl5pPr marL="2057400" indent="-228600" defTabSz="762000">
              <a:defRPr sz="2400">
                <a:solidFill>
                  <a:schemeClr val="accent2"/>
                </a:solidFill>
                <a:latin typeface="Times New Roman" panose="02020603050405020304" pitchFamily="18" charset="0"/>
              </a:defRPr>
            </a:lvl5pPr>
            <a:lvl6pPr marL="2514600" indent="-228600" defTabSz="762000" eaLnBrk="0" fontAlgn="base" hangingPunct="0">
              <a:spcBef>
                <a:spcPct val="0"/>
              </a:spcBef>
              <a:spcAft>
                <a:spcPct val="0"/>
              </a:spcAft>
              <a:defRPr sz="2400">
                <a:solidFill>
                  <a:schemeClr val="accent2"/>
                </a:solidFill>
                <a:latin typeface="Times New Roman" panose="02020603050405020304" pitchFamily="18" charset="0"/>
              </a:defRPr>
            </a:lvl6pPr>
            <a:lvl7pPr marL="2971800" indent="-228600" defTabSz="762000" eaLnBrk="0" fontAlgn="base" hangingPunct="0">
              <a:spcBef>
                <a:spcPct val="0"/>
              </a:spcBef>
              <a:spcAft>
                <a:spcPct val="0"/>
              </a:spcAft>
              <a:defRPr sz="2400">
                <a:solidFill>
                  <a:schemeClr val="accent2"/>
                </a:solidFill>
                <a:latin typeface="Times New Roman" panose="02020603050405020304" pitchFamily="18" charset="0"/>
              </a:defRPr>
            </a:lvl7pPr>
            <a:lvl8pPr marL="3429000" indent="-228600" defTabSz="762000" eaLnBrk="0" fontAlgn="base" hangingPunct="0">
              <a:spcBef>
                <a:spcPct val="0"/>
              </a:spcBef>
              <a:spcAft>
                <a:spcPct val="0"/>
              </a:spcAft>
              <a:defRPr sz="2400">
                <a:solidFill>
                  <a:schemeClr val="accent2"/>
                </a:solidFill>
                <a:latin typeface="Times New Roman" panose="02020603050405020304" pitchFamily="18" charset="0"/>
              </a:defRPr>
            </a:lvl8pPr>
            <a:lvl9pPr marL="3886200" indent="-228600" defTabSz="762000" eaLnBrk="0" fontAlgn="base" hangingPunct="0">
              <a:spcBef>
                <a:spcPct val="0"/>
              </a:spcBef>
              <a:spcAft>
                <a:spcPct val="0"/>
              </a:spcAft>
              <a:defRPr sz="2400">
                <a:solidFill>
                  <a:schemeClr val="accent2"/>
                </a:solidFill>
                <a:latin typeface="Times New Roman" panose="02020603050405020304" pitchFamily="18" charset="0"/>
              </a:defRPr>
            </a:lvl9pPr>
          </a:lstStyle>
          <a:p>
            <a:pPr algn="r"/>
            <a:fld id="{19E6FC15-0986-4243-B18B-15073958F1EC}" type="slidenum">
              <a:rPr lang="cs-CZ" altLang="cs-CZ" sz="1000" i="1">
                <a:solidFill>
                  <a:schemeClr val="tx1"/>
                </a:solidFill>
              </a:rPr>
              <a:pPr algn="r"/>
              <a:t>16</a:t>
            </a:fld>
            <a:endParaRPr lang="cs-CZ" altLang="cs-CZ" sz="1000" i="1">
              <a:solidFill>
                <a:schemeClr val="tx1"/>
              </a:solidFill>
            </a:endParaRPr>
          </a:p>
        </p:txBody>
      </p:sp>
      <p:sp>
        <p:nvSpPr>
          <p:cNvPr id="43012" name="Rectangle 2"/>
          <p:cNvSpPr>
            <a:spLocks noChangeArrowheads="1"/>
          </p:cNvSpPr>
          <p:nvPr/>
        </p:nvSpPr>
        <p:spPr bwMode="auto">
          <a:xfrm>
            <a:off x="3775075" y="7938"/>
            <a:ext cx="288766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accent2"/>
                </a:solidFill>
                <a:latin typeface="Times New Roman" panose="02020603050405020304" pitchFamily="18" charset="0"/>
              </a:defRPr>
            </a:lvl1pPr>
            <a:lvl2pPr marL="742950" indent="-285750">
              <a:defRPr sz="2400">
                <a:solidFill>
                  <a:schemeClr val="accent2"/>
                </a:solidFill>
                <a:latin typeface="Times New Roman" panose="02020603050405020304" pitchFamily="18" charset="0"/>
              </a:defRPr>
            </a:lvl2pPr>
            <a:lvl3pPr marL="1143000" indent="-228600">
              <a:defRPr sz="2400">
                <a:solidFill>
                  <a:schemeClr val="accent2"/>
                </a:solidFill>
                <a:latin typeface="Times New Roman" panose="02020603050405020304" pitchFamily="18" charset="0"/>
              </a:defRPr>
            </a:lvl3pPr>
            <a:lvl4pPr marL="1600200" indent="-228600">
              <a:defRPr sz="2400">
                <a:solidFill>
                  <a:schemeClr val="accent2"/>
                </a:solidFill>
                <a:latin typeface="Times New Roman" panose="02020603050405020304" pitchFamily="18" charset="0"/>
              </a:defRPr>
            </a:lvl4pPr>
            <a:lvl5pPr marL="2057400" indent="-228600">
              <a:defRPr sz="2400">
                <a:solidFill>
                  <a:schemeClr val="accent2"/>
                </a:solidFill>
                <a:latin typeface="Times New Roman" panose="02020603050405020304" pitchFamily="18" charset="0"/>
              </a:defRPr>
            </a:lvl5pPr>
            <a:lvl6pPr marL="2514600" indent="-228600" eaLnBrk="0" fontAlgn="base" hangingPunct="0">
              <a:spcBef>
                <a:spcPct val="0"/>
              </a:spcBef>
              <a:spcAft>
                <a:spcPct val="0"/>
              </a:spcAft>
              <a:defRPr sz="2400">
                <a:solidFill>
                  <a:schemeClr val="accent2"/>
                </a:solidFill>
                <a:latin typeface="Times New Roman" panose="02020603050405020304" pitchFamily="18" charset="0"/>
              </a:defRPr>
            </a:lvl6pPr>
            <a:lvl7pPr marL="2971800" indent="-228600" eaLnBrk="0" fontAlgn="base" hangingPunct="0">
              <a:spcBef>
                <a:spcPct val="0"/>
              </a:spcBef>
              <a:spcAft>
                <a:spcPct val="0"/>
              </a:spcAft>
              <a:defRPr sz="2400">
                <a:solidFill>
                  <a:schemeClr val="accent2"/>
                </a:solidFill>
                <a:latin typeface="Times New Roman" panose="02020603050405020304" pitchFamily="18" charset="0"/>
              </a:defRPr>
            </a:lvl7pPr>
            <a:lvl8pPr marL="3429000" indent="-228600" eaLnBrk="0" fontAlgn="base" hangingPunct="0">
              <a:spcBef>
                <a:spcPct val="0"/>
              </a:spcBef>
              <a:spcAft>
                <a:spcPct val="0"/>
              </a:spcAft>
              <a:defRPr sz="2400">
                <a:solidFill>
                  <a:schemeClr val="accent2"/>
                </a:solidFill>
                <a:latin typeface="Times New Roman" panose="02020603050405020304" pitchFamily="18" charset="0"/>
              </a:defRPr>
            </a:lvl8pPr>
            <a:lvl9pPr marL="3886200" indent="-228600" eaLnBrk="0" fontAlgn="base" hangingPunct="0">
              <a:spcBef>
                <a:spcPct val="0"/>
              </a:spcBef>
              <a:spcAft>
                <a:spcPct val="0"/>
              </a:spcAft>
              <a:defRPr sz="2400">
                <a:solidFill>
                  <a:schemeClr val="accent2"/>
                </a:solidFill>
                <a:latin typeface="Times New Roman" panose="02020603050405020304" pitchFamily="18" charset="0"/>
              </a:defRPr>
            </a:lvl9pPr>
          </a:lstStyle>
          <a:p>
            <a:endParaRPr lang="cs-CZ" altLang="cs-CZ"/>
          </a:p>
        </p:txBody>
      </p:sp>
      <p:sp>
        <p:nvSpPr>
          <p:cNvPr id="43013" name="Rectangle 3"/>
          <p:cNvSpPr>
            <a:spLocks noChangeArrowheads="1"/>
          </p:cNvSpPr>
          <p:nvPr/>
        </p:nvSpPr>
        <p:spPr bwMode="auto">
          <a:xfrm>
            <a:off x="3775075" y="9399588"/>
            <a:ext cx="2887663"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9050" tIns="0" rIns="19050" bIns="0" anchor="b"/>
          <a:lstStyle>
            <a:lvl1pPr defTabSz="762000">
              <a:defRPr sz="2400">
                <a:solidFill>
                  <a:schemeClr val="accent2"/>
                </a:solidFill>
                <a:latin typeface="Times New Roman" panose="02020603050405020304" pitchFamily="18" charset="0"/>
              </a:defRPr>
            </a:lvl1pPr>
            <a:lvl2pPr marL="742950" indent="-285750" defTabSz="762000">
              <a:defRPr sz="2400">
                <a:solidFill>
                  <a:schemeClr val="accent2"/>
                </a:solidFill>
                <a:latin typeface="Times New Roman" panose="02020603050405020304" pitchFamily="18" charset="0"/>
              </a:defRPr>
            </a:lvl2pPr>
            <a:lvl3pPr marL="1143000" indent="-228600" defTabSz="762000">
              <a:defRPr sz="2400">
                <a:solidFill>
                  <a:schemeClr val="accent2"/>
                </a:solidFill>
                <a:latin typeface="Times New Roman" panose="02020603050405020304" pitchFamily="18" charset="0"/>
              </a:defRPr>
            </a:lvl3pPr>
            <a:lvl4pPr marL="1600200" indent="-228600" defTabSz="762000">
              <a:defRPr sz="2400">
                <a:solidFill>
                  <a:schemeClr val="accent2"/>
                </a:solidFill>
                <a:latin typeface="Times New Roman" panose="02020603050405020304" pitchFamily="18" charset="0"/>
              </a:defRPr>
            </a:lvl4pPr>
            <a:lvl5pPr marL="2057400" indent="-228600" defTabSz="762000">
              <a:defRPr sz="2400">
                <a:solidFill>
                  <a:schemeClr val="accent2"/>
                </a:solidFill>
                <a:latin typeface="Times New Roman" panose="02020603050405020304" pitchFamily="18" charset="0"/>
              </a:defRPr>
            </a:lvl5pPr>
            <a:lvl6pPr marL="2514600" indent="-228600" defTabSz="762000" eaLnBrk="0" fontAlgn="base" hangingPunct="0">
              <a:spcBef>
                <a:spcPct val="0"/>
              </a:spcBef>
              <a:spcAft>
                <a:spcPct val="0"/>
              </a:spcAft>
              <a:defRPr sz="2400">
                <a:solidFill>
                  <a:schemeClr val="accent2"/>
                </a:solidFill>
                <a:latin typeface="Times New Roman" panose="02020603050405020304" pitchFamily="18" charset="0"/>
              </a:defRPr>
            </a:lvl6pPr>
            <a:lvl7pPr marL="2971800" indent="-228600" defTabSz="762000" eaLnBrk="0" fontAlgn="base" hangingPunct="0">
              <a:spcBef>
                <a:spcPct val="0"/>
              </a:spcBef>
              <a:spcAft>
                <a:spcPct val="0"/>
              </a:spcAft>
              <a:defRPr sz="2400">
                <a:solidFill>
                  <a:schemeClr val="accent2"/>
                </a:solidFill>
                <a:latin typeface="Times New Roman" panose="02020603050405020304" pitchFamily="18" charset="0"/>
              </a:defRPr>
            </a:lvl7pPr>
            <a:lvl8pPr marL="3429000" indent="-228600" defTabSz="762000" eaLnBrk="0" fontAlgn="base" hangingPunct="0">
              <a:spcBef>
                <a:spcPct val="0"/>
              </a:spcBef>
              <a:spcAft>
                <a:spcPct val="0"/>
              </a:spcAft>
              <a:defRPr sz="2400">
                <a:solidFill>
                  <a:schemeClr val="accent2"/>
                </a:solidFill>
                <a:latin typeface="Times New Roman" panose="02020603050405020304" pitchFamily="18" charset="0"/>
              </a:defRPr>
            </a:lvl8pPr>
            <a:lvl9pPr marL="3886200" indent="-228600" defTabSz="762000" eaLnBrk="0" fontAlgn="base" hangingPunct="0">
              <a:spcBef>
                <a:spcPct val="0"/>
              </a:spcBef>
              <a:spcAft>
                <a:spcPct val="0"/>
              </a:spcAft>
              <a:defRPr sz="2400">
                <a:solidFill>
                  <a:schemeClr val="accent2"/>
                </a:solidFill>
                <a:latin typeface="Times New Roman" panose="02020603050405020304" pitchFamily="18" charset="0"/>
              </a:defRPr>
            </a:lvl9pPr>
          </a:lstStyle>
          <a:p>
            <a:pPr algn="r"/>
            <a:r>
              <a:rPr lang="cs-CZ" altLang="cs-CZ" sz="1000" i="1">
                <a:solidFill>
                  <a:schemeClr val="tx1"/>
                </a:solidFill>
              </a:rPr>
              <a:t>4</a:t>
            </a:r>
          </a:p>
        </p:txBody>
      </p:sp>
      <p:sp>
        <p:nvSpPr>
          <p:cNvPr id="43014" name="Rectangle 4"/>
          <p:cNvSpPr>
            <a:spLocks noChangeArrowheads="1"/>
          </p:cNvSpPr>
          <p:nvPr/>
        </p:nvSpPr>
        <p:spPr bwMode="auto">
          <a:xfrm>
            <a:off x="-1588" y="9399588"/>
            <a:ext cx="2887663"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accent2"/>
                </a:solidFill>
                <a:latin typeface="Times New Roman" panose="02020603050405020304" pitchFamily="18" charset="0"/>
              </a:defRPr>
            </a:lvl1pPr>
            <a:lvl2pPr marL="742950" indent="-285750">
              <a:defRPr sz="2400">
                <a:solidFill>
                  <a:schemeClr val="accent2"/>
                </a:solidFill>
                <a:latin typeface="Times New Roman" panose="02020603050405020304" pitchFamily="18" charset="0"/>
              </a:defRPr>
            </a:lvl2pPr>
            <a:lvl3pPr marL="1143000" indent="-228600">
              <a:defRPr sz="2400">
                <a:solidFill>
                  <a:schemeClr val="accent2"/>
                </a:solidFill>
                <a:latin typeface="Times New Roman" panose="02020603050405020304" pitchFamily="18" charset="0"/>
              </a:defRPr>
            </a:lvl3pPr>
            <a:lvl4pPr marL="1600200" indent="-228600">
              <a:defRPr sz="2400">
                <a:solidFill>
                  <a:schemeClr val="accent2"/>
                </a:solidFill>
                <a:latin typeface="Times New Roman" panose="02020603050405020304" pitchFamily="18" charset="0"/>
              </a:defRPr>
            </a:lvl4pPr>
            <a:lvl5pPr marL="2057400" indent="-228600">
              <a:defRPr sz="2400">
                <a:solidFill>
                  <a:schemeClr val="accent2"/>
                </a:solidFill>
                <a:latin typeface="Times New Roman" panose="02020603050405020304" pitchFamily="18" charset="0"/>
              </a:defRPr>
            </a:lvl5pPr>
            <a:lvl6pPr marL="2514600" indent="-228600" eaLnBrk="0" fontAlgn="base" hangingPunct="0">
              <a:spcBef>
                <a:spcPct val="0"/>
              </a:spcBef>
              <a:spcAft>
                <a:spcPct val="0"/>
              </a:spcAft>
              <a:defRPr sz="2400">
                <a:solidFill>
                  <a:schemeClr val="accent2"/>
                </a:solidFill>
                <a:latin typeface="Times New Roman" panose="02020603050405020304" pitchFamily="18" charset="0"/>
              </a:defRPr>
            </a:lvl6pPr>
            <a:lvl7pPr marL="2971800" indent="-228600" eaLnBrk="0" fontAlgn="base" hangingPunct="0">
              <a:spcBef>
                <a:spcPct val="0"/>
              </a:spcBef>
              <a:spcAft>
                <a:spcPct val="0"/>
              </a:spcAft>
              <a:defRPr sz="2400">
                <a:solidFill>
                  <a:schemeClr val="accent2"/>
                </a:solidFill>
                <a:latin typeface="Times New Roman" panose="02020603050405020304" pitchFamily="18" charset="0"/>
              </a:defRPr>
            </a:lvl7pPr>
            <a:lvl8pPr marL="3429000" indent="-228600" eaLnBrk="0" fontAlgn="base" hangingPunct="0">
              <a:spcBef>
                <a:spcPct val="0"/>
              </a:spcBef>
              <a:spcAft>
                <a:spcPct val="0"/>
              </a:spcAft>
              <a:defRPr sz="2400">
                <a:solidFill>
                  <a:schemeClr val="accent2"/>
                </a:solidFill>
                <a:latin typeface="Times New Roman" panose="02020603050405020304" pitchFamily="18" charset="0"/>
              </a:defRPr>
            </a:lvl8pPr>
            <a:lvl9pPr marL="3886200" indent="-228600" eaLnBrk="0" fontAlgn="base" hangingPunct="0">
              <a:spcBef>
                <a:spcPct val="0"/>
              </a:spcBef>
              <a:spcAft>
                <a:spcPct val="0"/>
              </a:spcAft>
              <a:defRPr sz="2400">
                <a:solidFill>
                  <a:schemeClr val="accent2"/>
                </a:solidFill>
                <a:latin typeface="Times New Roman" panose="02020603050405020304" pitchFamily="18" charset="0"/>
              </a:defRPr>
            </a:lvl9pPr>
          </a:lstStyle>
          <a:p>
            <a:endParaRPr lang="cs-CZ" altLang="cs-CZ"/>
          </a:p>
        </p:txBody>
      </p:sp>
      <p:sp>
        <p:nvSpPr>
          <p:cNvPr id="43015" name="Rectangle 5"/>
          <p:cNvSpPr>
            <a:spLocks noChangeArrowheads="1"/>
          </p:cNvSpPr>
          <p:nvPr/>
        </p:nvSpPr>
        <p:spPr bwMode="auto">
          <a:xfrm>
            <a:off x="-1588" y="7938"/>
            <a:ext cx="288766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accent2"/>
                </a:solidFill>
                <a:latin typeface="Times New Roman" panose="02020603050405020304" pitchFamily="18" charset="0"/>
              </a:defRPr>
            </a:lvl1pPr>
            <a:lvl2pPr marL="742950" indent="-285750">
              <a:defRPr sz="2400">
                <a:solidFill>
                  <a:schemeClr val="accent2"/>
                </a:solidFill>
                <a:latin typeface="Times New Roman" panose="02020603050405020304" pitchFamily="18" charset="0"/>
              </a:defRPr>
            </a:lvl2pPr>
            <a:lvl3pPr marL="1143000" indent="-228600">
              <a:defRPr sz="2400">
                <a:solidFill>
                  <a:schemeClr val="accent2"/>
                </a:solidFill>
                <a:latin typeface="Times New Roman" panose="02020603050405020304" pitchFamily="18" charset="0"/>
              </a:defRPr>
            </a:lvl3pPr>
            <a:lvl4pPr marL="1600200" indent="-228600">
              <a:defRPr sz="2400">
                <a:solidFill>
                  <a:schemeClr val="accent2"/>
                </a:solidFill>
                <a:latin typeface="Times New Roman" panose="02020603050405020304" pitchFamily="18" charset="0"/>
              </a:defRPr>
            </a:lvl4pPr>
            <a:lvl5pPr marL="2057400" indent="-228600">
              <a:defRPr sz="2400">
                <a:solidFill>
                  <a:schemeClr val="accent2"/>
                </a:solidFill>
                <a:latin typeface="Times New Roman" panose="02020603050405020304" pitchFamily="18" charset="0"/>
              </a:defRPr>
            </a:lvl5pPr>
            <a:lvl6pPr marL="2514600" indent="-228600" eaLnBrk="0" fontAlgn="base" hangingPunct="0">
              <a:spcBef>
                <a:spcPct val="0"/>
              </a:spcBef>
              <a:spcAft>
                <a:spcPct val="0"/>
              </a:spcAft>
              <a:defRPr sz="2400">
                <a:solidFill>
                  <a:schemeClr val="accent2"/>
                </a:solidFill>
                <a:latin typeface="Times New Roman" panose="02020603050405020304" pitchFamily="18" charset="0"/>
              </a:defRPr>
            </a:lvl6pPr>
            <a:lvl7pPr marL="2971800" indent="-228600" eaLnBrk="0" fontAlgn="base" hangingPunct="0">
              <a:spcBef>
                <a:spcPct val="0"/>
              </a:spcBef>
              <a:spcAft>
                <a:spcPct val="0"/>
              </a:spcAft>
              <a:defRPr sz="2400">
                <a:solidFill>
                  <a:schemeClr val="accent2"/>
                </a:solidFill>
                <a:latin typeface="Times New Roman" panose="02020603050405020304" pitchFamily="18" charset="0"/>
              </a:defRPr>
            </a:lvl7pPr>
            <a:lvl8pPr marL="3429000" indent="-228600" eaLnBrk="0" fontAlgn="base" hangingPunct="0">
              <a:spcBef>
                <a:spcPct val="0"/>
              </a:spcBef>
              <a:spcAft>
                <a:spcPct val="0"/>
              </a:spcAft>
              <a:defRPr sz="2400">
                <a:solidFill>
                  <a:schemeClr val="accent2"/>
                </a:solidFill>
                <a:latin typeface="Times New Roman" panose="02020603050405020304" pitchFamily="18" charset="0"/>
              </a:defRPr>
            </a:lvl8pPr>
            <a:lvl9pPr marL="3886200" indent="-228600" eaLnBrk="0" fontAlgn="base" hangingPunct="0">
              <a:spcBef>
                <a:spcPct val="0"/>
              </a:spcBef>
              <a:spcAft>
                <a:spcPct val="0"/>
              </a:spcAft>
              <a:defRPr sz="2400">
                <a:solidFill>
                  <a:schemeClr val="accent2"/>
                </a:solidFill>
                <a:latin typeface="Times New Roman" panose="02020603050405020304" pitchFamily="18" charset="0"/>
              </a:defRPr>
            </a:lvl9pPr>
          </a:lstStyle>
          <a:p>
            <a:endParaRPr lang="cs-CZ" altLang="cs-CZ"/>
          </a:p>
        </p:txBody>
      </p:sp>
      <p:sp>
        <p:nvSpPr>
          <p:cNvPr id="43016" name="Rectangle 6"/>
          <p:cNvSpPr>
            <a:spLocks noChangeArrowheads="1" noTextEdit="1"/>
          </p:cNvSpPr>
          <p:nvPr>
            <p:ph type="sldImg"/>
          </p:nvPr>
        </p:nvSpPr>
        <p:spPr>
          <a:xfrm>
            <a:off x="52388" y="746125"/>
            <a:ext cx="6556375" cy="3689350"/>
          </a:xfrm>
          <a:ln cap="flat"/>
        </p:spPr>
      </p:sp>
      <p:sp>
        <p:nvSpPr>
          <p:cNvPr id="43017" name="Rectangle 7"/>
          <p:cNvSpPr>
            <a:spLocks noGrp="1" noChangeArrowheads="1"/>
          </p:cNvSpPr>
          <p:nvPr>
            <p:ph type="body" idx="1"/>
          </p:nvPr>
        </p:nvSpPr>
        <p:spPr>
          <a:noFill/>
        </p:spPr>
        <p:txBody>
          <a:bodyPr/>
          <a:lstStyle/>
          <a:p>
            <a:r>
              <a:rPr lang="cs-CZ" altLang="cs-CZ" smtClean="0"/>
              <a:t>Next slade show us astigmatismus. On the picure you can see that the surface of the eye is not smooth Mostly the shape of cornea is not regular</a:t>
            </a:r>
          </a:p>
          <a:p>
            <a:r>
              <a:rPr lang="cs-CZ" altLang="cs-CZ" smtClean="0"/>
              <a:t>Reys bend in wrong angle</a:t>
            </a:r>
          </a:p>
          <a:p>
            <a:r>
              <a:rPr lang="cs-CZ" altLang="cs-CZ" smtClean="0"/>
              <a:t>The vision is sometimes double, sometimes we can see the shadows , we¨need the thoric glass for corection</a:t>
            </a:r>
          </a:p>
        </p:txBody>
      </p:sp>
    </p:spTree>
    <p:extLst>
      <p:ext uri="{BB962C8B-B14F-4D97-AF65-F5344CB8AC3E}">
        <p14:creationId xmlns:p14="http://schemas.microsoft.com/office/powerpoint/2010/main" val="33291014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5"/>
          <p:cNvSpPr>
            <a:spLocks noGrp="1" noChangeArrowheads="1"/>
          </p:cNvSpPr>
          <p:nvPr>
            <p:ph type="sldNum" sz="quarter" idx="5"/>
          </p:nvPr>
        </p:nvSpPr>
        <p:spPr>
          <a:noFill/>
        </p:spPr>
        <p:txBody>
          <a:bodyPr/>
          <a:lstStyle>
            <a:lvl1pPr defTabSz="762000">
              <a:defRPr sz="2400">
                <a:solidFill>
                  <a:schemeClr val="accent2"/>
                </a:solidFill>
                <a:latin typeface="Times New Roman" panose="02020603050405020304" pitchFamily="18" charset="0"/>
              </a:defRPr>
            </a:lvl1pPr>
            <a:lvl2pPr marL="742950" indent="-285750" defTabSz="762000">
              <a:defRPr sz="2400">
                <a:solidFill>
                  <a:schemeClr val="accent2"/>
                </a:solidFill>
                <a:latin typeface="Times New Roman" panose="02020603050405020304" pitchFamily="18" charset="0"/>
              </a:defRPr>
            </a:lvl2pPr>
            <a:lvl3pPr marL="1143000" indent="-228600" defTabSz="762000">
              <a:defRPr sz="2400">
                <a:solidFill>
                  <a:schemeClr val="accent2"/>
                </a:solidFill>
                <a:latin typeface="Times New Roman" panose="02020603050405020304" pitchFamily="18" charset="0"/>
              </a:defRPr>
            </a:lvl3pPr>
            <a:lvl4pPr marL="1600200" indent="-228600" defTabSz="762000">
              <a:defRPr sz="2400">
                <a:solidFill>
                  <a:schemeClr val="accent2"/>
                </a:solidFill>
                <a:latin typeface="Times New Roman" panose="02020603050405020304" pitchFamily="18" charset="0"/>
              </a:defRPr>
            </a:lvl4pPr>
            <a:lvl5pPr marL="2057400" indent="-228600" defTabSz="762000">
              <a:defRPr sz="2400">
                <a:solidFill>
                  <a:schemeClr val="accent2"/>
                </a:solidFill>
                <a:latin typeface="Times New Roman" panose="02020603050405020304" pitchFamily="18" charset="0"/>
              </a:defRPr>
            </a:lvl5pPr>
            <a:lvl6pPr marL="2514600" indent="-228600" defTabSz="762000" eaLnBrk="0" fontAlgn="base" hangingPunct="0">
              <a:spcBef>
                <a:spcPct val="0"/>
              </a:spcBef>
              <a:spcAft>
                <a:spcPct val="0"/>
              </a:spcAft>
              <a:defRPr sz="2400">
                <a:solidFill>
                  <a:schemeClr val="accent2"/>
                </a:solidFill>
                <a:latin typeface="Times New Roman" panose="02020603050405020304" pitchFamily="18" charset="0"/>
              </a:defRPr>
            </a:lvl6pPr>
            <a:lvl7pPr marL="2971800" indent="-228600" defTabSz="762000" eaLnBrk="0" fontAlgn="base" hangingPunct="0">
              <a:spcBef>
                <a:spcPct val="0"/>
              </a:spcBef>
              <a:spcAft>
                <a:spcPct val="0"/>
              </a:spcAft>
              <a:defRPr sz="2400">
                <a:solidFill>
                  <a:schemeClr val="accent2"/>
                </a:solidFill>
                <a:latin typeface="Times New Roman" panose="02020603050405020304" pitchFamily="18" charset="0"/>
              </a:defRPr>
            </a:lvl7pPr>
            <a:lvl8pPr marL="3429000" indent="-228600" defTabSz="762000" eaLnBrk="0" fontAlgn="base" hangingPunct="0">
              <a:spcBef>
                <a:spcPct val="0"/>
              </a:spcBef>
              <a:spcAft>
                <a:spcPct val="0"/>
              </a:spcAft>
              <a:defRPr sz="2400">
                <a:solidFill>
                  <a:schemeClr val="accent2"/>
                </a:solidFill>
                <a:latin typeface="Times New Roman" panose="02020603050405020304" pitchFamily="18" charset="0"/>
              </a:defRPr>
            </a:lvl8pPr>
            <a:lvl9pPr marL="3886200" indent="-228600" defTabSz="762000" eaLnBrk="0" fontAlgn="base" hangingPunct="0">
              <a:spcBef>
                <a:spcPct val="0"/>
              </a:spcBef>
              <a:spcAft>
                <a:spcPct val="0"/>
              </a:spcAft>
              <a:defRPr sz="2400">
                <a:solidFill>
                  <a:schemeClr val="accent2"/>
                </a:solidFill>
                <a:latin typeface="Times New Roman" panose="02020603050405020304" pitchFamily="18" charset="0"/>
              </a:defRPr>
            </a:lvl9pPr>
          </a:lstStyle>
          <a:p>
            <a:fld id="{722BE1B3-DD7E-4E25-ABCE-15A05359BD62}" type="slidenum">
              <a:rPr lang="cs-CZ" altLang="cs-CZ" sz="1000" smtClean="0">
                <a:solidFill>
                  <a:schemeClr val="tx1"/>
                </a:solidFill>
              </a:rPr>
              <a:pPr/>
              <a:t>17</a:t>
            </a:fld>
            <a:endParaRPr lang="cs-CZ" altLang="cs-CZ" sz="1000" smtClean="0">
              <a:solidFill>
                <a:schemeClr val="tx1"/>
              </a:solidFill>
            </a:endParaRPr>
          </a:p>
        </p:txBody>
      </p:sp>
      <p:sp>
        <p:nvSpPr>
          <p:cNvPr id="45059" name="Rectangle 2"/>
          <p:cNvSpPr>
            <a:spLocks noChangeArrowheads="1"/>
          </p:cNvSpPr>
          <p:nvPr/>
        </p:nvSpPr>
        <p:spPr bwMode="auto">
          <a:xfrm>
            <a:off x="3775075" y="7938"/>
            <a:ext cx="2887663"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accent2"/>
                </a:solidFill>
                <a:latin typeface="Times New Roman" panose="02020603050405020304" pitchFamily="18" charset="0"/>
              </a:defRPr>
            </a:lvl1pPr>
            <a:lvl2pPr marL="742950" indent="-285750">
              <a:defRPr sz="2400">
                <a:solidFill>
                  <a:schemeClr val="accent2"/>
                </a:solidFill>
                <a:latin typeface="Times New Roman" panose="02020603050405020304" pitchFamily="18" charset="0"/>
              </a:defRPr>
            </a:lvl2pPr>
            <a:lvl3pPr marL="1143000" indent="-228600">
              <a:defRPr sz="2400">
                <a:solidFill>
                  <a:schemeClr val="accent2"/>
                </a:solidFill>
                <a:latin typeface="Times New Roman" panose="02020603050405020304" pitchFamily="18" charset="0"/>
              </a:defRPr>
            </a:lvl3pPr>
            <a:lvl4pPr marL="1600200" indent="-228600">
              <a:defRPr sz="2400">
                <a:solidFill>
                  <a:schemeClr val="accent2"/>
                </a:solidFill>
                <a:latin typeface="Times New Roman" panose="02020603050405020304" pitchFamily="18" charset="0"/>
              </a:defRPr>
            </a:lvl4pPr>
            <a:lvl5pPr marL="2057400" indent="-228600">
              <a:defRPr sz="2400">
                <a:solidFill>
                  <a:schemeClr val="accent2"/>
                </a:solidFill>
                <a:latin typeface="Times New Roman" panose="02020603050405020304" pitchFamily="18" charset="0"/>
              </a:defRPr>
            </a:lvl5pPr>
            <a:lvl6pPr marL="2514600" indent="-228600" eaLnBrk="0" fontAlgn="base" hangingPunct="0">
              <a:spcBef>
                <a:spcPct val="0"/>
              </a:spcBef>
              <a:spcAft>
                <a:spcPct val="0"/>
              </a:spcAft>
              <a:defRPr sz="2400">
                <a:solidFill>
                  <a:schemeClr val="accent2"/>
                </a:solidFill>
                <a:latin typeface="Times New Roman" panose="02020603050405020304" pitchFamily="18" charset="0"/>
              </a:defRPr>
            </a:lvl6pPr>
            <a:lvl7pPr marL="2971800" indent="-228600" eaLnBrk="0" fontAlgn="base" hangingPunct="0">
              <a:spcBef>
                <a:spcPct val="0"/>
              </a:spcBef>
              <a:spcAft>
                <a:spcPct val="0"/>
              </a:spcAft>
              <a:defRPr sz="2400">
                <a:solidFill>
                  <a:schemeClr val="accent2"/>
                </a:solidFill>
                <a:latin typeface="Times New Roman" panose="02020603050405020304" pitchFamily="18" charset="0"/>
              </a:defRPr>
            </a:lvl7pPr>
            <a:lvl8pPr marL="3429000" indent="-228600" eaLnBrk="0" fontAlgn="base" hangingPunct="0">
              <a:spcBef>
                <a:spcPct val="0"/>
              </a:spcBef>
              <a:spcAft>
                <a:spcPct val="0"/>
              </a:spcAft>
              <a:defRPr sz="2400">
                <a:solidFill>
                  <a:schemeClr val="accent2"/>
                </a:solidFill>
                <a:latin typeface="Times New Roman" panose="02020603050405020304" pitchFamily="18" charset="0"/>
              </a:defRPr>
            </a:lvl8pPr>
            <a:lvl9pPr marL="3886200" indent="-228600" eaLnBrk="0" fontAlgn="base" hangingPunct="0">
              <a:spcBef>
                <a:spcPct val="0"/>
              </a:spcBef>
              <a:spcAft>
                <a:spcPct val="0"/>
              </a:spcAft>
              <a:defRPr sz="2400">
                <a:solidFill>
                  <a:schemeClr val="accent2"/>
                </a:solidFill>
                <a:latin typeface="Times New Roman" panose="02020603050405020304" pitchFamily="18" charset="0"/>
              </a:defRPr>
            </a:lvl9pPr>
          </a:lstStyle>
          <a:p>
            <a:endParaRPr lang="cs-CZ" altLang="cs-CZ"/>
          </a:p>
        </p:txBody>
      </p:sp>
      <p:sp>
        <p:nvSpPr>
          <p:cNvPr id="45060" name="Rectangle 3"/>
          <p:cNvSpPr>
            <a:spLocks noChangeArrowheads="1"/>
          </p:cNvSpPr>
          <p:nvPr/>
        </p:nvSpPr>
        <p:spPr bwMode="auto">
          <a:xfrm>
            <a:off x="3775075" y="9399588"/>
            <a:ext cx="2887663"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9050" tIns="0" rIns="19050" bIns="0" anchor="b"/>
          <a:lstStyle>
            <a:lvl1pPr defTabSz="762000">
              <a:defRPr sz="2400">
                <a:solidFill>
                  <a:schemeClr val="accent2"/>
                </a:solidFill>
                <a:latin typeface="Times New Roman" panose="02020603050405020304" pitchFamily="18" charset="0"/>
              </a:defRPr>
            </a:lvl1pPr>
            <a:lvl2pPr marL="742950" indent="-285750" defTabSz="762000">
              <a:defRPr sz="2400">
                <a:solidFill>
                  <a:schemeClr val="accent2"/>
                </a:solidFill>
                <a:latin typeface="Times New Roman" panose="02020603050405020304" pitchFamily="18" charset="0"/>
              </a:defRPr>
            </a:lvl2pPr>
            <a:lvl3pPr marL="1143000" indent="-228600" defTabSz="762000">
              <a:defRPr sz="2400">
                <a:solidFill>
                  <a:schemeClr val="accent2"/>
                </a:solidFill>
                <a:latin typeface="Times New Roman" panose="02020603050405020304" pitchFamily="18" charset="0"/>
              </a:defRPr>
            </a:lvl3pPr>
            <a:lvl4pPr marL="1600200" indent="-228600" defTabSz="762000">
              <a:defRPr sz="2400">
                <a:solidFill>
                  <a:schemeClr val="accent2"/>
                </a:solidFill>
                <a:latin typeface="Times New Roman" panose="02020603050405020304" pitchFamily="18" charset="0"/>
              </a:defRPr>
            </a:lvl4pPr>
            <a:lvl5pPr marL="2057400" indent="-228600" defTabSz="762000">
              <a:defRPr sz="2400">
                <a:solidFill>
                  <a:schemeClr val="accent2"/>
                </a:solidFill>
                <a:latin typeface="Times New Roman" panose="02020603050405020304" pitchFamily="18" charset="0"/>
              </a:defRPr>
            </a:lvl5pPr>
            <a:lvl6pPr marL="2514600" indent="-228600" defTabSz="762000" eaLnBrk="0" fontAlgn="base" hangingPunct="0">
              <a:spcBef>
                <a:spcPct val="0"/>
              </a:spcBef>
              <a:spcAft>
                <a:spcPct val="0"/>
              </a:spcAft>
              <a:defRPr sz="2400">
                <a:solidFill>
                  <a:schemeClr val="accent2"/>
                </a:solidFill>
                <a:latin typeface="Times New Roman" panose="02020603050405020304" pitchFamily="18" charset="0"/>
              </a:defRPr>
            </a:lvl6pPr>
            <a:lvl7pPr marL="2971800" indent="-228600" defTabSz="762000" eaLnBrk="0" fontAlgn="base" hangingPunct="0">
              <a:spcBef>
                <a:spcPct val="0"/>
              </a:spcBef>
              <a:spcAft>
                <a:spcPct val="0"/>
              </a:spcAft>
              <a:defRPr sz="2400">
                <a:solidFill>
                  <a:schemeClr val="accent2"/>
                </a:solidFill>
                <a:latin typeface="Times New Roman" panose="02020603050405020304" pitchFamily="18" charset="0"/>
              </a:defRPr>
            </a:lvl7pPr>
            <a:lvl8pPr marL="3429000" indent="-228600" defTabSz="762000" eaLnBrk="0" fontAlgn="base" hangingPunct="0">
              <a:spcBef>
                <a:spcPct val="0"/>
              </a:spcBef>
              <a:spcAft>
                <a:spcPct val="0"/>
              </a:spcAft>
              <a:defRPr sz="2400">
                <a:solidFill>
                  <a:schemeClr val="accent2"/>
                </a:solidFill>
                <a:latin typeface="Times New Roman" panose="02020603050405020304" pitchFamily="18" charset="0"/>
              </a:defRPr>
            </a:lvl8pPr>
            <a:lvl9pPr marL="3886200" indent="-228600" defTabSz="762000" eaLnBrk="0" fontAlgn="base" hangingPunct="0">
              <a:spcBef>
                <a:spcPct val="0"/>
              </a:spcBef>
              <a:spcAft>
                <a:spcPct val="0"/>
              </a:spcAft>
              <a:defRPr sz="2400">
                <a:solidFill>
                  <a:schemeClr val="accent2"/>
                </a:solidFill>
                <a:latin typeface="Times New Roman" panose="02020603050405020304" pitchFamily="18" charset="0"/>
              </a:defRPr>
            </a:lvl9pPr>
          </a:lstStyle>
          <a:p>
            <a:pPr algn="r"/>
            <a:r>
              <a:rPr lang="cs-CZ" altLang="cs-CZ" sz="1000" i="1">
                <a:solidFill>
                  <a:schemeClr val="tx1"/>
                </a:solidFill>
              </a:rPr>
              <a:t>4</a:t>
            </a:r>
          </a:p>
        </p:txBody>
      </p:sp>
      <p:sp>
        <p:nvSpPr>
          <p:cNvPr id="45061" name="Rectangle 4"/>
          <p:cNvSpPr>
            <a:spLocks noChangeArrowheads="1"/>
          </p:cNvSpPr>
          <p:nvPr/>
        </p:nvSpPr>
        <p:spPr bwMode="auto">
          <a:xfrm>
            <a:off x="-1588" y="9399588"/>
            <a:ext cx="2887663"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accent2"/>
                </a:solidFill>
                <a:latin typeface="Times New Roman" panose="02020603050405020304" pitchFamily="18" charset="0"/>
              </a:defRPr>
            </a:lvl1pPr>
            <a:lvl2pPr marL="742950" indent="-285750">
              <a:defRPr sz="2400">
                <a:solidFill>
                  <a:schemeClr val="accent2"/>
                </a:solidFill>
                <a:latin typeface="Times New Roman" panose="02020603050405020304" pitchFamily="18" charset="0"/>
              </a:defRPr>
            </a:lvl2pPr>
            <a:lvl3pPr marL="1143000" indent="-228600">
              <a:defRPr sz="2400">
                <a:solidFill>
                  <a:schemeClr val="accent2"/>
                </a:solidFill>
                <a:latin typeface="Times New Roman" panose="02020603050405020304" pitchFamily="18" charset="0"/>
              </a:defRPr>
            </a:lvl3pPr>
            <a:lvl4pPr marL="1600200" indent="-228600">
              <a:defRPr sz="2400">
                <a:solidFill>
                  <a:schemeClr val="accent2"/>
                </a:solidFill>
                <a:latin typeface="Times New Roman" panose="02020603050405020304" pitchFamily="18" charset="0"/>
              </a:defRPr>
            </a:lvl4pPr>
            <a:lvl5pPr marL="2057400" indent="-228600">
              <a:defRPr sz="2400">
                <a:solidFill>
                  <a:schemeClr val="accent2"/>
                </a:solidFill>
                <a:latin typeface="Times New Roman" panose="02020603050405020304" pitchFamily="18" charset="0"/>
              </a:defRPr>
            </a:lvl5pPr>
            <a:lvl6pPr marL="2514600" indent="-228600" eaLnBrk="0" fontAlgn="base" hangingPunct="0">
              <a:spcBef>
                <a:spcPct val="0"/>
              </a:spcBef>
              <a:spcAft>
                <a:spcPct val="0"/>
              </a:spcAft>
              <a:defRPr sz="2400">
                <a:solidFill>
                  <a:schemeClr val="accent2"/>
                </a:solidFill>
                <a:latin typeface="Times New Roman" panose="02020603050405020304" pitchFamily="18" charset="0"/>
              </a:defRPr>
            </a:lvl6pPr>
            <a:lvl7pPr marL="2971800" indent="-228600" eaLnBrk="0" fontAlgn="base" hangingPunct="0">
              <a:spcBef>
                <a:spcPct val="0"/>
              </a:spcBef>
              <a:spcAft>
                <a:spcPct val="0"/>
              </a:spcAft>
              <a:defRPr sz="2400">
                <a:solidFill>
                  <a:schemeClr val="accent2"/>
                </a:solidFill>
                <a:latin typeface="Times New Roman" panose="02020603050405020304" pitchFamily="18" charset="0"/>
              </a:defRPr>
            </a:lvl7pPr>
            <a:lvl8pPr marL="3429000" indent="-228600" eaLnBrk="0" fontAlgn="base" hangingPunct="0">
              <a:spcBef>
                <a:spcPct val="0"/>
              </a:spcBef>
              <a:spcAft>
                <a:spcPct val="0"/>
              </a:spcAft>
              <a:defRPr sz="2400">
                <a:solidFill>
                  <a:schemeClr val="accent2"/>
                </a:solidFill>
                <a:latin typeface="Times New Roman" panose="02020603050405020304" pitchFamily="18" charset="0"/>
              </a:defRPr>
            </a:lvl8pPr>
            <a:lvl9pPr marL="3886200" indent="-228600" eaLnBrk="0" fontAlgn="base" hangingPunct="0">
              <a:spcBef>
                <a:spcPct val="0"/>
              </a:spcBef>
              <a:spcAft>
                <a:spcPct val="0"/>
              </a:spcAft>
              <a:defRPr sz="2400">
                <a:solidFill>
                  <a:schemeClr val="accent2"/>
                </a:solidFill>
                <a:latin typeface="Times New Roman" panose="02020603050405020304" pitchFamily="18" charset="0"/>
              </a:defRPr>
            </a:lvl9pPr>
          </a:lstStyle>
          <a:p>
            <a:endParaRPr lang="cs-CZ" altLang="cs-CZ"/>
          </a:p>
        </p:txBody>
      </p:sp>
      <p:sp>
        <p:nvSpPr>
          <p:cNvPr id="45062" name="Rectangle 5"/>
          <p:cNvSpPr>
            <a:spLocks noChangeArrowheads="1"/>
          </p:cNvSpPr>
          <p:nvPr/>
        </p:nvSpPr>
        <p:spPr bwMode="auto">
          <a:xfrm>
            <a:off x="-1588" y="7938"/>
            <a:ext cx="2887663"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accent2"/>
                </a:solidFill>
                <a:latin typeface="Times New Roman" panose="02020603050405020304" pitchFamily="18" charset="0"/>
              </a:defRPr>
            </a:lvl1pPr>
            <a:lvl2pPr marL="742950" indent="-285750">
              <a:defRPr sz="2400">
                <a:solidFill>
                  <a:schemeClr val="accent2"/>
                </a:solidFill>
                <a:latin typeface="Times New Roman" panose="02020603050405020304" pitchFamily="18" charset="0"/>
              </a:defRPr>
            </a:lvl2pPr>
            <a:lvl3pPr marL="1143000" indent="-228600">
              <a:defRPr sz="2400">
                <a:solidFill>
                  <a:schemeClr val="accent2"/>
                </a:solidFill>
                <a:latin typeface="Times New Roman" panose="02020603050405020304" pitchFamily="18" charset="0"/>
              </a:defRPr>
            </a:lvl3pPr>
            <a:lvl4pPr marL="1600200" indent="-228600">
              <a:defRPr sz="2400">
                <a:solidFill>
                  <a:schemeClr val="accent2"/>
                </a:solidFill>
                <a:latin typeface="Times New Roman" panose="02020603050405020304" pitchFamily="18" charset="0"/>
              </a:defRPr>
            </a:lvl4pPr>
            <a:lvl5pPr marL="2057400" indent="-228600">
              <a:defRPr sz="2400">
                <a:solidFill>
                  <a:schemeClr val="accent2"/>
                </a:solidFill>
                <a:latin typeface="Times New Roman" panose="02020603050405020304" pitchFamily="18" charset="0"/>
              </a:defRPr>
            </a:lvl5pPr>
            <a:lvl6pPr marL="2514600" indent="-228600" eaLnBrk="0" fontAlgn="base" hangingPunct="0">
              <a:spcBef>
                <a:spcPct val="0"/>
              </a:spcBef>
              <a:spcAft>
                <a:spcPct val="0"/>
              </a:spcAft>
              <a:defRPr sz="2400">
                <a:solidFill>
                  <a:schemeClr val="accent2"/>
                </a:solidFill>
                <a:latin typeface="Times New Roman" panose="02020603050405020304" pitchFamily="18" charset="0"/>
              </a:defRPr>
            </a:lvl6pPr>
            <a:lvl7pPr marL="2971800" indent="-228600" eaLnBrk="0" fontAlgn="base" hangingPunct="0">
              <a:spcBef>
                <a:spcPct val="0"/>
              </a:spcBef>
              <a:spcAft>
                <a:spcPct val="0"/>
              </a:spcAft>
              <a:defRPr sz="2400">
                <a:solidFill>
                  <a:schemeClr val="accent2"/>
                </a:solidFill>
                <a:latin typeface="Times New Roman" panose="02020603050405020304" pitchFamily="18" charset="0"/>
              </a:defRPr>
            </a:lvl7pPr>
            <a:lvl8pPr marL="3429000" indent="-228600" eaLnBrk="0" fontAlgn="base" hangingPunct="0">
              <a:spcBef>
                <a:spcPct val="0"/>
              </a:spcBef>
              <a:spcAft>
                <a:spcPct val="0"/>
              </a:spcAft>
              <a:defRPr sz="2400">
                <a:solidFill>
                  <a:schemeClr val="accent2"/>
                </a:solidFill>
                <a:latin typeface="Times New Roman" panose="02020603050405020304" pitchFamily="18" charset="0"/>
              </a:defRPr>
            </a:lvl8pPr>
            <a:lvl9pPr marL="3886200" indent="-228600" eaLnBrk="0" fontAlgn="base" hangingPunct="0">
              <a:spcBef>
                <a:spcPct val="0"/>
              </a:spcBef>
              <a:spcAft>
                <a:spcPct val="0"/>
              </a:spcAft>
              <a:defRPr sz="2400">
                <a:solidFill>
                  <a:schemeClr val="accent2"/>
                </a:solidFill>
                <a:latin typeface="Times New Roman" panose="02020603050405020304" pitchFamily="18" charset="0"/>
              </a:defRPr>
            </a:lvl9pPr>
          </a:lstStyle>
          <a:p>
            <a:endParaRPr lang="cs-CZ" altLang="cs-CZ"/>
          </a:p>
        </p:txBody>
      </p:sp>
      <p:sp>
        <p:nvSpPr>
          <p:cNvPr id="45063" name="Rectangle 6"/>
          <p:cNvSpPr>
            <a:spLocks noChangeArrowheads="1" noTextEdit="1"/>
          </p:cNvSpPr>
          <p:nvPr>
            <p:ph type="sldImg"/>
          </p:nvPr>
        </p:nvSpPr>
        <p:spPr>
          <a:xfrm>
            <a:off x="52388" y="746125"/>
            <a:ext cx="6556375" cy="3689350"/>
          </a:xfrm>
          <a:ln cap="flat"/>
        </p:spPr>
      </p:sp>
      <p:sp>
        <p:nvSpPr>
          <p:cNvPr id="45064" name="Rectangle 7"/>
          <p:cNvSpPr>
            <a:spLocks noGrp="1" noChangeArrowheads="1"/>
          </p:cNvSpPr>
          <p:nvPr>
            <p:ph type="body" idx="1"/>
          </p:nvPr>
        </p:nvSpPr>
        <p:spPr>
          <a:noFill/>
        </p:spPr>
        <p:txBody>
          <a:bodyPr/>
          <a:lstStyle/>
          <a:p>
            <a:endParaRPr lang="cs-CZ" altLang="cs-CZ" smtClean="0"/>
          </a:p>
        </p:txBody>
      </p:sp>
    </p:spTree>
    <p:extLst>
      <p:ext uri="{BB962C8B-B14F-4D97-AF65-F5344CB8AC3E}">
        <p14:creationId xmlns:p14="http://schemas.microsoft.com/office/powerpoint/2010/main" val="25966074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5"/>
          <p:cNvSpPr>
            <a:spLocks noGrp="1" noChangeArrowheads="1"/>
          </p:cNvSpPr>
          <p:nvPr>
            <p:ph type="sldNum" sz="quarter" idx="5"/>
          </p:nvPr>
        </p:nvSpPr>
        <p:spPr>
          <a:noFill/>
        </p:spPr>
        <p:txBody>
          <a:bodyPr/>
          <a:lstStyle>
            <a:lvl1pPr defTabSz="762000">
              <a:defRPr sz="2400">
                <a:solidFill>
                  <a:schemeClr val="accent2"/>
                </a:solidFill>
                <a:latin typeface="Times New Roman" panose="02020603050405020304" pitchFamily="18" charset="0"/>
              </a:defRPr>
            </a:lvl1pPr>
            <a:lvl2pPr marL="742950" indent="-285750" defTabSz="762000">
              <a:defRPr sz="2400">
                <a:solidFill>
                  <a:schemeClr val="accent2"/>
                </a:solidFill>
                <a:latin typeface="Times New Roman" panose="02020603050405020304" pitchFamily="18" charset="0"/>
              </a:defRPr>
            </a:lvl2pPr>
            <a:lvl3pPr marL="1143000" indent="-228600" defTabSz="762000">
              <a:defRPr sz="2400">
                <a:solidFill>
                  <a:schemeClr val="accent2"/>
                </a:solidFill>
                <a:latin typeface="Times New Roman" panose="02020603050405020304" pitchFamily="18" charset="0"/>
              </a:defRPr>
            </a:lvl3pPr>
            <a:lvl4pPr marL="1600200" indent="-228600" defTabSz="762000">
              <a:defRPr sz="2400">
                <a:solidFill>
                  <a:schemeClr val="accent2"/>
                </a:solidFill>
                <a:latin typeface="Times New Roman" panose="02020603050405020304" pitchFamily="18" charset="0"/>
              </a:defRPr>
            </a:lvl4pPr>
            <a:lvl5pPr marL="2057400" indent="-228600" defTabSz="762000">
              <a:defRPr sz="2400">
                <a:solidFill>
                  <a:schemeClr val="accent2"/>
                </a:solidFill>
                <a:latin typeface="Times New Roman" panose="02020603050405020304" pitchFamily="18" charset="0"/>
              </a:defRPr>
            </a:lvl5pPr>
            <a:lvl6pPr marL="2514600" indent="-228600" defTabSz="762000" eaLnBrk="0" fontAlgn="base" hangingPunct="0">
              <a:spcBef>
                <a:spcPct val="0"/>
              </a:spcBef>
              <a:spcAft>
                <a:spcPct val="0"/>
              </a:spcAft>
              <a:defRPr sz="2400">
                <a:solidFill>
                  <a:schemeClr val="accent2"/>
                </a:solidFill>
                <a:latin typeface="Times New Roman" panose="02020603050405020304" pitchFamily="18" charset="0"/>
              </a:defRPr>
            </a:lvl6pPr>
            <a:lvl7pPr marL="2971800" indent="-228600" defTabSz="762000" eaLnBrk="0" fontAlgn="base" hangingPunct="0">
              <a:spcBef>
                <a:spcPct val="0"/>
              </a:spcBef>
              <a:spcAft>
                <a:spcPct val="0"/>
              </a:spcAft>
              <a:defRPr sz="2400">
                <a:solidFill>
                  <a:schemeClr val="accent2"/>
                </a:solidFill>
                <a:latin typeface="Times New Roman" panose="02020603050405020304" pitchFamily="18" charset="0"/>
              </a:defRPr>
            </a:lvl7pPr>
            <a:lvl8pPr marL="3429000" indent="-228600" defTabSz="762000" eaLnBrk="0" fontAlgn="base" hangingPunct="0">
              <a:spcBef>
                <a:spcPct val="0"/>
              </a:spcBef>
              <a:spcAft>
                <a:spcPct val="0"/>
              </a:spcAft>
              <a:defRPr sz="2400">
                <a:solidFill>
                  <a:schemeClr val="accent2"/>
                </a:solidFill>
                <a:latin typeface="Times New Roman" panose="02020603050405020304" pitchFamily="18" charset="0"/>
              </a:defRPr>
            </a:lvl8pPr>
            <a:lvl9pPr marL="3886200" indent="-228600" defTabSz="762000" eaLnBrk="0" fontAlgn="base" hangingPunct="0">
              <a:spcBef>
                <a:spcPct val="0"/>
              </a:spcBef>
              <a:spcAft>
                <a:spcPct val="0"/>
              </a:spcAft>
              <a:defRPr sz="2400">
                <a:solidFill>
                  <a:schemeClr val="accent2"/>
                </a:solidFill>
                <a:latin typeface="Times New Roman" panose="02020603050405020304" pitchFamily="18" charset="0"/>
              </a:defRPr>
            </a:lvl9pPr>
          </a:lstStyle>
          <a:p>
            <a:fld id="{B7B0447E-D033-4FEE-908E-789E8103B837}" type="slidenum">
              <a:rPr lang="cs-CZ" altLang="cs-CZ" sz="1000" smtClean="0">
                <a:solidFill>
                  <a:schemeClr val="tx1"/>
                </a:solidFill>
              </a:rPr>
              <a:pPr/>
              <a:t>18</a:t>
            </a:fld>
            <a:endParaRPr lang="cs-CZ" altLang="cs-CZ" sz="1000" smtClean="0">
              <a:solidFill>
                <a:schemeClr val="tx1"/>
              </a:solidFill>
            </a:endParaRPr>
          </a:p>
        </p:txBody>
      </p:sp>
      <p:sp>
        <p:nvSpPr>
          <p:cNvPr id="47107" name="Rectangle 2"/>
          <p:cNvSpPr>
            <a:spLocks noChangeArrowheads="1"/>
          </p:cNvSpPr>
          <p:nvPr/>
        </p:nvSpPr>
        <p:spPr bwMode="auto">
          <a:xfrm>
            <a:off x="3775075" y="7938"/>
            <a:ext cx="2887663"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accent2"/>
                </a:solidFill>
                <a:latin typeface="Times New Roman" panose="02020603050405020304" pitchFamily="18" charset="0"/>
              </a:defRPr>
            </a:lvl1pPr>
            <a:lvl2pPr marL="742950" indent="-285750">
              <a:defRPr sz="2400">
                <a:solidFill>
                  <a:schemeClr val="accent2"/>
                </a:solidFill>
                <a:latin typeface="Times New Roman" panose="02020603050405020304" pitchFamily="18" charset="0"/>
              </a:defRPr>
            </a:lvl2pPr>
            <a:lvl3pPr marL="1143000" indent="-228600">
              <a:defRPr sz="2400">
                <a:solidFill>
                  <a:schemeClr val="accent2"/>
                </a:solidFill>
                <a:latin typeface="Times New Roman" panose="02020603050405020304" pitchFamily="18" charset="0"/>
              </a:defRPr>
            </a:lvl3pPr>
            <a:lvl4pPr marL="1600200" indent="-228600">
              <a:defRPr sz="2400">
                <a:solidFill>
                  <a:schemeClr val="accent2"/>
                </a:solidFill>
                <a:latin typeface="Times New Roman" panose="02020603050405020304" pitchFamily="18" charset="0"/>
              </a:defRPr>
            </a:lvl4pPr>
            <a:lvl5pPr marL="2057400" indent="-228600">
              <a:defRPr sz="2400">
                <a:solidFill>
                  <a:schemeClr val="accent2"/>
                </a:solidFill>
                <a:latin typeface="Times New Roman" panose="02020603050405020304" pitchFamily="18" charset="0"/>
              </a:defRPr>
            </a:lvl5pPr>
            <a:lvl6pPr marL="2514600" indent="-228600" eaLnBrk="0" fontAlgn="base" hangingPunct="0">
              <a:spcBef>
                <a:spcPct val="0"/>
              </a:spcBef>
              <a:spcAft>
                <a:spcPct val="0"/>
              </a:spcAft>
              <a:defRPr sz="2400">
                <a:solidFill>
                  <a:schemeClr val="accent2"/>
                </a:solidFill>
                <a:latin typeface="Times New Roman" panose="02020603050405020304" pitchFamily="18" charset="0"/>
              </a:defRPr>
            </a:lvl6pPr>
            <a:lvl7pPr marL="2971800" indent="-228600" eaLnBrk="0" fontAlgn="base" hangingPunct="0">
              <a:spcBef>
                <a:spcPct val="0"/>
              </a:spcBef>
              <a:spcAft>
                <a:spcPct val="0"/>
              </a:spcAft>
              <a:defRPr sz="2400">
                <a:solidFill>
                  <a:schemeClr val="accent2"/>
                </a:solidFill>
                <a:latin typeface="Times New Roman" panose="02020603050405020304" pitchFamily="18" charset="0"/>
              </a:defRPr>
            </a:lvl7pPr>
            <a:lvl8pPr marL="3429000" indent="-228600" eaLnBrk="0" fontAlgn="base" hangingPunct="0">
              <a:spcBef>
                <a:spcPct val="0"/>
              </a:spcBef>
              <a:spcAft>
                <a:spcPct val="0"/>
              </a:spcAft>
              <a:defRPr sz="2400">
                <a:solidFill>
                  <a:schemeClr val="accent2"/>
                </a:solidFill>
                <a:latin typeface="Times New Roman" panose="02020603050405020304" pitchFamily="18" charset="0"/>
              </a:defRPr>
            </a:lvl8pPr>
            <a:lvl9pPr marL="3886200" indent="-228600" eaLnBrk="0" fontAlgn="base" hangingPunct="0">
              <a:spcBef>
                <a:spcPct val="0"/>
              </a:spcBef>
              <a:spcAft>
                <a:spcPct val="0"/>
              </a:spcAft>
              <a:defRPr sz="2400">
                <a:solidFill>
                  <a:schemeClr val="accent2"/>
                </a:solidFill>
                <a:latin typeface="Times New Roman" panose="02020603050405020304" pitchFamily="18" charset="0"/>
              </a:defRPr>
            </a:lvl9pPr>
          </a:lstStyle>
          <a:p>
            <a:endParaRPr lang="cs-CZ" altLang="cs-CZ"/>
          </a:p>
        </p:txBody>
      </p:sp>
      <p:sp>
        <p:nvSpPr>
          <p:cNvPr id="47108" name="Rectangle 3"/>
          <p:cNvSpPr>
            <a:spLocks noChangeArrowheads="1"/>
          </p:cNvSpPr>
          <p:nvPr/>
        </p:nvSpPr>
        <p:spPr bwMode="auto">
          <a:xfrm>
            <a:off x="3775075" y="9399588"/>
            <a:ext cx="2887663"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9050" tIns="0" rIns="19050" bIns="0" anchor="b"/>
          <a:lstStyle>
            <a:lvl1pPr defTabSz="762000">
              <a:defRPr sz="2400">
                <a:solidFill>
                  <a:schemeClr val="accent2"/>
                </a:solidFill>
                <a:latin typeface="Times New Roman" panose="02020603050405020304" pitchFamily="18" charset="0"/>
              </a:defRPr>
            </a:lvl1pPr>
            <a:lvl2pPr marL="742950" indent="-285750" defTabSz="762000">
              <a:defRPr sz="2400">
                <a:solidFill>
                  <a:schemeClr val="accent2"/>
                </a:solidFill>
                <a:latin typeface="Times New Roman" panose="02020603050405020304" pitchFamily="18" charset="0"/>
              </a:defRPr>
            </a:lvl2pPr>
            <a:lvl3pPr marL="1143000" indent="-228600" defTabSz="762000">
              <a:defRPr sz="2400">
                <a:solidFill>
                  <a:schemeClr val="accent2"/>
                </a:solidFill>
                <a:latin typeface="Times New Roman" panose="02020603050405020304" pitchFamily="18" charset="0"/>
              </a:defRPr>
            </a:lvl3pPr>
            <a:lvl4pPr marL="1600200" indent="-228600" defTabSz="762000">
              <a:defRPr sz="2400">
                <a:solidFill>
                  <a:schemeClr val="accent2"/>
                </a:solidFill>
                <a:latin typeface="Times New Roman" panose="02020603050405020304" pitchFamily="18" charset="0"/>
              </a:defRPr>
            </a:lvl4pPr>
            <a:lvl5pPr marL="2057400" indent="-228600" defTabSz="762000">
              <a:defRPr sz="2400">
                <a:solidFill>
                  <a:schemeClr val="accent2"/>
                </a:solidFill>
                <a:latin typeface="Times New Roman" panose="02020603050405020304" pitchFamily="18" charset="0"/>
              </a:defRPr>
            </a:lvl5pPr>
            <a:lvl6pPr marL="2514600" indent="-228600" defTabSz="762000" eaLnBrk="0" fontAlgn="base" hangingPunct="0">
              <a:spcBef>
                <a:spcPct val="0"/>
              </a:spcBef>
              <a:spcAft>
                <a:spcPct val="0"/>
              </a:spcAft>
              <a:defRPr sz="2400">
                <a:solidFill>
                  <a:schemeClr val="accent2"/>
                </a:solidFill>
                <a:latin typeface="Times New Roman" panose="02020603050405020304" pitchFamily="18" charset="0"/>
              </a:defRPr>
            </a:lvl6pPr>
            <a:lvl7pPr marL="2971800" indent="-228600" defTabSz="762000" eaLnBrk="0" fontAlgn="base" hangingPunct="0">
              <a:spcBef>
                <a:spcPct val="0"/>
              </a:spcBef>
              <a:spcAft>
                <a:spcPct val="0"/>
              </a:spcAft>
              <a:defRPr sz="2400">
                <a:solidFill>
                  <a:schemeClr val="accent2"/>
                </a:solidFill>
                <a:latin typeface="Times New Roman" panose="02020603050405020304" pitchFamily="18" charset="0"/>
              </a:defRPr>
            </a:lvl7pPr>
            <a:lvl8pPr marL="3429000" indent="-228600" defTabSz="762000" eaLnBrk="0" fontAlgn="base" hangingPunct="0">
              <a:spcBef>
                <a:spcPct val="0"/>
              </a:spcBef>
              <a:spcAft>
                <a:spcPct val="0"/>
              </a:spcAft>
              <a:defRPr sz="2400">
                <a:solidFill>
                  <a:schemeClr val="accent2"/>
                </a:solidFill>
                <a:latin typeface="Times New Roman" panose="02020603050405020304" pitchFamily="18" charset="0"/>
              </a:defRPr>
            </a:lvl8pPr>
            <a:lvl9pPr marL="3886200" indent="-228600" defTabSz="762000" eaLnBrk="0" fontAlgn="base" hangingPunct="0">
              <a:spcBef>
                <a:spcPct val="0"/>
              </a:spcBef>
              <a:spcAft>
                <a:spcPct val="0"/>
              </a:spcAft>
              <a:defRPr sz="2400">
                <a:solidFill>
                  <a:schemeClr val="accent2"/>
                </a:solidFill>
                <a:latin typeface="Times New Roman" panose="02020603050405020304" pitchFamily="18" charset="0"/>
              </a:defRPr>
            </a:lvl9pPr>
          </a:lstStyle>
          <a:p>
            <a:pPr algn="r"/>
            <a:r>
              <a:rPr lang="cs-CZ" altLang="cs-CZ" sz="1000" i="1">
                <a:solidFill>
                  <a:schemeClr val="tx1"/>
                </a:solidFill>
              </a:rPr>
              <a:t>4</a:t>
            </a:r>
          </a:p>
        </p:txBody>
      </p:sp>
      <p:sp>
        <p:nvSpPr>
          <p:cNvPr id="47109" name="Rectangle 4"/>
          <p:cNvSpPr>
            <a:spLocks noChangeArrowheads="1"/>
          </p:cNvSpPr>
          <p:nvPr/>
        </p:nvSpPr>
        <p:spPr bwMode="auto">
          <a:xfrm>
            <a:off x="-1588" y="9399588"/>
            <a:ext cx="2887663"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accent2"/>
                </a:solidFill>
                <a:latin typeface="Times New Roman" panose="02020603050405020304" pitchFamily="18" charset="0"/>
              </a:defRPr>
            </a:lvl1pPr>
            <a:lvl2pPr marL="742950" indent="-285750">
              <a:defRPr sz="2400">
                <a:solidFill>
                  <a:schemeClr val="accent2"/>
                </a:solidFill>
                <a:latin typeface="Times New Roman" panose="02020603050405020304" pitchFamily="18" charset="0"/>
              </a:defRPr>
            </a:lvl2pPr>
            <a:lvl3pPr marL="1143000" indent="-228600">
              <a:defRPr sz="2400">
                <a:solidFill>
                  <a:schemeClr val="accent2"/>
                </a:solidFill>
                <a:latin typeface="Times New Roman" panose="02020603050405020304" pitchFamily="18" charset="0"/>
              </a:defRPr>
            </a:lvl3pPr>
            <a:lvl4pPr marL="1600200" indent="-228600">
              <a:defRPr sz="2400">
                <a:solidFill>
                  <a:schemeClr val="accent2"/>
                </a:solidFill>
                <a:latin typeface="Times New Roman" panose="02020603050405020304" pitchFamily="18" charset="0"/>
              </a:defRPr>
            </a:lvl4pPr>
            <a:lvl5pPr marL="2057400" indent="-228600">
              <a:defRPr sz="2400">
                <a:solidFill>
                  <a:schemeClr val="accent2"/>
                </a:solidFill>
                <a:latin typeface="Times New Roman" panose="02020603050405020304" pitchFamily="18" charset="0"/>
              </a:defRPr>
            </a:lvl5pPr>
            <a:lvl6pPr marL="2514600" indent="-228600" eaLnBrk="0" fontAlgn="base" hangingPunct="0">
              <a:spcBef>
                <a:spcPct val="0"/>
              </a:spcBef>
              <a:spcAft>
                <a:spcPct val="0"/>
              </a:spcAft>
              <a:defRPr sz="2400">
                <a:solidFill>
                  <a:schemeClr val="accent2"/>
                </a:solidFill>
                <a:latin typeface="Times New Roman" panose="02020603050405020304" pitchFamily="18" charset="0"/>
              </a:defRPr>
            </a:lvl6pPr>
            <a:lvl7pPr marL="2971800" indent="-228600" eaLnBrk="0" fontAlgn="base" hangingPunct="0">
              <a:spcBef>
                <a:spcPct val="0"/>
              </a:spcBef>
              <a:spcAft>
                <a:spcPct val="0"/>
              </a:spcAft>
              <a:defRPr sz="2400">
                <a:solidFill>
                  <a:schemeClr val="accent2"/>
                </a:solidFill>
                <a:latin typeface="Times New Roman" panose="02020603050405020304" pitchFamily="18" charset="0"/>
              </a:defRPr>
            </a:lvl7pPr>
            <a:lvl8pPr marL="3429000" indent="-228600" eaLnBrk="0" fontAlgn="base" hangingPunct="0">
              <a:spcBef>
                <a:spcPct val="0"/>
              </a:spcBef>
              <a:spcAft>
                <a:spcPct val="0"/>
              </a:spcAft>
              <a:defRPr sz="2400">
                <a:solidFill>
                  <a:schemeClr val="accent2"/>
                </a:solidFill>
                <a:latin typeface="Times New Roman" panose="02020603050405020304" pitchFamily="18" charset="0"/>
              </a:defRPr>
            </a:lvl8pPr>
            <a:lvl9pPr marL="3886200" indent="-228600" eaLnBrk="0" fontAlgn="base" hangingPunct="0">
              <a:spcBef>
                <a:spcPct val="0"/>
              </a:spcBef>
              <a:spcAft>
                <a:spcPct val="0"/>
              </a:spcAft>
              <a:defRPr sz="2400">
                <a:solidFill>
                  <a:schemeClr val="accent2"/>
                </a:solidFill>
                <a:latin typeface="Times New Roman" panose="02020603050405020304" pitchFamily="18" charset="0"/>
              </a:defRPr>
            </a:lvl9pPr>
          </a:lstStyle>
          <a:p>
            <a:endParaRPr lang="cs-CZ" altLang="cs-CZ"/>
          </a:p>
        </p:txBody>
      </p:sp>
      <p:sp>
        <p:nvSpPr>
          <p:cNvPr id="47110" name="Rectangle 5"/>
          <p:cNvSpPr>
            <a:spLocks noChangeArrowheads="1"/>
          </p:cNvSpPr>
          <p:nvPr/>
        </p:nvSpPr>
        <p:spPr bwMode="auto">
          <a:xfrm>
            <a:off x="-1588" y="7938"/>
            <a:ext cx="2887663"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accent2"/>
                </a:solidFill>
                <a:latin typeface="Times New Roman" panose="02020603050405020304" pitchFamily="18" charset="0"/>
              </a:defRPr>
            </a:lvl1pPr>
            <a:lvl2pPr marL="742950" indent="-285750">
              <a:defRPr sz="2400">
                <a:solidFill>
                  <a:schemeClr val="accent2"/>
                </a:solidFill>
                <a:latin typeface="Times New Roman" panose="02020603050405020304" pitchFamily="18" charset="0"/>
              </a:defRPr>
            </a:lvl2pPr>
            <a:lvl3pPr marL="1143000" indent="-228600">
              <a:defRPr sz="2400">
                <a:solidFill>
                  <a:schemeClr val="accent2"/>
                </a:solidFill>
                <a:latin typeface="Times New Roman" panose="02020603050405020304" pitchFamily="18" charset="0"/>
              </a:defRPr>
            </a:lvl3pPr>
            <a:lvl4pPr marL="1600200" indent="-228600">
              <a:defRPr sz="2400">
                <a:solidFill>
                  <a:schemeClr val="accent2"/>
                </a:solidFill>
                <a:latin typeface="Times New Roman" panose="02020603050405020304" pitchFamily="18" charset="0"/>
              </a:defRPr>
            </a:lvl4pPr>
            <a:lvl5pPr marL="2057400" indent="-228600">
              <a:defRPr sz="2400">
                <a:solidFill>
                  <a:schemeClr val="accent2"/>
                </a:solidFill>
                <a:latin typeface="Times New Roman" panose="02020603050405020304" pitchFamily="18" charset="0"/>
              </a:defRPr>
            </a:lvl5pPr>
            <a:lvl6pPr marL="2514600" indent="-228600" eaLnBrk="0" fontAlgn="base" hangingPunct="0">
              <a:spcBef>
                <a:spcPct val="0"/>
              </a:spcBef>
              <a:spcAft>
                <a:spcPct val="0"/>
              </a:spcAft>
              <a:defRPr sz="2400">
                <a:solidFill>
                  <a:schemeClr val="accent2"/>
                </a:solidFill>
                <a:latin typeface="Times New Roman" panose="02020603050405020304" pitchFamily="18" charset="0"/>
              </a:defRPr>
            </a:lvl6pPr>
            <a:lvl7pPr marL="2971800" indent="-228600" eaLnBrk="0" fontAlgn="base" hangingPunct="0">
              <a:spcBef>
                <a:spcPct val="0"/>
              </a:spcBef>
              <a:spcAft>
                <a:spcPct val="0"/>
              </a:spcAft>
              <a:defRPr sz="2400">
                <a:solidFill>
                  <a:schemeClr val="accent2"/>
                </a:solidFill>
                <a:latin typeface="Times New Roman" panose="02020603050405020304" pitchFamily="18" charset="0"/>
              </a:defRPr>
            </a:lvl7pPr>
            <a:lvl8pPr marL="3429000" indent="-228600" eaLnBrk="0" fontAlgn="base" hangingPunct="0">
              <a:spcBef>
                <a:spcPct val="0"/>
              </a:spcBef>
              <a:spcAft>
                <a:spcPct val="0"/>
              </a:spcAft>
              <a:defRPr sz="2400">
                <a:solidFill>
                  <a:schemeClr val="accent2"/>
                </a:solidFill>
                <a:latin typeface="Times New Roman" panose="02020603050405020304" pitchFamily="18" charset="0"/>
              </a:defRPr>
            </a:lvl8pPr>
            <a:lvl9pPr marL="3886200" indent="-228600" eaLnBrk="0" fontAlgn="base" hangingPunct="0">
              <a:spcBef>
                <a:spcPct val="0"/>
              </a:spcBef>
              <a:spcAft>
                <a:spcPct val="0"/>
              </a:spcAft>
              <a:defRPr sz="2400">
                <a:solidFill>
                  <a:schemeClr val="accent2"/>
                </a:solidFill>
                <a:latin typeface="Times New Roman" panose="02020603050405020304" pitchFamily="18" charset="0"/>
              </a:defRPr>
            </a:lvl9pPr>
          </a:lstStyle>
          <a:p>
            <a:endParaRPr lang="cs-CZ" altLang="cs-CZ"/>
          </a:p>
        </p:txBody>
      </p:sp>
      <p:sp>
        <p:nvSpPr>
          <p:cNvPr id="47111" name="Rectangle 6"/>
          <p:cNvSpPr>
            <a:spLocks noChangeArrowheads="1" noTextEdit="1"/>
          </p:cNvSpPr>
          <p:nvPr>
            <p:ph type="sldImg"/>
          </p:nvPr>
        </p:nvSpPr>
        <p:spPr>
          <a:xfrm>
            <a:off x="52388" y="746125"/>
            <a:ext cx="6556375" cy="3689350"/>
          </a:xfrm>
          <a:ln cap="flat"/>
        </p:spPr>
      </p:sp>
      <p:sp>
        <p:nvSpPr>
          <p:cNvPr id="47112" name="Rectangle 7"/>
          <p:cNvSpPr>
            <a:spLocks noGrp="1" noChangeArrowheads="1"/>
          </p:cNvSpPr>
          <p:nvPr>
            <p:ph type="body" idx="1"/>
          </p:nvPr>
        </p:nvSpPr>
        <p:spPr>
          <a:noFill/>
        </p:spPr>
        <p:txBody>
          <a:bodyPr/>
          <a:lstStyle/>
          <a:p>
            <a:endParaRPr lang="cs-CZ" altLang="cs-CZ" smtClean="0"/>
          </a:p>
        </p:txBody>
      </p:sp>
    </p:spTree>
    <p:extLst>
      <p:ext uri="{BB962C8B-B14F-4D97-AF65-F5344CB8AC3E}">
        <p14:creationId xmlns:p14="http://schemas.microsoft.com/office/powerpoint/2010/main" val="96462996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5"/>
          <p:cNvSpPr>
            <a:spLocks noGrp="1" noChangeArrowheads="1"/>
          </p:cNvSpPr>
          <p:nvPr>
            <p:ph type="sldNum" sz="quarter" idx="5"/>
          </p:nvPr>
        </p:nvSpPr>
        <p:spPr>
          <a:noFill/>
        </p:spPr>
        <p:txBody>
          <a:bodyPr/>
          <a:lstStyle>
            <a:lvl1pPr defTabSz="762000">
              <a:defRPr sz="2400">
                <a:solidFill>
                  <a:schemeClr val="accent2"/>
                </a:solidFill>
                <a:latin typeface="Times New Roman" panose="02020603050405020304" pitchFamily="18" charset="0"/>
              </a:defRPr>
            </a:lvl1pPr>
            <a:lvl2pPr marL="742950" indent="-285750" defTabSz="762000">
              <a:defRPr sz="2400">
                <a:solidFill>
                  <a:schemeClr val="accent2"/>
                </a:solidFill>
                <a:latin typeface="Times New Roman" panose="02020603050405020304" pitchFamily="18" charset="0"/>
              </a:defRPr>
            </a:lvl2pPr>
            <a:lvl3pPr marL="1143000" indent="-228600" defTabSz="762000">
              <a:defRPr sz="2400">
                <a:solidFill>
                  <a:schemeClr val="accent2"/>
                </a:solidFill>
                <a:latin typeface="Times New Roman" panose="02020603050405020304" pitchFamily="18" charset="0"/>
              </a:defRPr>
            </a:lvl3pPr>
            <a:lvl4pPr marL="1600200" indent="-228600" defTabSz="762000">
              <a:defRPr sz="2400">
                <a:solidFill>
                  <a:schemeClr val="accent2"/>
                </a:solidFill>
                <a:latin typeface="Times New Roman" panose="02020603050405020304" pitchFamily="18" charset="0"/>
              </a:defRPr>
            </a:lvl4pPr>
            <a:lvl5pPr marL="2057400" indent="-228600" defTabSz="762000">
              <a:defRPr sz="2400">
                <a:solidFill>
                  <a:schemeClr val="accent2"/>
                </a:solidFill>
                <a:latin typeface="Times New Roman" panose="02020603050405020304" pitchFamily="18" charset="0"/>
              </a:defRPr>
            </a:lvl5pPr>
            <a:lvl6pPr marL="2514600" indent="-228600" defTabSz="762000" eaLnBrk="0" fontAlgn="base" hangingPunct="0">
              <a:spcBef>
                <a:spcPct val="0"/>
              </a:spcBef>
              <a:spcAft>
                <a:spcPct val="0"/>
              </a:spcAft>
              <a:defRPr sz="2400">
                <a:solidFill>
                  <a:schemeClr val="accent2"/>
                </a:solidFill>
                <a:latin typeface="Times New Roman" panose="02020603050405020304" pitchFamily="18" charset="0"/>
              </a:defRPr>
            </a:lvl6pPr>
            <a:lvl7pPr marL="2971800" indent="-228600" defTabSz="762000" eaLnBrk="0" fontAlgn="base" hangingPunct="0">
              <a:spcBef>
                <a:spcPct val="0"/>
              </a:spcBef>
              <a:spcAft>
                <a:spcPct val="0"/>
              </a:spcAft>
              <a:defRPr sz="2400">
                <a:solidFill>
                  <a:schemeClr val="accent2"/>
                </a:solidFill>
                <a:latin typeface="Times New Roman" panose="02020603050405020304" pitchFamily="18" charset="0"/>
              </a:defRPr>
            </a:lvl7pPr>
            <a:lvl8pPr marL="3429000" indent="-228600" defTabSz="762000" eaLnBrk="0" fontAlgn="base" hangingPunct="0">
              <a:spcBef>
                <a:spcPct val="0"/>
              </a:spcBef>
              <a:spcAft>
                <a:spcPct val="0"/>
              </a:spcAft>
              <a:defRPr sz="2400">
                <a:solidFill>
                  <a:schemeClr val="accent2"/>
                </a:solidFill>
                <a:latin typeface="Times New Roman" panose="02020603050405020304" pitchFamily="18" charset="0"/>
              </a:defRPr>
            </a:lvl8pPr>
            <a:lvl9pPr marL="3886200" indent="-228600" defTabSz="762000" eaLnBrk="0" fontAlgn="base" hangingPunct="0">
              <a:spcBef>
                <a:spcPct val="0"/>
              </a:spcBef>
              <a:spcAft>
                <a:spcPct val="0"/>
              </a:spcAft>
              <a:defRPr sz="2400">
                <a:solidFill>
                  <a:schemeClr val="accent2"/>
                </a:solidFill>
                <a:latin typeface="Times New Roman" panose="02020603050405020304" pitchFamily="18" charset="0"/>
              </a:defRPr>
            </a:lvl9pPr>
          </a:lstStyle>
          <a:p>
            <a:fld id="{145945E5-94C7-4FE6-B66E-21F3B7F0CCCA}" type="slidenum">
              <a:rPr lang="cs-CZ" altLang="cs-CZ" sz="1000" smtClean="0">
                <a:solidFill>
                  <a:schemeClr val="tx1"/>
                </a:solidFill>
              </a:rPr>
              <a:pPr/>
              <a:t>19</a:t>
            </a:fld>
            <a:endParaRPr lang="cs-CZ" altLang="cs-CZ" sz="1000" smtClean="0">
              <a:solidFill>
                <a:schemeClr val="tx1"/>
              </a:solidFill>
            </a:endParaRPr>
          </a:p>
        </p:txBody>
      </p:sp>
      <p:sp>
        <p:nvSpPr>
          <p:cNvPr id="49155" name="Rectangle 2"/>
          <p:cNvSpPr>
            <a:spLocks noChangeArrowheads="1"/>
          </p:cNvSpPr>
          <p:nvPr/>
        </p:nvSpPr>
        <p:spPr bwMode="auto">
          <a:xfrm>
            <a:off x="3775075" y="7938"/>
            <a:ext cx="2887663"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accent2"/>
                </a:solidFill>
                <a:latin typeface="Times New Roman" panose="02020603050405020304" pitchFamily="18" charset="0"/>
              </a:defRPr>
            </a:lvl1pPr>
            <a:lvl2pPr marL="742950" indent="-285750">
              <a:defRPr sz="2400">
                <a:solidFill>
                  <a:schemeClr val="accent2"/>
                </a:solidFill>
                <a:latin typeface="Times New Roman" panose="02020603050405020304" pitchFamily="18" charset="0"/>
              </a:defRPr>
            </a:lvl2pPr>
            <a:lvl3pPr marL="1143000" indent="-228600">
              <a:defRPr sz="2400">
                <a:solidFill>
                  <a:schemeClr val="accent2"/>
                </a:solidFill>
                <a:latin typeface="Times New Roman" panose="02020603050405020304" pitchFamily="18" charset="0"/>
              </a:defRPr>
            </a:lvl3pPr>
            <a:lvl4pPr marL="1600200" indent="-228600">
              <a:defRPr sz="2400">
                <a:solidFill>
                  <a:schemeClr val="accent2"/>
                </a:solidFill>
                <a:latin typeface="Times New Roman" panose="02020603050405020304" pitchFamily="18" charset="0"/>
              </a:defRPr>
            </a:lvl4pPr>
            <a:lvl5pPr marL="2057400" indent="-228600">
              <a:defRPr sz="2400">
                <a:solidFill>
                  <a:schemeClr val="accent2"/>
                </a:solidFill>
                <a:latin typeface="Times New Roman" panose="02020603050405020304" pitchFamily="18" charset="0"/>
              </a:defRPr>
            </a:lvl5pPr>
            <a:lvl6pPr marL="2514600" indent="-228600" eaLnBrk="0" fontAlgn="base" hangingPunct="0">
              <a:spcBef>
                <a:spcPct val="0"/>
              </a:spcBef>
              <a:spcAft>
                <a:spcPct val="0"/>
              </a:spcAft>
              <a:defRPr sz="2400">
                <a:solidFill>
                  <a:schemeClr val="accent2"/>
                </a:solidFill>
                <a:latin typeface="Times New Roman" panose="02020603050405020304" pitchFamily="18" charset="0"/>
              </a:defRPr>
            </a:lvl6pPr>
            <a:lvl7pPr marL="2971800" indent="-228600" eaLnBrk="0" fontAlgn="base" hangingPunct="0">
              <a:spcBef>
                <a:spcPct val="0"/>
              </a:spcBef>
              <a:spcAft>
                <a:spcPct val="0"/>
              </a:spcAft>
              <a:defRPr sz="2400">
                <a:solidFill>
                  <a:schemeClr val="accent2"/>
                </a:solidFill>
                <a:latin typeface="Times New Roman" panose="02020603050405020304" pitchFamily="18" charset="0"/>
              </a:defRPr>
            </a:lvl7pPr>
            <a:lvl8pPr marL="3429000" indent="-228600" eaLnBrk="0" fontAlgn="base" hangingPunct="0">
              <a:spcBef>
                <a:spcPct val="0"/>
              </a:spcBef>
              <a:spcAft>
                <a:spcPct val="0"/>
              </a:spcAft>
              <a:defRPr sz="2400">
                <a:solidFill>
                  <a:schemeClr val="accent2"/>
                </a:solidFill>
                <a:latin typeface="Times New Roman" panose="02020603050405020304" pitchFamily="18" charset="0"/>
              </a:defRPr>
            </a:lvl8pPr>
            <a:lvl9pPr marL="3886200" indent="-228600" eaLnBrk="0" fontAlgn="base" hangingPunct="0">
              <a:spcBef>
                <a:spcPct val="0"/>
              </a:spcBef>
              <a:spcAft>
                <a:spcPct val="0"/>
              </a:spcAft>
              <a:defRPr sz="2400">
                <a:solidFill>
                  <a:schemeClr val="accent2"/>
                </a:solidFill>
                <a:latin typeface="Times New Roman" panose="02020603050405020304" pitchFamily="18" charset="0"/>
              </a:defRPr>
            </a:lvl9pPr>
          </a:lstStyle>
          <a:p>
            <a:endParaRPr lang="cs-CZ" altLang="cs-CZ"/>
          </a:p>
        </p:txBody>
      </p:sp>
      <p:sp>
        <p:nvSpPr>
          <p:cNvPr id="49156" name="Rectangle 3"/>
          <p:cNvSpPr>
            <a:spLocks noChangeArrowheads="1"/>
          </p:cNvSpPr>
          <p:nvPr/>
        </p:nvSpPr>
        <p:spPr bwMode="auto">
          <a:xfrm>
            <a:off x="3775075" y="9399588"/>
            <a:ext cx="2887663"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9050" tIns="0" rIns="19050" bIns="0" anchor="b"/>
          <a:lstStyle>
            <a:lvl1pPr defTabSz="762000">
              <a:defRPr sz="2400">
                <a:solidFill>
                  <a:schemeClr val="accent2"/>
                </a:solidFill>
                <a:latin typeface="Times New Roman" panose="02020603050405020304" pitchFamily="18" charset="0"/>
              </a:defRPr>
            </a:lvl1pPr>
            <a:lvl2pPr marL="742950" indent="-285750" defTabSz="762000">
              <a:defRPr sz="2400">
                <a:solidFill>
                  <a:schemeClr val="accent2"/>
                </a:solidFill>
                <a:latin typeface="Times New Roman" panose="02020603050405020304" pitchFamily="18" charset="0"/>
              </a:defRPr>
            </a:lvl2pPr>
            <a:lvl3pPr marL="1143000" indent="-228600" defTabSz="762000">
              <a:defRPr sz="2400">
                <a:solidFill>
                  <a:schemeClr val="accent2"/>
                </a:solidFill>
                <a:latin typeface="Times New Roman" panose="02020603050405020304" pitchFamily="18" charset="0"/>
              </a:defRPr>
            </a:lvl3pPr>
            <a:lvl4pPr marL="1600200" indent="-228600" defTabSz="762000">
              <a:defRPr sz="2400">
                <a:solidFill>
                  <a:schemeClr val="accent2"/>
                </a:solidFill>
                <a:latin typeface="Times New Roman" panose="02020603050405020304" pitchFamily="18" charset="0"/>
              </a:defRPr>
            </a:lvl4pPr>
            <a:lvl5pPr marL="2057400" indent="-228600" defTabSz="762000">
              <a:defRPr sz="2400">
                <a:solidFill>
                  <a:schemeClr val="accent2"/>
                </a:solidFill>
                <a:latin typeface="Times New Roman" panose="02020603050405020304" pitchFamily="18" charset="0"/>
              </a:defRPr>
            </a:lvl5pPr>
            <a:lvl6pPr marL="2514600" indent="-228600" defTabSz="762000" eaLnBrk="0" fontAlgn="base" hangingPunct="0">
              <a:spcBef>
                <a:spcPct val="0"/>
              </a:spcBef>
              <a:spcAft>
                <a:spcPct val="0"/>
              </a:spcAft>
              <a:defRPr sz="2400">
                <a:solidFill>
                  <a:schemeClr val="accent2"/>
                </a:solidFill>
                <a:latin typeface="Times New Roman" panose="02020603050405020304" pitchFamily="18" charset="0"/>
              </a:defRPr>
            </a:lvl6pPr>
            <a:lvl7pPr marL="2971800" indent="-228600" defTabSz="762000" eaLnBrk="0" fontAlgn="base" hangingPunct="0">
              <a:spcBef>
                <a:spcPct val="0"/>
              </a:spcBef>
              <a:spcAft>
                <a:spcPct val="0"/>
              </a:spcAft>
              <a:defRPr sz="2400">
                <a:solidFill>
                  <a:schemeClr val="accent2"/>
                </a:solidFill>
                <a:latin typeface="Times New Roman" panose="02020603050405020304" pitchFamily="18" charset="0"/>
              </a:defRPr>
            </a:lvl7pPr>
            <a:lvl8pPr marL="3429000" indent="-228600" defTabSz="762000" eaLnBrk="0" fontAlgn="base" hangingPunct="0">
              <a:spcBef>
                <a:spcPct val="0"/>
              </a:spcBef>
              <a:spcAft>
                <a:spcPct val="0"/>
              </a:spcAft>
              <a:defRPr sz="2400">
                <a:solidFill>
                  <a:schemeClr val="accent2"/>
                </a:solidFill>
                <a:latin typeface="Times New Roman" panose="02020603050405020304" pitchFamily="18" charset="0"/>
              </a:defRPr>
            </a:lvl8pPr>
            <a:lvl9pPr marL="3886200" indent="-228600" defTabSz="762000" eaLnBrk="0" fontAlgn="base" hangingPunct="0">
              <a:spcBef>
                <a:spcPct val="0"/>
              </a:spcBef>
              <a:spcAft>
                <a:spcPct val="0"/>
              </a:spcAft>
              <a:defRPr sz="2400">
                <a:solidFill>
                  <a:schemeClr val="accent2"/>
                </a:solidFill>
                <a:latin typeface="Times New Roman" panose="02020603050405020304" pitchFamily="18" charset="0"/>
              </a:defRPr>
            </a:lvl9pPr>
          </a:lstStyle>
          <a:p>
            <a:pPr algn="r"/>
            <a:r>
              <a:rPr lang="cs-CZ" altLang="cs-CZ" sz="1000" i="1">
                <a:solidFill>
                  <a:schemeClr val="tx1"/>
                </a:solidFill>
              </a:rPr>
              <a:t>4</a:t>
            </a:r>
          </a:p>
        </p:txBody>
      </p:sp>
      <p:sp>
        <p:nvSpPr>
          <p:cNvPr id="49157" name="Rectangle 4"/>
          <p:cNvSpPr>
            <a:spLocks noChangeArrowheads="1"/>
          </p:cNvSpPr>
          <p:nvPr/>
        </p:nvSpPr>
        <p:spPr bwMode="auto">
          <a:xfrm>
            <a:off x="-1588" y="9399588"/>
            <a:ext cx="2887663"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accent2"/>
                </a:solidFill>
                <a:latin typeface="Times New Roman" panose="02020603050405020304" pitchFamily="18" charset="0"/>
              </a:defRPr>
            </a:lvl1pPr>
            <a:lvl2pPr marL="742950" indent="-285750">
              <a:defRPr sz="2400">
                <a:solidFill>
                  <a:schemeClr val="accent2"/>
                </a:solidFill>
                <a:latin typeface="Times New Roman" panose="02020603050405020304" pitchFamily="18" charset="0"/>
              </a:defRPr>
            </a:lvl2pPr>
            <a:lvl3pPr marL="1143000" indent="-228600">
              <a:defRPr sz="2400">
                <a:solidFill>
                  <a:schemeClr val="accent2"/>
                </a:solidFill>
                <a:latin typeface="Times New Roman" panose="02020603050405020304" pitchFamily="18" charset="0"/>
              </a:defRPr>
            </a:lvl3pPr>
            <a:lvl4pPr marL="1600200" indent="-228600">
              <a:defRPr sz="2400">
                <a:solidFill>
                  <a:schemeClr val="accent2"/>
                </a:solidFill>
                <a:latin typeface="Times New Roman" panose="02020603050405020304" pitchFamily="18" charset="0"/>
              </a:defRPr>
            </a:lvl4pPr>
            <a:lvl5pPr marL="2057400" indent="-228600">
              <a:defRPr sz="2400">
                <a:solidFill>
                  <a:schemeClr val="accent2"/>
                </a:solidFill>
                <a:latin typeface="Times New Roman" panose="02020603050405020304" pitchFamily="18" charset="0"/>
              </a:defRPr>
            </a:lvl5pPr>
            <a:lvl6pPr marL="2514600" indent="-228600" eaLnBrk="0" fontAlgn="base" hangingPunct="0">
              <a:spcBef>
                <a:spcPct val="0"/>
              </a:spcBef>
              <a:spcAft>
                <a:spcPct val="0"/>
              </a:spcAft>
              <a:defRPr sz="2400">
                <a:solidFill>
                  <a:schemeClr val="accent2"/>
                </a:solidFill>
                <a:latin typeface="Times New Roman" panose="02020603050405020304" pitchFamily="18" charset="0"/>
              </a:defRPr>
            </a:lvl6pPr>
            <a:lvl7pPr marL="2971800" indent="-228600" eaLnBrk="0" fontAlgn="base" hangingPunct="0">
              <a:spcBef>
                <a:spcPct val="0"/>
              </a:spcBef>
              <a:spcAft>
                <a:spcPct val="0"/>
              </a:spcAft>
              <a:defRPr sz="2400">
                <a:solidFill>
                  <a:schemeClr val="accent2"/>
                </a:solidFill>
                <a:latin typeface="Times New Roman" panose="02020603050405020304" pitchFamily="18" charset="0"/>
              </a:defRPr>
            </a:lvl7pPr>
            <a:lvl8pPr marL="3429000" indent="-228600" eaLnBrk="0" fontAlgn="base" hangingPunct="0">
              <a:spcBef>
                <a:spcPct val="0"/>
              </a:spcBef>
              <a:spcAft>
                <a:spcPct val="0"/>
              </a:spcAft>
              <a:defRPr sz="2400">
                <a:solidFill>
                  <a:schemeClr val="accent2"/>
                </a:solidFill>
                <a:latin typeface="Times New Roman" panose="02020603050405020304" pitchFamily="18" charset="0"/>
              </a:defRPr>
            </a:lvl8pPr>
            <a:lvl9pPr marL="3886200" indent="-228600" eaLnBrk="0" fontAlgn="base" hangingPunct="0">
              <a:spcBef>
                <a:spcPct val="0"/>
              </a:spcBef>
              <a:spcAft>
                <a:spcPct val="0"/>
              </a:spcAft>
              <a:defRPr sz="2400">
                <a:solidFill>
                  <a:schemeClr val="accent2"/>
                </a:solidFill>
                <a:latin typeface="Times New Roman" panose="02020603050405020304" pitchFamily="18" charset="0"/>
              </a:defRPr>
            </a:lvl9pPr>
          </a:lstStyle>
          <a:p>
            <a:endParaRPr lang="cs-CZ" altLang="cs-CZ"/>
          </a:p>
        </p:txBody>
      </p:sp>
      <p:sp>
        <p:nvSpPr>
          <p:cNvPr id="49158" name="Rectangle 5"/>
          <p:cNvSpPr>
            <a:spLocks noChangeArrowheads="1"/>
          </p:cNvSpPr>
          <p:nvPr/>
        </p:nvSpPr>
        <p:spPr bwMode="auto">
          <a:xfrm>
            <a:off x="-1588" y="7938"/>
            <a:ext cx="2887663"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accent2"/>
                </a:solidFill>
                <a:latin typeface="Times New Roman" panose="02020603050405020304" pitchFamily="18" charset="0"/>
              </a:defRPr>
            </a:lvl1pPr>
            <a:lvl2pPr marL="742950" indent="-285750">
              <a:defRPr sz="2400">
                <a:solidFill>
                  <a:schemeClr val="accent2"/>
                </a:solidFill>
                <a:latin typeface="Times New Roman" panose="02020603050405020304" pitchFamily="18" charset="0"/>
              </a:defRPr>
            </a:lvl2pPr>
            <a:lvl3pPr marL="1143000" indent="-228600">
              <a:defRPr sz="2400">
                <a:solidFill>
                  <a:schemeClr val="accent2"/>
                </a:solidFill>
                <a:latin typeface="Times New Roman" panose="02020603050405020304" pitchFamily="18" charset="0"/>
              </a:defRPr>
            </a:lvl3pPr>
            <a:lvl4pPr marL="1600200" indent="-228600">
              <a:defRPr sz="2400">
                <a:solidFill>
                  <a:schemeClr val="accent2"/>
                </a:solidFill>
                <a:latin typeface="Times New Roman" panose="02020603050405020304" pitchFamily="18" charset="0"/>
              </a:defRPr>
            </a:lvl4pPr>
            <a:lvl5pPr marL="2057400" indent="-228600">
              <a:defRPr sz="2400">
                <a:solidFill>
                  <a:schemeClr val="accent2"/>
                </a:solidFill>
                <a:latin typeface="Times New Roman" panose="02020603050405020304" pitchFamily="18" charset="0"/>
              </a:defRPr>
            </a:lvl5pPr>
            <a:lvl6pPr marL="2514600" indent="-228600" eaLnBrk="0" fontAlgn="base" hangingPunct="0">
              <a:spcBef>
                <a:spcPct val="0"/>
              </a:spcBef>
              <a:spcAft>
                <a:spcPct val="0"/>
              </a:spcAft>
              <a:defRPr sz="2400">
                <a:solidFill>
                  <a:schemeClr val="accent2"/>
                </a:solidFill>
                <a:latin typeface="Times New Roman" panose="02020603050405020304" pitchFamily="18" charset="0"/>
              </a:defRPr>
            </a:lvl6pPr>
            <a:lvl7pPr marL="2971800" indent="-228600" eaLnBrk="0" fontAlgn="base" hangingPunct="0">
              <a:spcBef>
                <a:spcPct val="0"/>
              </a:spcBef>
              <a:spcAft>
                <a:spcPct val="0"/>
              </a:spcAft>
              <a:defRPr sz="2400">
                <a:solidFill>
                  <a:schemeClr val="accent2"/>
                </a:solidFill>
                <a:latin typeface="Times New Roman" panose="02020603050405020304" pitchFamily="18" charset="0"/>
              </a:defRPr>
            </a:lvl7pPr>
            <a:lvl8pPr marL="3429000" indent="-228600" eaLnBrk="0" fontAlgn="base" hangingPunct="0">
              <a:spcBef>
                <a:spcPct val="0"/>
              </a:spcBef>
              <a:spcAft>
                <a:spcPct val="0"/>
              </a:spcAft>
              <a:defRPr sz="2400">
                <a:solidFill>
                  <a:schemeClr val="accent2"/>
                </a:solidFill>
                <a:latin typeface="Times New Roman" panose="02020603050405020304" pitchFamily="18" charset="0"/>
              </a:defRPr>
            </a:lvl8pPr>
            <a:lvl9pPr marL="3886200" indent="-228600" eaLnBrk="0" fontAlgn="base" hangingPunct="0">
              <a:spcBef>
                <a:spcPct val="0"/>
              </a:spcBef>
              <a:spcAft>
                <a:spcPct val="0"/>
              </a:spcAft>
              <a:defRPr sz="2400">
                <a:solidFill>
                  <a:schemeClr val="accent2"/>
                </a:solidFill>
                <a:latin typeface="Times New Roman" panose="02020603050405020304" pitchFamily="18" charset="0"/>
              </a:defRPr>
            </a:lvl9pPr>
          </a:lstStyle>
          <a:p>
            <a:endParaRPr lang="cs-CZ" altLang="cs-CZ"/>
          </a:p>
        </p:txBody>
      </p:sp>
      <p:sp>
        <p:nvSpPr>
          <p:cNvPr id="49159" name="Rectangle 6"/>
          <p:cNvSpPr>
            <a:spLocks noChangeArrowheads="1" noTextEdit="1"/>
          </p:cNvSpPr>
          <p:nvPr>
            <p:ph type="sldImg"/>
          </p:nvPr>
        </p:nvSpPr>
        <p:spPr>
          <a:xfrm>
            <a:off x="52388" y="746125"/>
            <a:ext cx="6556375" cy="3689350"/>
          </a:xfrm>
          <a:ln cap="flat"/>
        </p:spPr>
      </p:sp>
      <p:sp>
        <p:nvSpPr>
          <p:cNvPr id="49160" name="Rectangle 7"/>
          <p:cNvSpPr>
            <a:spLocks noGrp="1" noChangeArrowheads="1"/>
          </p:cNvSpPr>
          <p:nvPr>
            <p:ph type="body" idx="1"/>
          </p:nvPr>
        </p:nvSpPr>
        <p:spPr>
          <a:noFill/>
        </p:spPr>
        <p:txBody>
          <a:bodyPr/>
          <a:lstStyle/>
          <a:p>
            <a:endParaRPr lang="cs-CZ" altLang="cs-CZ" smtClean="0"/>
          </a:p>
        </p:txBody>
      </p:sp>
    </p:spTree>
    <p:extLst>
      <p:ext uri="{BB962C8B-B14F-4D97-AF65-F5344CB8AC3E}">
        <p14:creationId xmlns:p14="http://schemas.microsoft.com/office/powerpoint/2010/main" val="9325669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5"/>
          <p:cNvSpPr>
            <a:spLocks noGrp="1" noChangeArrowheads="1"/>
          </p:cNvSpPr>
          <p:nvPr>
            <p:ph type="sldNum" sz="quarter" idx="5"/>
          </p:nvPr>
        </p:nvSpPr>
        <p:spPr>
          <a:noFill/>
        </p:spPr>
        <p:txBody>
          <a:bodyPr/>
          <a:lstStyle>
            <a:lvl1pPr defTabSz="762000">
              <a:defRPr sz="2400">
                <a:solidFill>
                  <a:schemeClr val="accent2"/>
                </a:solidFill>
                <a:latin typeface="Times New Roman" panose="02020603050405020304" pitchFamily="18" charset="0"/>
              </a:defRPr>
            </a:lvl1pPr>
            <a:lvl2pPr marL="742950" indent="-285750" defTabSz="762000">
              <a:defRPr sz="2400">
                <a:solidFill>
                  <a:schemeClr val="accent2"/>
                </a:solidFill>
                <a:latin typeface="Times New Roman" panose="02020603050405020304" pitchFamily="18" charset="0"/>
              </a:defRPr>
            </a:lvl2pPr>
            <a:lvl3pPr marL="1143000" indent="-228600" defTabSz="762000">
              <a:defRPr sz="2400">
                <a:solidFill>
                  <a:schemeClr val="accent2"/>
                </a:solidFill>
                <a:latin typeface="Times New Roman" panose="02020603050405020304" pitchFamily="18" charset="0"/>
              </a:defRPr>
            </a:lvl3pPr>
            <a:lvl4pPr marL="1600200" indent="-228600" defTabSz="762000">
              <a:defRPr sz="2400">
                <a:solidFill>
                  <a:schemeClr val="accent2"/>
                </a:solidFill>
                <a:latin typeface="Times New Roman" panose="02020603050405020304" pitchFamily="18" charset="0"/>
              </a:defRPr>
            </a:lvl4pPr>
            <a:lvl5pPr marL="2057400" indent="-228600" defTabSz="762000">
              <a:defRPr sz="2400">
                <a:solidFill>
                  <a:schemeClr val="accent2"/>
                </a:solidFill>
                <a:latin typeface="Times New Roman" panose="02020603050405020304" pitchFamily="18" charset="0"/>
              </a:defRPr>
            </a:lvl5pPr>
            <a:lvl6pPr marL="2514600" indent="-228600" defTabSz="762000" eaLnBrk="0" fontAlgn="base" hangingPunct="0">
              <a:spcBef>
                <a:spcPct val="0"/>
              </a:spcBef>
              <a:spcAft>
                <a:spcPct val="0"/>
              </a:spcAft>
              <a:defRPr sz="2400">
                <a:solidFill>
                  <a:schemeClr val="accent2"/>
                </a:solidFill>
                <a:latin typeface="Times New Roman" panose="02020603050405020304" pitchFamily="18" charset="0"/>
              </a:defRPr>
            </a:lvl6pPr>
            <a:lvl7pPr marL="2971800" indent="-228600" defTabSz="762000" eaLnBrk="0" fontAlgn="base" hangingPunct="0">
              <a:spcBef>
                <a:spcPct val="0"/>
              </a:spcBef>
              <a:spcAft>
                <a:spcPct val="0"/>
              </a:spcAft>
              <a:defRPr sz="2400">
                <a:solidFill>
                  <a:schemeClr val="accent2"/>
                </a:solidFill>
                <a:latin typeface="Times New Roman" panose="02020603050405020304" pitchFamily="18" charset="0"/>
              </a:defRPr>
            </a:lvl7pPr>
            <a:lvl8pPr marL="3429000" indent="-228600" defTabSz="762000" eaLnBrk="0" fontAlgn="base" hangingPunct="0">
              <a:spcBef>
                <a:spcPct val="0"/>
              </a:spcBef>
              <a:spcAft>
                <a:spcPct val="0"/>
              </a:spcAft>
              <a:defRPr sz="2400">
                <a:solidFill>
                  <a:schemeClr val="accent2"/>
                </a:solidFill>
                <a:latin typeface="Times New Roman" panose="02020603050405020304" pitchFamily="18" charset="0"/>
              </a:defRPr>
            </a:lvl8pPr>
            <a:lvl9pPr marL="3886200" indent="-228600" defTabSz="762000" eaLnBrk="0" fontAlgn="base" hangingPunct="0">
              <a:spcBef>
                <a:spcPct val="0"/>
              </a:spcBef>
              <a:spcAft>
                <a:spcPct val="0"/>
              </a:spcAft>
              <a:defRPr sz="2400">
                <a:solidFill>
                  <a:schemeClr val="accent2"/>
                </a:solidFill>
                <a:latin typeface="Times New Roman" panose="02020603050405020304" pitchFamily="18" charset="0"/>
              </a:defRPr>
            </a:lvl9pPr>
          </a:lstStyle>
          <a:p>
            <a:fld id="{44760A0F-E67F-4E2A-A68E-2CD96D9E11D8}" type="slidenum">
              <a:rPr lang="cs-CZ" altLang="cs-CZ" sz="1000" smtClean="0">
                <a:solidFill>
                  <a:schemeClr val="tx1"/>
                </a:solidFill>
              </a:rPr>
              <a:pPr/>
              <a:t>2</a:t>
            </a:fld>
            <a:endParaRPr lang="cs-CZ" altLang="cs-CZ" sz="1000" smtClean="0">
              <a:solidFill>
                <a:schemeClr val="tx1"/>
              </a:solidFill>
            </a:endParaRPr>
          </a:p>
        </p:txBody>
      </p:sp>
      <p:sp>
        <p:nvSpPr>
          <p:cNvPr id="14339" name="Rectangle 2"/>
          <p:cNvSpPr>
            <a:spLocks noChangeArrowheads="1"/>
          </p:cNvSpPr>
          <p:nvPr/>
        </p:nvSpPr>
        <p:spPr bwMode="auto">
          <a:xfrm>
            <a:off x="3775075" y="7938"/>
            <a:ext cx="2887663"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accent2"/>
                </a:solidFill>
                <a:latin typeface="Times New Roman" panose="02020603050405020304" pitchFamily="18" charset="0"/>
              </a:defRPr>
            </a:lvl1pPr>
            <a:lvl2pPr marL="742950" indent="-285750">
              <a:defRPr sz="2400">
                <a:solidFill>
                  <a:schemeClr val="accent2"/>
                </a:solidFill>
                <a:latin typeface="Times New Roman" panose="02020603050405020304" pitchFamily="18" charset="0"/>
              </a:defRPr>
            </a:lvl2pPr>
            <a:lvl3pPr marL="1143000" indent="-228600">
              <a:defRPr sz="2400">
                <a:solidFill>
                  <a:schemeClr val="accent2"/>
                </a:solidFill>
                <a:latin typeface="Times New Roman" panose="02020603050405020304" pitchFamily="18" charset="0"/>
              </a:defRPr>
            </a:lvl3pPr>
            <a:lvl4pPr marL="1600200" indent="-228600">
              <a:defRPr sz="2400">
                <a:solidFill>
                  <a:schemeClr val="accent2"/>
                </a:solidFill>
                <a:latin typeface="Times New Roman" panose="02020603050405020304" pitchFamily="18" charset="0"/>
              </a:defRPr>
            </a:lvl4pPr>
            <a:lvl5pPr marL="2057400" indent="-228600">
              <a:defRPr sz="2400">
                <a:solidFill>
                  <a:schemeClr val="accent2"/>
                </a:solidFill>
                <a:latin typeface="Times New Roman" panose="02020603050405020304" pitchFamily="18" charset="0"/>
              </a:defRPr>
            </a:lvl5pPr>
            <a:lvl6pPr marL="2514600" indent="-228600" eaLnBrk="0" fontAlgn="base" hangingPunct="0">
              <a:spcBef>
                <a:spcPct val="0"/>
              </a:spcBef>
              <a:spcAft>
                <a:spcPct val="0"/>
              </a:spcAft>
              <a:defRPr sz="2400">
                <a:solidFill>
                  <a:schemeClr val="accent2"/>
                </a:solidFill>
                <a:latin typeface="Times New Roman" panose="02020603050405020304" pitchFamily="18" charset="0"/>
              </a:defRPr>
            </a:lvl6pPr>
            <a:lvl7pPr marL="2971800" indent="-228600" eaLnBrk="0" fontAlgn="base" hangingPunct="0">
              <a:spcBef>
                <a:spcPct val="0"/>
              </a:spcBef>
              <a:spcAft>
                <a:spcPct val="0"/>
              </a:spcAft>
              <a:defRPr sz="2400">
                <a:solidFill>
                  <a:schemeClr val="accent2"/>
                </a:solidFill>
                <a:latin typeface="Times New Roman" panose="02020603050405020304" pitchFamily="18" charset="0"/>
              </a:defRPr>
            </a:lvl7pPr>
            <a:lvl8pPr marL="3429000" indent="-228600" eaLnBrk="0" fontAlgn="base" hangingPunct="0">
              <a:spcBef>
                <a:spcPct val="0"/>
              </a:spcBef>
              <a:spcAft>
                <a:spcPct val="0"/>
              </a:spcAft>
              <a:defRPr sz="2400">
                <a:solidFill>
                  <a:schemeClr val="accent2"/>
                </a:solidFill>
                <a:latin typeface="Times New Roman" panose="02020603050405020304" pitchFamily="18" charset="0"/>
              </a:defRPr>
            </a:lvl8pPr>
            <a:lvl9pPr marL="3886200" indent="-228600" eaLnBrk="0" fontAlgn="base" hangingPunct="0">
              <a:spcBef>
                <a:spcPct val="0"/>
              </a:spcBef>
              <a:spcAft>
                <a:spcPct val="0"/>
              </a:spcAft>
              <a:defRPr sz="2400">
                <a:solidFill>
                  <a:schemeClr val="accent2"/>
                </a:solidFill>
                <a:latin typeface="Times New Roman" panose="02020603050405020304" pitchFamily="18" charset="0"/>
              </a:defRPr>
            </a:lvl9pPr>
          </a:lstStyle>
          <a:p>
            <a:endParaRPr lang="cs-CZ" altLang="cs-CZ"/>
          </a:p>
        </p:txBody>
      </p:sp>
      <p:sp>
        <p:nvSpPr>
          <p:cNvPr id="14340" name="Rectangle 3"/>
          <p:cNvSpPr>
            <a:spLocks noChangeArrowheads="1"/>
          </p:cNvSpPr>
          <p:nvPr/>
        </p:nvSpPr>
        <p:spPr bwMode="auto">
          <a:xfrm>
            <a:off x="3775075" y="9399588"/>
            <a:ext cx="2887663"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9050" tIns="0" rIns="19050" bIns="0" anchor="b"/>
          <a:lstStyle>
            <a:lvl1pPr defTabSz="762000">
              <a:defRPr sz="2400">
                <a:solidFill>
                  <a:schemeClr val="accent2"/>
                </a:solidFill>
                <a:latin typeface="Times New Roman" panose="02020603050405020304" pitchFamily="18" charset="0"/>
              </a:defRPr>
            </a:lvl1pPr>
            <a:lvl2pPr marL="742950" indent="-285750" defTabSz="762000">
              <a:defRPr sz="2400">
                <a:solidFill>
                  <a:schemeClr val="accent2"/>
                </a:solidFill>
                <a:latin typeface="Times New Roman" panose="02020603050405020304" pitchFamily="18" charset="0"/>
              </a:defRPr>
            </a:lvl2pPr>
            <a:lvl3pPr marL="1143000" indent="-228600" defTabSz="762000">
              <a:defRPr sz="2400">
                <a:solidFill>
                  <a:schemeClr val="accent2"/>
                </a:solidFill>
                <a:latin typeface="Times New Roman" panose="02020603050405020304" pitchFamily="18" charset="0"/>
              </a:defRPr>
            </a:lvl3pPr>
            <a:lvl4pPr marL="1600200" indent="-228600" defTabSz="762000">
              <a:defRPr sz="2400">
                <a:solidFill>
                  <a:schemeClr val="accent2"/>
                </a:solidFill>
                <a:latin typeface="Times New Roman" panose="02020603050405020304" pitchFamily="18" charset="0"/>
              </a:defRPr>
            </a:lvl4pPr>
            <a:lvl5pPr marL="2057400" indent="-228600" defTabSz="762000">
              <a:defRPr sz="2400">
                <a:solidFill>
                  <a:schemeClr val="accent2"/>
                </a:solidFill>
                <a:latin typeface="Times New Roman" panose="02020603050405020304" pitchFamily="18" charset="0"/>
              </a:defRPr>
            </a:lvl5pPr>
            <a:lvl6pPr marL="2514600" indent="-228600" defTabSz="762000" eaLnBrk="0" fontAlgn="base" hangingPunct="0">
              <a:spcBef>
                <a:spcPct val="0"/>
              </a:spcBef>
              <a:spcAft>
                <a:spcPct val="0"/>
              </a:spcAft>
              <a:defRPr sz="2400">
                <a:solidFill>
                  <a:schemeClr val="accent2"/>
                </a:solidFill>
                <a:latin typeface="Times New Roman" panose="02020603050405020304" pitchFamily="18" charset="0"/>
              </a:defRPr>
            </a:lvl6pPr>
            <a:lvl7pPr marL="2971800" indent="-228600" defTabSz="762000" eaLnBrk="0" fontAlgn="base" hangingPunct="0">
              <a:spcBef>
                <a:spcPct val="0"/>
              </a:spcBef>
              <a:spcAft>
                <a:spcPct val="0"/>
              </a:spcAft>
              <a:defRPr sz="2400">
                <a:solidFill>
                  <a:schemeClr val="accent2"/>
                </a:solidFill>
                <a:latin typeface="Times New Roman" panose="02020603050405020304" pitchFamily="18" charset="0"/>
              </a:defRPr>
            </a:lvl7pPr>
            <a:lvl8pPr marL="3429000" indent="-228600" defTabSz="762000" eaLnBrk="0" fontAlgn="base" hangingPunct="0">
              <a:spcBef>
                <a:spcPct val="0"/>
              </a:spcBef>
              <a:spcAft>
                <a:spcPct val="0"/>
              </a:spcAft>
              <a:defRPr sz="2400">
                <a:solidFill>
                  <a:schemeClr val="accent2"/>
                </a:solidFill>
                <a:latin typeface="Times New Roman" panose="02020603050405020304" pitchFamily="18" charset="0"/>
              </a:defRPr>
            </a:lvl8pPr>
            <a:lvl9pPr marL="3886200" indent="-228600" defTabSz="762000" eaLnBrk="0" fontAlgn="base" hangingPunct="0">
              <a:spcBef>
                <a:spcPct val="0"/>
              </a:spcBef>
              <a:spcAft>
                <a:spcPct val="0"/>
              </a:spcAft>
              <a:defRPr sz="2400">
                <a:solidFill>
                  <a:schemeClr val="accent2"/>
                </a:solidFill>
                <a:latin typeface="Times New Roman" panose="02020603050405020304" pitchFamily="18" charset="0"/>
              </a:defRPr>
            </a:lvl9pPr>
          </a:lstStyle>
          <a:p>
            <a:pPr algn="r"/>
            <a:r>
              <a:rPr lang="cs-CZ" altLang="cs-CZ" sz="1000" i="1">
                <a:solidFill>
                  <a:schemeClr val="tx1"/>
                </a:solidFill>
              </a:rPr>
              <a:t>4</a:t>
            </a:r>
          </a:p>
        </p:txBody>
      </p:sp>
      <p:sp>
        <p:nvSpPr>
          <p:cNvPr id="14341" name="Rectangle 4"/>
          <p:cNvSpPr>
            <a:spLocks noChangeArrowheads="1"/>
          </p:cNvSpPr>
          <p:nvPr/>
        </p:nvSpPr>
        <p:spPr bwMode="auto">
          <a:xfrm>
            <a:off x="-1588" y="9399588"/>
            <a:ext cx="2887663"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accent2"/>
                </a:solidFill>
                <a:latin typeface="Times New Roman" panose="02020603050405020304" pitchFamily="18" charset="0"/>
              </a:defRPr>
            </a:lvl1pPr>
            <a:lvl2pPr marL="742950" indent="-285750">
              <a:defRPr sz="2400">
                <a:solidFill>
                  <a:schemeClr val="accent2"/>
                </a:solidFill>
                <a:latin typeface="Times New Roman" panose="02020603050405020304" pitchFamily="18" charset="0"/>
              </a:defRPr>
            </a:lvl2pPr>
            <a:lvl3pPr marL="1143000" indent="-228600">
              <a:defRPr sz="2400">
                <a:solidFill>
                  <a:schemeClr val="accent2"/>
                </a:solidFill>
                <a:latin typeface="Times New Roman" panose="02020603050405020304" pitchFamily="18" charset="0"/>
              </a:defRPr>
            </a:lvl3pPr>
            <a:lvl4pPr marL="1600200" indent="-228600">
              <a:defRPr sz="2400">
                <a:solidFill>
                  <a:schemeClr val="accent2"/>
                </a:solidFill>
                <a:latin typeface="Times New Roman" panose="02020603050405020304" pitchFamily="18" charset="0"/>
              </a:defRPr>
            </a:lvl4pPr>
            <a:lvl5pPr marL="2057400" indent="-228600">
              <a:defRPr sz="2400">
                <a:solidFill>
                  <a:schemeClr val="accent2"/>
                </a:solidFill>
                <a:latin typeface="Times New Roman" panose="02020603050405020304" pitchFamily="18" charset="0"/>
              </a:defRPr>
            </a:lvl5pPr>
            <a:lvl6pPr marL="2514600" indent="-228600" eaLnBrk="0" fontAlgn="base" hangingPunct="0">
              <a:spcBef>
                <a:spcPct val="0"/>
              </a:spcBef>
              <a:spcAft>
                <a:spcPct val="0"/>
              </a:spcAft>
              <a:defRPr sz="2400">
                <a:solidFill>
                  <a:schemeClr val="accent2"/>
                </a:solidFill>
                <a:latin typeface="Times New Roman" panose="02020603050405020304" pitchFamily="18" charset="0"/>
              </a:defRPr>
            </a:lvl6pPr>
            <a:lvl7pPr marL="2971800" indent="-228600" eaLnBrk="0" fontAlgn="base" hangingPunct="0">
              <a:spcBef>
                <a:spcPct val="0"/>
              </a:spcBef>
              <a:spcAft>
                <a:spcPct val="0"/>
              </a:spcAft>
              <a:defRPr sz="2400">
                <a:solidFill>
                  <a:schemeClr val="accent2"/>
                </a:solidFill>
                <a:latin typeface="Times New Roman" panose="02020603050405020304" pitchFamily="18" charset="0"/>
              </a:defRPr>
            </a:lvl7pPr>
            <a:lvl8pPr marL="3429000" indent="-228600" eaLnBrk="0" fontAlgn="base" hangingPunct="0">
              <a:spcBef>
                <a:spcPct val="0"/>
              </a:spcBef>
              <a:spcAft>
                <a:spcPct val="0"/>
              </a:spcAft>
              <a:defRPr sz="2400">
                <a:solidFill>
                  <a:schemeClr val="accent2"/>
                </a:solidFill>
                <a:latin typeface="Times New Roman" panose="02020603050405020304" pitchFamily="18" charset="0"/>
              </a:defRPr>
            </a:lvl8pPr>
            <a:lvl9pPr marL="3886200" indent="-228600" eaLnBrk="0" fontAlgn="base" hangingPunct="0">
              <a:spcBef>
                <a:spcPct val="0"/>
              </a:spcBef>
              <a:spcAft>
                <a:spcPct val="0"/>
              </a:spcAft>
              <a:defRPr sz="2400">
                <a:solidFill>
                  <a:schemeClr val="accent2"/>
                </a:solidFill>
                <a:latin typeface="Times New Roman" panose="02020603050405020304" pitchFamily="18" charset="0"/>
              </a:defRPr>
            </a:lvl9pPr>
          </a:lstStyle>
          <a:p>
            <a:endParaRPr lang="cs-CZ" altLang="cs-CZ"/>
          </a:p>
        </p:txBody>
      </p:sp>
      <p:sp>
        <p:nvSpPr>
          <p:cNvPr id="14342" name="Rectangle 5"/>
          <p:cNvSpPr>
            <a:spLocks noChangeArrowheads="1"/>
          </p:cNvSpPr>
          <p:nvPr/>
        </p:nvSpPr>
        <p:spPr bwMode="auto">
          <a:xfrm>
            <a:off x="-1588" y="7938"/>
            <a:ext cx="2887663"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accent2"/>
                </a:solidFill>
                <a:latin typeface="Times New Roman" panose="02020603050405020304" pitchFamily="18" charset="0"/>
              </a:defRPr>
            </a:lvl1pPr>
            <a:lvl2pPr marL="742950" indent="-285750">
              <a:defRPr sz="2400">
                <a:solidFill>
                  <a:schemeClr val="accent2"/>
                </a:solidFill>
                <a:latin typeface="Times New Roman" panose="02020603050405020304" pitchFamily="18" charset="0"/>
              </a:defRPr>
            </a:lvl2pPr>
            <a:lvl3pPr marL="1143000" indent="-228600">
              <a:defRPr sz="2400">
                <a:solidFill>
                  <a:schemeClr val="accent2"/>
                </a:solidFill>
                <a:latin typeface="Times New Roman" panose="02020603050405020304" pitchFamily="18" charset="0"/>
              </a:defRPr>
            </a:lvl3pPr>
            <a:lvl4pPr marL="1600200" indent="-228600">
              <a:defRPr sz="2400">
                <a:solidFill>
                  <a:schemeClr val="accent2"/>
                </a:solidFill>
                <a:latin typeface="Times New Roman" panose="02020603050405020304" pitchFamily="18" charset="0"/>
              </a:defRPr>
            </a:lvl4pPr>
            <a:lvl5pPr marL="2057400" indent="-228600">
              <a:defRPr sz="2400">
                <a:solidFill>
                  <a:schemeClr val="accent2"/>
                </a:solidFill>
                <a:latin typeface="Times New Roman" panose="02020603050405020304" pitchFamily="18" charset="0"/>
              </a:defRPr>
            </a:lvl5pPr>
            <a:lvl6pPr marL="2514600" indent="-228600" eaLnBrk="0" fontAlgn="base" hangingPunct="0">
              <a:spcBef>
                <a:spcPct val="0"/>
              </a:spcBef>
              <a:spcAft>
                <a:spcPct val="0"/>
              </a:spcAft>
              <a:defRPr sz="2400">
                <a:solidFill>
                  <a:schemeClr val="accent2"/>
                </a:solidFill>
                <a:latin typeface="Times New Roman" panose="02020603050405020304" pitchFamily="18" charset="0"/>
              </a:defRPr>
            </a:lvl6pPr>
            <a:lvl7pPr marL="2971800" indent="-228600" eaLnBrk="0" fontAlgn="base" hangingPunct="0">
              <a:spcBef>
                <a:spcPct val="0"/>
              </a:spcBef>
              <a:spcAft>
                <a:spcPct val="0"/>
              </a:spcAft>
              <a:defRPr sz="2400">
                <a:solidFill>
                  <a:schemeClr val="accent2"/>
                </a:solidFill>
                <a:latin typeface="Times New Roman" panose="02020603050405020304" pitchFamily="18" charset="0"/>
              </a:defRPr>
            </a:lvl7pPr>
            <a:lvl8pPr marL="3429000" indent="-228600" eaLnBrk="0" fontAlgn="base" hangingPunct="0">
              <a:spcBef>
                <a:spcPct val="0"/>
              </a:spcBef>
              <a:spcAft>
                <a:spcPct val="0"/>
              </a:spcAft>
              <a:defRPr sz="2400">
                <a:solidFill>
                  <a:schemeClr val="accent2"/>
                </a:solidFill>
                <a:latin typeface="Times New Roman" panose="02020603050405020304" pitchFamily="18" charset="0"/>
              </a:defRPr>
            </a:lvl8pPr>
            <a:lvl9pPr marL="3886200" indent="-228600" eaLnBrk="0" fontAlgn="base" hangingPunct="0">
              <a:spcBef>
                <a:spcPct val="0"/>
              </a:spcBef>
              <a:spcAft>
                <a:spcPct val="0"/>
              </a:spcAft>
              <a:defRPr sz="2400">
                <a:solidFill>
                  <a:schemeClr val="accent2"/>
                </a:solidFill>
                <a:latin typeface="Times New Roman" panose="02020603050405020304" pitchFamily="18" charset="0"/>
              </a:defRPr>
            </a:lvl9pPr>
          </a:lstStyle>
          <a:p>
            <a:endParaRPr lang="cs-CZ" altLang="cs-CZ"/>
          </a:p>
        </p:txBody>
      </p:sp>
      <p:sp>
        <p:nvSpPr>
          <p:cNvPr id="14343" name="Rectangle 6"/>
          <p:cNvSpPr>
            <a:spLocks noChangeArrowheads="1" noTextEdit="1"/>
          </p:cNvSpPr>
          <p:nvPr>
            <p:ph type="sldImg"/>
          </p:nvPr>
        </p:nvSpPr>
        <p:spPr>
          <a:xfrm>
            <a:off x="52388" y="746125"/>
            <a:ext cx="6556375" cy="3689350"/>
          </a:xfrm>
          <a:ln cap="flat"/>
        </p:spPr>
      </p:sp>
      <p:sp>
        <p:nvSpPr>
          <p:cNvPr id="14344" name="Rectangle 7"/>
          <p:cNvSpPr>
            <a:spLocks noGrp="1" noChangeArrowheads="1"/>
          </p:cNvSpPr>
          <p:nvPr>
            <p:ph type="body" idx="1"/>
          </p:nvPr>
        </p:nvSpPr>
        <p:spPr>
          <a:noFill/>
        </p:spPr>
        <p:txBody>
          <a:bodyPr/>
          <a:lstStyle/>
          <a:p>
            <a:endParaRPr lang="cs-CZ" altLang="cs-CZ" smtClean="0"/>
          </a:p>
        </p:txBody>
      </p:sp>
    </p:spTree>
    <p:extLst>
      <p:ext uri="{BB962C8B-B14F-4D97-AF65-F5344CB8AC3E}">
        <p14:creationId xmlns:p14="http://schemas.microsoft.com/office/powerpoint/2010/main" val="14186334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5"/>
          <p:cNvSpPr>
            <a:spLocks noGrp="1" noChangeArrowheads="1"/>
          </p:cNvSpPr>
          <p:nvPr>
            <p:ph type="sldNum" sz="quarter" idx="5"/>
          </p:nvPr>
        </p:nvSpPr>
        <p:spPr>
          <a:noFill/>
        </p:spPr>
        <p:txBody>
          <a:bodyPr/>
          <a:lstStyle>
            <a:lvl1pPr defTabSz="762000">
              <a:defRPr sz="2400">
                <a:solidFill>
                  <a:schemeClr val="accent2"/>
                </a:solidFill>
                <a:latin typeface="Times New Roman" panose="02020603050405020304" pitchFamily="18" charset="0"/>
              </a:defRPr>
            </a:lvl1pPr>
            <a:lvl2pPr marL="742950" indent="-285750" defTabSz="762000">
              <a:defRPr sz="2400">
                <a:solidFill>
                  <a:schemeClr val="accent2"/>
                </a:solidFill>
                <a:latin typeface="Times New Roman" panose="02020603050405020304" pitchFamily="18" charset="0"/>
              </a:defRPr>
            </a:lvl2pPr>
            <a:lvl3pPr marL="1143000" indent="-228600" defTabSz="762000">
              <a:defRPr sz="2400">
                <a:solidFill>
                  <a:schemeClr val="accent2"/>
                </a:solidFill>
                <a:latin typeface="Times New Roman" panose="02020603050405020304" pitchFamily="18" charset="0"/>
              </a:defRPr>
            </a:lvl3pPr>
            <a:lvl4pPr marL="1600200" indent="-228600" defTabSz="762000">
              <a:defRPr sz="2400">
                <a:solidFill>
                  <a:schemeClr val="accent2"/>
                </a:solidFill>
                <a:latin typeface="Times New Roman" panose="02020603050405020304" pitchFamily="18" charset="0"/>
              </a:defRPr>
            </a:lvl4pPr>
            <a:lvl5pPr marL="2057400" indent="-228600" defTabSz="762000">
              <a:defRPr sz="2400">
                <a:solidFill>
                  <a:schemeClr val="accent2"/>
                </a:solidFill>
                <a:latin typeface="Times New Roman" panose="02020603050405020304" pitchFamily="18" charset="0"/>
              </a:defRPr>
            </a:lvl5pPr>
            <a:lvl6pPr marL="2514600" indent="-228600" defTabSz="762000" eaLnBrk="0" fontAlgn="base" hangingPunct="0">
              <a:spcBef>
                <a:spcPct val="0"/>
              </a:spcBef>
              <a:spcAft>
                <a:spcPct val="0"/>
              </a:spcAft>
              <a:defRPr sz="2400">
                <a:solidFill>
                  <a:schemeClr val="accent2"/>
                </a:solidFill>
                <a:latin typeface="Times New Roman" panose="02020603050405020304" pitchFamily="18" charset="0"/>
              </a:defRPr>
            </a:lvl6pPr>
            <a:lvl7pPr marL="2971800" indent="-228600" defTabSz="762000" eaLnBrk="0" fontAlgn="base" hangingPunct="0">
              <a:spcBef>
                <a:spcPct val="0"/>
              </a:spcBef>
              <a:spcAft>
                <a:spcPct val="0"/>
              </a:spcAft>
              <a:defRPr sz="2400">
                <a:solidFill>
                  <a:schemeClr val="accent2"/>
                </a:solidFill>
                <a:latin typeface="Times New Roman" panose="02020603050405020304" pitchFamily="18" charset="0"/>
              </a:defRPr>
            </a:lvl7pPr>
            <a:lvl8pPr marL="3429000" indent="-228600" defTabSz="762000" eaLnBrk="0" fontAlgn="base" hangingPunct="0">
              <a:spcBef>
                <a:spcPct val="0"/>
              </a:spcBef>
              <a:spcAft>
                <a:spcPct val="0"/>
              </a:spcAft>
              <a:defRPr sz="2400">
                <a:solidFill>
                  <a:schemeClr val="accent2"/>
                </a:solidFill>
                <a:latin typeface="Times New Roman" panose="02020603050405020304" pitchFamily="18" charset="0"/>
              </a:defRPr>
            </a:lvl8pPr>
            <a:lvl9pPr marL="3886200" indent="-228600" defTabSz="762000" eaLnBrk="0" fontAlgn="base" hangingPunct="0">
              <a:spcBef>
                <a:spcPct val="0"/>
              </a:spcBef>
              <a:spcAft>
                <a:spcPct val="0"/>
              </a:spcAft>
              <a:defRPr sz="2400">
                <a:solidFill>
                  <a:schemeClr val="accent2"/>
                </a:solidFill>
                <a:latin typeface="Times New Roman" panose="02020603050405020304" pitchFamily="18" charset="0"/>
              </a:defRPr>
            </a:lvl9pPr>
          </a:lstStyle>
          <a:p>
            <a:fld id="{54B9D775-F479-40D5-B0EB-F6F0A7D9E348}" type="slidenum">
              <a:rPr lang="cs-CZ" altLang="cs-CZ" sz="1000" smtClean="0">
                <a:solidFill>
                  <a:schemeClr val="tx1"/>
                </a:solidFill>
              </a:rPr>
              <a:pPr/>
              <a:t>20</a:t>
            </a:fld>
            <a:endParaRPr lang="cs-CZ" altLang="cs-CZ" sz="1000" smtClean="0">
              <a:solidFill>
                <a:schemeClr val="tx1"/>
              </a:solidFill>
            </a:endParaRPr>
          </a:p>
        </p:txBody>
      </p:sp>
      <p:sp>
        <p:nvSpPr>
          <p:cNvPr id="51203" name="Rectangle 2"/>
          <p:cNvSpPr>
            <a:spLocks noChangeArrowheads="1"/>
          </p:cNvSpPr>
          <p:nvPr/>
        </p:nvSpPr>
        <p:spPr bwMode="auto">
          <a:xfrm>
            <a:off x="3775075" y="7938"/>
            <a:ext cx="2887663"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accent2"/>
                </a:solidFill>
                <a:latin typeface="Times New Roman" panose="02020603050405020304" pitchFamily="18" charset="0"/>
              </a:defRPr>
            </a:lvl1pPr>
            <a:lvl2pPr marL="742950" indent="-285750">
              <a:defRPr sz="2400">
                <a:solidFill>
                  <a:schemeClr val="accent2"/>
                </a:solidFill>
                <a:latin typeface="Times New Roman" panose="02020603050405020304" pitchFamily="18" charset="0"/>
              </a:defRPr>
            </a:lvl2pPr>
            <a:lvl3pPr marL="1143000" indent="-228600">
              <a:defRPr sz="2400">
                <a:solidFill>
                  <a:schemeClr val="accent2"/>
                </a:solidFill>
                <a:latin typeface="Times New Roman" panose="02020603050405020304" pitchFamily="18" charset="0"/>
              </a:defRPr>
            </a:lvl3pPr>
            <a:lvl4pPr marL="1600200" indent="-228600">
              <a:defRPr sz="2400">
                <a:solidFill>
                  <a:schemeClr val="accent2"/>
                </a:solidFill>
                <a:latin typeface="Times New Roman" panose="02020603050405020304" pitchFamily="18" charset="0"/>
              </a:defRPr>
            </a:lvl4pPr>
            <a:lvl5pPr marL="2057400" indent="-228600">
              <a:defRPr sz="2400">
                <a:solidFill>
                  <a:schemeClr val="accent2"/>
                </a:solidFill>
                <a:latin typeface="Times New Roman" panose="02020603050405020304" pitchFamily="18" charset="0"/>
              </a:defRPr>
            </a:lvl5pPr>
            <a:lvl6pPr marL="2514600" indent="-228600" eaLnBrk="0" fontAlgn="base" hangingPunct="0">
              <a:spcBef>
                <a:spcPct val="0"/>
              </a:spcBef>
              <a:spcAft>
                <a:spcPct val="0"/>
              </a:spcAft>
              <a:defRPr sz="2400">
                <a:solidFill>
                  <a:schemeClr val="accent2"/>
                </a:solidFill>
                <a:latin typeface="Times New Roman" panose="02020603050405020304" pitchFamily="18" charset="0"/>
              </a:defRPr>
            </a:lvl6pPr>
            <a:lvl7pPr marL="2971800" indent="-228600" eaLnBrk="0" fontAlgn="base" hangingPunct="0">
              <a:spcBef>
                <a:spcPct val="0"/>
              </a:spcBef>
              <a:spcAft>
                <a:spcPct val="0"/>
              </a:spcAft>
              <a:defRPr sz="2400">
                <a:solidFill>
                  <a:schemeClr val="accent2"/>
                </a:solidFill>
                <a:latin typeface="Times New Roman" panose="02020603050405020304" pitchFamily="18" charset="0"/>
              </a:defRPr>
            </a:lvl7pPr>
            <a:lvl8pPr marL="3429000" indent="-228600" eaLnBrk="0" fontAlgn="base" hangingPunct="0">
              <a:spcBef>
                <a:spcPct val="0"/>
              </a:spcBef>
              <a:spcAft>
                <a:spcPct val="0"/>
              </a:spcAft>
              <a:defRPr sz="2400">
                <a:solidFill>
                  <a:schemeClr val="accent2"/>
                </a:solidFill>
                <a:latin typeface="Times New Roman" panose="02020603050405020304" pitchFamily="18" charset="0"/>
              </a:defRPr>
            </a:lvl8pPr>
            <a:lvl9pPr marL="3886200" indent="-228600" eaLnBrk="0" fontAlgn="base" hangingPunct="0">
              <a:spcBef>
                <a:spcPct val="0"/>
              </a:spcBef>
              <a:spcAft>
                <a:spcPct val="0"/>
              </a:spcAft>
              <a:defRPr sz="2400">
                <a:solidFill>
                  <a:schemeClr val="accent2"/>
                </a:solidFill>
                <a:latin typeface="Times New Roman" panose="02020603050405020304" pitchFamily="18" charset="0"/>
              </a:defRPr>
            </a:lvl9pPr>
          </a:lstStyle>
          <a:p>
            <a:endParaRPr lang="cs-CZ" altLang="cs-CZ"/>
          </a:p>
        </p:txBody>
      </p:sp>
      <p:sp>
        <p:nvSpPr>
          <p:cNvPr id="51204" name="Rectangle 3"/>
          <p:cNvSpPr>
            <a:spLocks noChangeArrowheads="1"/>
          </p:cNvSpPr>
          <p:nvPr/>
        </p:nvSpPr>
        <p:spPr bwMode="auto">
          <a:xfrm>
            <a:off x="3775075" y="9399588"/>
            <a:ext cx="2887663"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9050" tIns="0" rIns="19050" bIns="0" anchor="b"/>
          <a:lstStyle>
            <a:lvl1pPr defTabSz="762000">
              <a:defRPr sz="2400">
                <a:solidFill>
                  <a:schemeClr val="accent2"/>
                </a:solidFill>
                <a:latin typeface="Times New Roman" panose="02020603050405020304" pitchFamily="18" charset="0"/>
              </a:defRPr>
            </a:lvl1pPr>
            <a:lvl2pPr marL="742950" indent="-285750" defTabSz="762000">
              <a:defRPr sz="2400">
                <a:solidFill>
                  <a:schemeClr val="accent2"/>
                </a:solidFill>
                <a:latin typeface="Times New Roman" panose="02020603050405020304" pitchFamily="18" charset="0"/>
              </a:defRPr>
            </a:lvl2pPr>
            <a:lvl3pPr marL="1143000" indent="-228600" defTabSz="762000">
              <a:defRPr sz="2400">
                <a:solidFill>
                  <a:schemeClr val="accent2"/>
                </a:solidFill>
                <a:latin typeface="Times New Roman" panose="02020603050405020304" pitchFamily="18" charset="0"/>
              </a:defRPr>
            </a:lvl3pPr>
            <a:lvl4pPr marL="1600200" indent="-228600" defTabSz="762000">
              <a:defRPr sz="2400">
                <a:solidFill>
                  <a:schemeClr val="accent2"/>
                </a:solidFill>
                <a:latin typeface="Times New Roman" panose="02020603050405020304" pitchFamily="18" charset="0"/>
              </a:defRPr>
            </a:lvl4pPr>
            <a:lvl5pPr marL="2057400" indent="-228600" defTabSz="762000">
              <a:defRPr sz="2400">
                <a:solidFill>
                  <a:schemeClr val="accent2"/>
                </a:solidFill>
                <a:latin typeface="Times New Roman" panose="02020603050405020304" pitchFamily="18" charset="0"/>
              </a:defRPr>
            </a:lvl5pPr>
            <a:lvl6pPr marL="2514600" indent="-228600" defTabSz="762000" eaLnBrk="0" fontAlgn="base" hangingPunct="0">
              <a:spcBef>
                <a:spcPct val="0"/>
              </a:spcBef>
              <a:spcAft>
                <a:spcPct val="0"/>
              </a:spcAft>
              <a:defRPr sz="2400">
                <a:solidFill>
                  <a:schemeClr val="accent2"/>
                </a:solidFill>
                <a:latin typeface="Times New Roman" panose="02020603050405020304" pitchFamily="18" charset="0"/>
              </a:defRPr>
            </a:lvl6pPr>
            <a:lvl7pPr marL="2971800" indent="-228600" defTabSz="762000" eaLnBrk="0" fontAlgn="base" hangingPunct="0">
              <a:spcBef>
                <a:spcPct val="0"/>
              </a:spcBef>
              <a:spcAft>
                <a:spcPct val="0"/>
              </a:spcAft>
              <a:defRPr sz="2400">
                <a:solidFill>
                  <a:schemeClr val="accent2"/>
                </a:solidFill>
                <a:latin typeface="Times New Roman" panose="02020603050405020304" pitchFamily="18" charset="0"/>
              </a:defRPr>
            </a:lvl7pPr>
            <a:lvl8pPr marL="3429000" indent="-228600" defTabSz="762000" eaLnBrk="0" fontAlgn="base" hangingPunct="0">
              <a:spcBef>
                <a:spcPct val="0"/>
              </a:spcBef>
              <a:spcAft>
                <a:spcPct val="0"/>
              </a:spcAft>
              <a:defRPr sz="2400">
                <a:solidFill>
                  <a:schemeClr val="accent2"/>
                </a:solidFill>
                <a:latin typeface="Times New Roman" panose="02020603050405020304" pitchFamily="18" charset="0"/>
              </a:defRPr>
            </a:lvl8pPr>
            <a:lvl9pPr marL="3886200" indent="-228600" defTabSz="762000" eaLnBrk="0" fontAlgn="base" hangingPunct="0">
              <a:spcBef>
                <a:spcPct val="0"/>
              </a:spcBef>
              <a:spcAft>
                <a:spcPct val="0"/>
              </a:spcAft>
              <a:defRPr sz="2400">
                <a:solidFill>
                  <a:schemeClr val="accent2"/>
                </a:solidFill>
                <a:latin typeface="Times New Roman" panose="02020603050405020304" pitchFamily="18" charset="0"/>
              </a:defRPr>
            </a:lvl9pPr>
          </a:lstStyle>
          <a:p>
            <a:pPr algn="r"/>
            <a:r>
              <a:rPr lang="cs-CZ" altLang="cs-CZ" sz="1000" i="1">
                <a:solidFill>
                  <a:schemeClr val="tx1"/>
                </a:solidFill>
              </a:rPr>
              <a:t>4</a:t>
            </a:r>
          </a:p>
        </p:txBody>
      </p:sp>
      <p:sp>
        <p:nvSpPr>
          <p:cNvPr id="51205" name="Rectangle 4"/>
          <p:cNvSpPr>
            <a:spLocks noChangeArrowheads="1"/>
          </p:cNvSpPr>
          <p:nvPr/>
        </p:nvSpPr>
        <p:spPr bwMode="auto">
          <a:xfrm>
            <a:off x="-1588" y="9399588"/>
            <a:ext cx="2887663"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accent2"/>
                </a:solidFill>
                <a:latin typeface="Times New Roman" panose="02020603050405020304" pitchFamily="18" charset="0"/>
              </a:defRPr>
            </a:lvl1pPr>
            <a:lvl2pPr marL="742950" indent="-285750">
              <a:defRPr sz="2400">
                <a:solidFill>
                  <a:schemeClr val="accent2"/>
                </a:solidFill>
                <a:latin typeface="Times New Roman" panose="02020603050405020304" pitchFamily="18" charset="0"/>
              </a:defRPr>
            </a:lvl2pPr>
            <a:lvl3pPr marL="1143000" indent="-228600">
              <a:defRPr sz="2400">
                <a:solidFill>
                  <a:schemeClr val="accent2"/>
                </a:solidFill>
                <a:latin typeface="Times New Roman" panose="02020603050405020304" pitchFamily="18" charset="0"/>
              </a:defRPr>
            </a:lvl3pPr>
            <a:lvl4pPr marL="1600200" indent="-228600">
              <a:defRPr sz="2400">
                <a:solidFill>
                  <a:schemeClr val="accent2"/>
                </a:solidFill>
                <a:latin typeface="Times New Roman" panose="02020603050405020304" pitchFamily="18" charset="0"/>
              </a:defRPr>
            </a:lvl4pPr>
            <a:lvl5pPr marL="2057400" indent="-228600">
              <a:defRPr sz="2400">
                <a:solidFill>
                  <a:schemeClr val="accent2"/>
                </a:solidFill>
                <a:latin typeface="Times New Roman" panose="02020603050405020304" pitchFamily="18" charset="0"/>
              </a:defRPr>
            </a:lvl5pPr>
            <a:lvl6pPr marL="2514600" indent="-228600" eaLnBrk="0" fontAlgn="base" hangingPunct="0">
              <a:spcBef>
                <a:spcPct val="0"/>
              </a:spcBef>
              <a:spcAft>
                <a:spcPct val="0"/>
              </a:spcAft>
              <a:defRPr sz="2400">
                <a:solidFill>
                  <a:schemeClr val="accent2"/>
                </a:solidFill>
                <a:latin typeface="Times New Roman" panose="02020603050405020304" pitchFamily="18" charset="0"/>
              </a:defRPr>
            </a:lvl6pPr>
            <a:lvl7pPr marL="2971800" indent="-228600" eaLnBrk="0" fontAlgn="base" hangingPunct="0">
              <a:spcBef>
                <a:spcPct val="0"/>
              </a:spcBef>
              <a:spcAft>
                <a:spcPct val="0"/>
              </a:spcAft>
              <a:defRPr sz="2400">
                <a:solidFill>
                  <a:schemeClr val="accent2"/>
                </a:solidFill>
                <a:latin typeface="Times New Roman" panose="02020603050405020304" pitchFamily="18" charset="0"/>
              </a:defRPr>
            </a:lvl7pPr>
            <a:lvl8pPr marL="3429000" indent="-228600" eaLnBrk="0" fontAlgn="base" hangingPunct="0">
              <a:spcBef>
                <a:spcPct val="0"/>
              </a:spcBef>
              <a:spcAft>
                <a:spcPct val="0"/>
              </a:spcAft>
              <a:defRPr sz="2400">
                <a:solidFill>
                  <a:schemeClr val="accent2"/>
                </a:solidFill>
                <a:latin typeface="Times New Roman" panose="02020603050405020304" pitchFamily="18" charset="0"/>
              </a:defRPr>
            </a:lvl8pPr>
            <a:lvl9pPr marL="3886200" indent="-228600" eaLnBrk="0" fontAlgn="base" hangingPunct="0">
              <a:spcBef>
                <a:spcPct val="0"/>
              </a:spcBef>
              <a:spcAft>
                <a:spcPct val="0"/>
              </a:spcAft>
              <a:defRPr sz="2400">
                <a:solidFill>
                  <a:schemeClr val="accent2"/>
                </a:solidFill>
                <a:latin typeface="Times New Roman" panose="02020603050405020304" pitchFamily="18" charset="0"/>
              </a:defRPr>
            </a:lvl9pPr>
          </a:lstStyle>
          <a:p>
            <a:endParaRPr lang="cs-CZ" altLang="cs-CZ"/>
          </a:p>
        </p:txBody>
      </p:sp>
      <p:sp>
        <p:nvSpPr>
          <p:cNvPr id="51206" name="Rectangle 5"/>
          <p:cNvSpPr>
            <a:spLocks noChangeArrowheads="1"/>
          </p:cNvSpPr>
          <p:nvPr/>
        </p:nvSpPr>
        <p:spPr bwMode="auto">
          <a:xfrm>
            <a:off x="-1588" y="7938"/>
            <a:ext cx="2887663"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accent2"/>
                </a:solidFill>
                <a:latin typeface="Times New Roman" panose="02020603050405020304" pitchFamily="18" charset="0"/>
              </a:defRPr>
            </a:lvl1pPr>
            <a:lvl2pPr marL="742950" indent="-285750">
              <a:defRPr sz="2400">
                <a:solidFill>
                  <a:schemeClr val="accent2"/>
                </a:solidFill>
                <a:latin typeface="Times New Roman" panose="02020603050405020304" pitchFamily="18" charset="0"/>
              </a:defRPr>
            </a:lvl2pPr>
            <a:lvl3pPr marL="1143000" indent="-228600">
              <a:defRPr sz="2400">
                <a:solidFill>
                  <a:schemeClr val="accent2"/>
                </a:solidFill>
                <a:latin typeface="Times New Roman" panose="02020603050405020304" pitchFamily="18" charset="0"/>
              </a:defRPr>
            </a:lvl3pPr>
            <a:lvl4pPr marL="1600200" indent="-228600">
              <a:defRPr sz="2400">
                <a:solidFill>
                  <a:schemeClr val="accent2"/>
                </a:solidFill>
                <a:latin typeface="Times New Roman" panose="02020603050405020304" pitchFamily="18" charset="0"/>
              </a:defRPr>
            </a:lvl4pPr>
            <a:lvl5pPr marL="2057400" indent="-228600">
              <a:defRPr sz="2400">
                <a:solidFill>
                  <a:schemeClr val="accent2"/>
                </a:solidFill>
                <a:latin typeface="Times New Roman" panose="02020603050405020304" pitchFamily="18" charset="0"/>
              </a:defRPr>
            </a:lvl5pPr>
            <a:lvl6pPr marL="2514600" indent="-228600" eaLnBrk="0" fontAlgn="base" hangingPunct="0">
              <a:spcBef>
                <a:spcPct val="0"/>
              </a:spcBef>
              <a:spcAft>
                <a:spcPct val="0"/>
              </a:spcAft>
              <a:defRPr sz="2400">
                <a:solidFill>
                  <a:schemeClr val="accent2"/>
                </a:solidFill>
                <a:latin typeface="Times New Roman" panose="02020603050405020304" pitchFamily="18" charset="0"/>
              </a:defRPr>
            </a:lvl6pPr>
            <a:lvl7pPr marL="2971800" indent="-228600" eaLnBrk="0" fontAlgn="base" hangingPunct="0">
              <a:spcBef>
                <a:spcPct val="0"/>
              </a:spcBef>
              <a:spcAft>
                <a:spcPct val="0"/>
              </a:spcAft>
              <a:defRPr sz="2400">
                <a:solidFill>
                  <a:schemeClr val="accent2"/>
                </a:solidFill>
                <a:latin typeface="Times New Roman" panose="02020603050405020304" pitchFamily="18" charset="0"/>
              </a:defRPr>
            </a:lvl7pPr>
            <a:lvl8pPr marL="3429000" indent="-228600" eaLnBrk="0" fontAlgn="base" hangingPunct="0">
              <a:spcBef>
                <a:spcPct val="0"/>
              </a:spcBef>
              <a:spcAft>
                <a:spcPct val="0"/>
              </a:spcAft>
              <a:defRPr sz="2400">
                <a:solidFill>
                  <a:schemeClr val="accent2"/>
                </a:solidFill>
                <a:latin typeface="Times New Roman" panose="02020603050405020304" pitchFamily="18" charset="0"/>
              </a:defRPr>
            </a:lvl8pPr>
            <a:lvl9pPr marL="3886200" indent="-228600" eaLnBrk="0" fontAlgn="base" hangingPunct="0">
              <a:spcBef>
                <a:spcPct val="0"/>
              </a:spcBef>
              <a:spcAft>
                <a:spcPct val="0"/>
              </a:spcAft>
              <a:defRPr sz="2400">
                <a:solidFill>
                  <a:schemeClr val="accent2"/>
                </a:solidFill>
                <a:latin typeface="Times New Roman" panose="02020603050405020304" pitchFamily="18" charset="0"/>
              </a:defRPr>
            </a:lvl9pPr>
          </a:lstStyle>
          <a:p>
            <a:endParaRPr lang="cs-CZ" altLang="cs-CZ"/>
          </a:p>
        </p:txBody>
      </p:sp>
      <p:sp>
        <p:nvSpPr>
          <p:cNvPr id="51207" name="Rectangle 6"/>
          <p:cNvSpPr>
            <a:spLocks noChangeArrowheads="1" noTextEdit="1"/>
          </p:cNvSpPr>
          <p:nvPr>
            <p:ph type="sldImg"/>
          </p:nvPr>
        </p:nvSpPr>
        <p:spPr>
          <a:xfrm>
            <a:off x="52388" y="746125"/>
            <a:ext cx="6556375" cy="3689350"/>
          </a:xfrm>
          <a:ln cap="flat"/>
        </p:spPr>
      </p:sp>
      <p:sp>
        <p:nvSpPr>
          <p:cNvPr id="51208" name="Rectangle 7"/>
          <p:cNvSpPr>
            <a:spLocks noGrp="1" noChangeArrowheads="1"/>
          </p:cNvSpPr>
          <p:nvPr>
            <p:ph type="body" idx="1"/>
          </p:nvPr>
        </p:nvSpPr>
        <p:spPr>
          <a:noFill/>
        </p:spPr>
        <p:txBody>
          <a:bodyPr/>
          <a:lstStyle/>
          <a:p>
            <a:endParaRPr lang="cs-CZ" altLang="cs-CZ" smtClean="0"/>
          </a:p>
        </p:txBody>
      </p:sp>
    </p:spTree>
    <p:extLst>
      <p:ext uri="{BB962C8B-B14F-4D97-AF65-F5344CB8AC3E}">
        <p14:creationId xmlns:p14="http://schemas.microsoft.com/office/powerpoint/2010/main" val="275663359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5"/>
          <p:cNvSpPr>
            <a:spLocks noGrp="1" noChangeArrowheads="1"/>
          </p:cNvSpPr>
          <p:nvPr>
            <p:ph type="sldNum" sz="quarter" idx="5"/>
          </p:nvPr>
        </p:nvSpPr>
        <p:spPr>
          <a:noFill/>
        </p:spPr>
        <p:txBody>
          <a:bodyPr/>
          <a:lstStyle>
            <a:lvl1pPr defTabSz="762000">
              <a:defRPr sz="2400">
                <a:solidFill>
                  <a:schemeClr val="accent2"/>
                </a:solidFill>
                <a:latin typeface="Times New Roman" panose="02020603050405020304" pitchFamily="18" charset="0"/>
              </a:defRPr>
            </a:lvl1pPr>
            <a:lvl2pPr marL="742950" indent="-285750" defTabSz="762000">
              <a:defRPr sz="2400">
                <a:solidFill>
                  <a:schemeClr val="accent2"/>
                </a:solidFill>
                <a:latin typeface="Times New Roman" panose="02020603050405020304" pitchFamily="18" charset="0"/>
              </a:defRPr>
            </a:lvl2pPr>
            <a:lvl3pPr marL="1143000" indent="-228600" defTabSz="762000">
              <a:defRPr sz="2400">
                <a:solidFill>
                  <a:schemeClr val="accent2"/>
                </a:solidFill>
                <a:latin typeface="Times New Roman" panose="02020603050405020304" pitchFamily="18" charset="0"/>
              </a:defRPr>
            </a:lvl3pPr>
            <a:lvl4pPr marL="1600200" indent="-228600" defTabSz="762000">
              <a:defRPr sz="2400">
                <a:solidFill>
                  <a:schemeClr val="accent2"/>
                </a:solidFill>
                <a:latin typeface="Times New Roman" panose="02020603050405020304" pitchFamily="18" charset="0"/>
              </a:defRPr>
            </a:lvl4pPr>
            <a:lvl5pPr marL="2057400" indent="-228600" defTabSz="762000">
              <a:defRPr sz="2400">
                <a:solidFill>
                  <a:schemeClr val="accent2"/>
                </a:solidFill>
                <a:latin typeface="Times New Roman" panose="02020603050405020304" pitchFamily="18" charset="0"/>
              </a:defRPr>
            </a:lvl5pPr>
            <a:lvl6pPr marL="2514600" indent="-228600" defTabSz="762000" eaLnBrk="0" fontAlgn="base" hangingPunct="0">
              <a:spcBef>
                <a:spcPct val="0"/>
              </a:spcBef>
              <a:spcAft>
                <a:spcPct val="0"/>
              </a:spcAft>
              <a:defRPr sz="2400">
                <a:solidFill>
                  <a:schemeClr val="accent2"/>
                </a:solidFill>
                <a:latin typeface="Times New Roman" panose="02020603050405020304" pitchFamily="18" charset="0"/>
              </a:defRPr>
            </a:lvl6pPr>
            <a:lvl7pPr marL="2971800" indent="-228600" defTabSz="762000" eaLnBrk="0" fontAlgn="base" hangingPunct="0">
              <a:spcBef>
                <a:spcPct val="0"/>
              </a:spcBef>
              <a:spcAft>
                <a:spcPct val="0"/>
              </a:spcAft>
              <a:defRPr sz="2400">
                <a:solidFill>
                  <a:schemeClr val="accent2"/>
                </a:solidFill>
                <a:latin typeface="Times New Roman" panose="02020603050405020304" pitchFamily="18" charset="0"/>
              </a:defRPr>
            </a:lvl7pPr>
            <a:lvl8pPr marL="3429000" indent="-228600" defTabSz="762000" eaLnBrk="0" fontAlgn="base" hangingPunct="0">
              <a:spcBef>
                <a:spcPct val="0"/>
              </a:spcBef>
              <a:spcAft>
                <a:spcPct val="0"/>
              </a:spcAft>
              <a:defRPr sz="2400">
                <a:solidFill>
                  <a:schemeClr val="accent2"/>
                </a:solidFill>
                <a:latin typeface="Times New Roman" panose="02020603050405020304" pitchFamily="18" charset="0"/>
              </a:defRPr>
            </a:lvl8pPr>
            <a:lvl9pPr marL="3886200" indent="-228600" defTabSz="762000" eaLnBrk="0" fontAlgn="base" hangingPunct="0">
              <a:spcBef>
                <a:spcPct val="0"/>
              </a:spcBef>
              <a:spcAft>
                <a:spcPct val="0"/>
              </a:spcAft>
              <a:defRPr sz="2400">
                <a:solidFill>
                  <a:schemeClr val="accent2"/>
                </a:solidFill>
                <a:latin typeface="Times New Roman" panose="02020603050405020304" pitchFamily="18" charset="0"/>
              </a:defRPr>
            </a:lvl9pPr>
          </a:lstStyle>
          <a:p>
            <a:fld id="{FECF42BE-B2FE-4044-8072-D39CED5ED2D8}" type="slidenum">
              <a:rPr lang="cs-CZ" altLang="cs-CZ" sz="1000" smtClean="0">
                <a:solidFill>
                  <a:schemeClr val="tx1"/>
                </a:solidFill>
              </a:rPr>
              <a:pPr/>
              <a:t>21</a:t>
            </a:fld>
            <a:endParaRPr lang="cs-CZ" altLang="cs-CZ" sz="1000" smtClean="0">
              <a:solidFill>
                <a:schemeClr val="tx1"/>
              </a:solidFill>
            </a:endParaRPr>
          </a:p>
        </p:txBody>
      </p:sp>
      <p:sp>
        <p:nvSpPr>
          <p:cNvPr id="53251" name="Rectangle 2"/>
          <p:cNvSpPr>
            <a:spLocks noChangeArrowheads="1"/>
          </p:cNvSpPr>
          <p:nvPr/>
        </p:nvSpPr>
        <p:spPr bwMode="auto">
          <a:xfrm>
            <a:off x="3775075" y="7938"/>
            <a:ext cx="2887663"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accent2"/>
                </a:solidFill>
                <a:latin typeface="Times New Roman" panose="02020603050405020304" pitchFamily="18" charset="0"/>
              </a:defRPr>
            </a:lvl1pPr>
            <a:lvl2pPr marL="742950" indent="-285750">
              <a:defRPr sz="2400">
                <a:solidFill>
                  <a:schemeClr val="accent2"/>
                </a:solidFill>
                <a:latin typeface="Times New Roman" panose="02020603050405020304" pitchFamily="18" charset="0"/>
              </a:defRPr>
            </a:lvl2pPr>
            <a:lvl3pPr marL="1143000" indent="-228600">
              <a:defRPr sz="2400">
                <a:solidFill>
                  <a:schemeClr val="accent2"/>
                </a:solidFill>
                <a:latin typeface="Times New Roman" panose="02020603050405020304" pitchFamily="18" charset="0"/>
              </a:defRPr>
            </a:lvl3pPr>
            <a:lvl4pPr marL="1600200" indent="-228600">
              <a:defRPr sz="2400">
                <a:solidFill>
                  <a:schemeClr val="accent2"/>
                </a:solidFill>
                <a:latin typeface="Times New Roman" panose="02020603050405020304" pitchFamily="18" charset="0"/>
              </a:defRPr>
            </a:lvl4pPr>
            <a:lvl5pPr marL="2057400" indent="-228600">
              <a:defRPr sz="2400">
                <a:solidFill>
                  <a:schemeClr val="accent2"/>
                </a:solidFill>
                <a:latin typeface="Times New Roman" panose="02020603050405020304" pitchFamily="18" charset="0"/>
              </a:defRPr>
            </a:lvl5pPr>
            <a:lvl6pPr marL="2514600" indent="-228600" eaLnBrk="0" fontAlgn="base" hangingPunct="0">
              <a:spcBef>
                <a:spcPct val="0"/>
              </a:spcBef>
              <a:spcAft>
                <a:spcPct val="0"/>
              </a:spcAft>
              <a:defRPr sz="2400">
                <a:solidFill>
                  <a:schemeClr val="accent2"/>
                </a:solidFill>
                <a:latin typeface="Times New Roman" panose="02020603050405020304" pitchFamily="18" charset="0"/>
              </a:defRPr>
            </a:lvl6pPr>
            <a:lvl7pPr marL="2971800" indent="-228600" eaLnBrk="0" fontAlgn="base" hangingPunct="0">
              <a:spcBef>
                <a:spcPct val="0"/>
              </a:spcBef>
              <a:spcAft>
                <a:spcPct val="0"/>
              </a:spcAft>
              <a:defRPr sz="2400">
                <a:solidFill>
                  <a:schemeClr val="accent2"/>
                </a:solidFill>
                <a:latin typeface="Times New Roman" panose="02020603050405020304" pitchFamily="18" charset="0"/>
              </a:defRPr>
            </a:lvl7pPr>
            <a:lvl8pPr marL="3429000" indent="-228600" eaLnBrk="0" fontAlgn="base" hangingPunct="0">
              <a:spcBef>
                <a:spcPct val="0"/>
              </a:spcBef>
              <a:spcAft>
                <a:spcPct val="0"/>
              </a:spcAft>
              <a:defRPr sz="2400">
                <a:solidFill>
                  <a:schemeClr val="accent2"/>
                </a:solidFill>
                <a:latin typeface="Times New Roman" panose="02020603050405020304" pitchFamily="18" charset="0"/>
              </a:defRPr>
            </a:lvl8pPr>
            <a:lvl9pPr marL="3886200" indent="-228600" eaLnBrk="0" fontAlgn="base" hangingPunct="0">
              <a:spcBef>
                <a:spcPct val="0"/>
              </a:spcBef>
              <a:spcAft>
                <a:spcPct val="0"/>
              </a:spcAft>
              <a:defRPr sz="2400">
                <a:solidFill>
                  <a:schemeClr val="accent2"/>
                </a:solidFill>
                <a:latin typeface="Times New Roman" panose="02020603050405020304" pitchFamily="18" charset="0"/>
              </a:defRPr>
            </a:lvl9pPr>
          </a:lstStyle>
          <a:p>
            <a:endParaRPr lang="cs-CZ" altLang="cs-CZ"/>
          </a:p>
        </p:txBody>
      </p:sp>
      <p:sp>
        <p:nvSpPr>
          <p:cNvPr id="53252" name="Rectangle 3"/>
          <p:cNvSpPr>
            <a:spLocks noChangeArrowheads="1"/>
          </p:cNvSpPr>
          <p:nvPr/>
        </p:nvSpPr>
        <p:spPr bwMode="auto">
          <a:xfrm>
            <a:off x="3775075" y="9399588"/>
            <a:ext cx="2887663"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9050" tIns="0" rIns="19050" bIns="0" anchor="b"/>
          <a:lstStyle>
            <a:lvl1pPr defTabSz="762000">
              <a:defRPr sz="2400">
                <a:solidFill>
                  <a:schemeClr val="accent2"/>
                </a:solidFill>
                <a:latin typeface="Times New Roman" panose="02020603050405020304" pitchFamily="18" charset="0"/>
              </a:defRPr>
            </a:lvl1pPr>
            <a:lvl2pPr marL="742950" indent="-285750" defTabSz="762000">
              <a:defRPr sz="2400">
                <a:solidFill>
                  <a:schemeClr val="accent2"/>
                </a:solidFill>
                <a:latin typeface="Times New Roman" panose="02020603050405020304" pitchFamily="18" charset="0"/>
              </a:defRPr>
            </a:lvl2pPr>
            <a:lvl3pPr marL="1143000" indent="-228600" defTabSz="762000">
              <a:defRPr sz="2400">
                <a:solidFill>
                  <a:schemeClr val="accent2"/>
                </a:solidFill>
                <a:latin typeface="Times New Roman" panose="02020603050405020304" pitchFamily="18" charset="0"/>
              </a:defRPr>
            </a:lvl3pPr>
            <a:lvl4pPr marL="1600200" indent="-228600" defTabSz="762000">
              <a:defRPr sz="2400">
                <a:solidFill>
                  <a:schemeClr val="accent2"/>
                </a:solidFill>
                <a:latin typeface="Times New Roman" panose="02020603050405020304" pitchFamily="18" charset="0"/>
              </a:defRPr>
            </a:lvl4pPr>
            <a:lvl5pPr marL="2057400" indent="-228600" defTabSz="762000">
              <a:defRPr sz="2400">
                <a:solidFill>
                  <a:schemeClr val="accent2"/>
                </a:solidFill>
                <a:latin typeface="Times New Roman" panose="02020603050405020304" pitchFamily="18" charset="0"/>
              </a:defRPr>
            </a:lvl5pPr>
            <a:lvl6pPr marL="2514600" indent="-228600" defTabSz="762000" eaLnBrk="0" fontAlgn="base" hangingPunct="0">
              <a:spcBef>
                <a:spcPct val="0"/>
              </a:spcBef>
              <a:spcAft>
                <a:spcPct val="0"/>
              </a:spcAft>
              <a:defRPr sz="2400">
                <a:solidFill>
                  <a:schemeClr val="accent2"/>
                </a:solidFill>
                <a:latin typeface="Times New Roman" panose="02020603050405020304" pitchFamily="18" charset="0"/>
              </a:defRPr>
            </a:lvl6pPr>
            <a:lvl7pPr marL="2971800" indent="-228600" defTabSz="762000" eaLnBrk="0" fontAlgn="base" hangingPunct="0">
              <a:spcBef>
                <a:spcPct val="0"/>
              </a:spcBef>
              <a:spcAft>
                <a:spcPct val="0"/>
              </a:spcAft>
              <a:defRPr sz="2400">
                <a:solidFill>
                  <a:schemeClr val="accent2"/>
                </a:solidFill>
                <a:latin typeface="Times New Roman" panose="02020603050405020304" pitchFamily="18" charset="0"/>
              </a:defRPr>
            </a:lvl7pPr>
            <a:lvl8pPr marL="3429000" indent="-228600" defTabSz="762000" eaLnBrk="0" fontAlgn="base" hangingPunct="0">
              <a:spcBef>
                <a:spcPct val="0"/>
              </a:spcBef>
              <a:spcAft>
                <a:spcPct val="0"/>
              </a:spcAft>
              <a:defRPr sz="2400">
                <a:solidFill>
                  <a:schemeClr val="accent2"/>
                </a:solidFill>
                <a:latin typeface="Times New Roman" panose="02020603050405020304" pitchFamily="18" charset="0"/>
              </a:defRPr>
            </a:lvl8pPr>
            <a:lvl9pPr marL="3886200" indent="-228600" defTabSz="762000" eaLnBrk="0" fontAlgn="base" hangingPunct="0">
              <a:spcBef>
                <a:spcPct val="0"/>
              </a:spcBef>
              <a:spcAft>
                <a:spcPct val="0"/>
              </a:spcAft>
              <a:defRPr sz="2400">
                <a:solidFill>
                  <a:schemeClr val="accent2"/>
                </a:solidFill>
                <a:latin typeface="Times New Roman" panose="02020603050405020304" pitchFamily="18" charset="0"/>
              </a:defRPr>
            </a:lvl9pPr>
          </a:lstStyle>
          <a:p>
            <a:pPr algn="r"/>
            <a:r>
              <a:rPr lang="cs-CZ" altLang="cs-CZ" sz="1000" i="1">
                <a:solidFill>
                  <a:schemeClr val="tx1"/>
                </a:solidFill>
              </a:rPr>
              <a:t>4</a:t>
            </a:r>
          </a:p>
        </p:txBody>
      </p:sp>
      <p:sp>
        <p:nvSpPr>
          <p:cNvPr id="53253" name="Rectangle 4"/>
          <p:cNvSpPr>
            <a:spLocks noChangeArrowheads="1"/>
          </p:cNvSpPr>
          <p:nvPr/>
        </p:nvSpPr>
        <p:spPr bwMode="auto">
          <a:xfrm>
            <a:off x="-1588" y="9399588"/>
            <a:ext cx="2887663"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accent2"/>
                </a:solidFill>
                <a:latin typeface="Times New Roman" panose="02020603050405020304" pitchFamily="18" charset="0"/>
              </a:defRPr>
            </a:lvl1pPr>
            <a:lvl2pPr marL="742950" indent="-285750">
              <a:defRPr sz="2400">
                <a:solidFill>
                  <a:schemeClr val="accent2"/>
                </a:solidFill>
                <a:latin typeface="Times New Roman" panose="02020603050405020304" pitchFamily="18" charset="0"/>
              </a:defRPr>
            </a:lvl2pPr>
            <a:lvl3pPr marL="1143000" indent="-228600">
              <a:defRPr sz="2400">
                <a:solidFill>
                  <a:schemeClr val="accent2"/>
                </a:solidFill>
                <a:latin typeface="Times New Roman" panose="02020603050405020304" pitchFamily="18" charset="0"/>
              </a:defRPr>
            </a:lvl3pPr>
            <a:lvl4pPr marL="1600200" indent="-228600">
              <a:defRPr sz="2400">
                <a:solidFill>
                  <a:schemeClr val="accent2"/>
                </a:solidFill>
                <a:latin typeface="Times New Roman" panose="02020603050405020304" pitchFamily="18" charset="0"/>
              </a:defRPr>
            </a:lvl4pPr>
            <a:lvl5pPr marL="2057400" indent="-228600">
              <a:defRPr sz="2400">
                <a:solidFill>
                  <a:schemeClr val="accent2"/>
                </a:solidFill>
                <a:latin typeface="Times New Roman" panose="02020603050405020304" pitchFamily="18" charset="0"/>
              </a:defRPr>
            </a:lvl5pPr>
            <a:lvl6pPr marL="2514600" indent="-228600" eaLnBrk="0" fontAlgn="base" hangingPunct="0">
              <a:spcBef>
                <a:spcPct val="0"/>
              </a:spcBef>
              <a:spcAft>
                <a:spcPct val="0"/>
              </a:spcAft>
              <a:defRPr sz="2400">
                <a:solidFill>
                  <a:schemeClr val="accent2"/>
                </a:solidFill>
                <a:latin typeface="Times New Roman" panose="02020603050405020304" pitchFamily="18" charset="0"/>
              </a:defRPr>
            </a:lvl6pPr>
            <a:lvl7pPr marL="2971800" indent="-228600" eaLnBrk="0" fontAlgn="base" hangingPunct="0">
              <a:spcBef>
                <a:spcPct val="0"/>
              </a:spcBef>
              <a:spcAft>
                <a:spcPct val="0"/>
              </a:spcAft>
              <a:defRPr sz="2400">
                <a:solidFill>
                  <a:schemeClr val="accent2"/>
                </a:solidFill>
                <a:latin typeface="Times New Roman" panose="02020603050405020304" pitchFamily="18" charset="0"/>
              </a:defRPr>
            </a:lvl7pPr>
            <a:lvl8pPr marL="3429000" indent="-228600" eaLnBrk="0" fontAlgn="base" hangingPunct="0">
              <a:spcBef>
                <a:spcPct val="0"/>
              </a:spcBef>
              <a:spcAft>
                <a:spcPct val="0"/>
              </a:spcAft>
              <a:defRPr sz="2400">
                <a:solidFill>
                  <a:schemeClr val="accent2"/>
                </a:solidFill>
                <a:latin typeface="Times New Roman" panose="02020603050405020304" pitchFamily="18" charset="0"/>
              </a:defRPr>
            </a:lvl8pPr>
            <a:lvl9pPr marL="3886200" indent="-228600" eaLnBrk="0" fontAlgn="base" hangingPunct="0">
              <a:spcBef>
                <a:spcPct val="0"/>
              </a:spcBef>
              <a:spcAft>
                <a:spcPct val="0"/>
              </a:spcAft>
              <a:defRPr sz="2400">
                <a:solidFill>
                  <a:schemeClr val="accent2"/>
                </a:solidFill>
                <a:latin typeface="Times New Roman" panose="02020603050405020304" pitchFamily="18" charset="0"/>
              </a:defRPr>
            </a:lvl9pPr>
          </a:lstStyle>
          <a:p>
            <a:endParaRPr lang="cs-CZ" altLang="cs-CZ"/>
          </a:p>
        </p:txBody>
      </p:sp>
      <p:sp>
        <p:nvSpPr>
          <p:cNvPr id="53254" name="Rectangle 5"/>
          <p:cNvSpPr>
            <a:spLocks noChangeArrowheads="1"/>
          </p:cNvSpPr>
          <p:nvPr/>
        </p:nvSpPr>
        <p:spPr bwMode="auto">
          <a:xfrm>
            <a:off x="-1588" y="7938"/>
            <a:ext cx="2887663"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accent2"/>
                </a:solidFill>
                <a:latin typeface="Times New Roman" panose="02020603050405020304" pitchFamily="18" charset="0"/>
              </a:defRPr>
            </a:lvl1pPr>
            <a:lvl2pPr marL="742950" indent="-285750">
              <a:defRPr sz="2400">
                <a:solidFill>
                  <a:schemeClr val="accent2"/>
                </a:solidFill>
                <a:latin typeface="Times New Roman" panose="02020603050405020304" pitchFamily="18" charset="0"/>
              </a:defRPr>
            </a:lvl2pPr>
            <a:lvl3pPr marL="1143000" indent="-228600">
              <a:defRPr sz="2400">
                <a:solidFill>
                  <a:schemeClr val="accent2"/>
                </a:solidFill>
                <a:latin typeface="Times New Roman" panose="02020603050405020304" pitchFamily="18" charset="0"/>
              </a:defRPr>
            </a:lvl3pPr>
            <a:lvl4pPr marL="1600200" indent="-228600">
              <a:defRPr sz="2400">
                <a:solidFill>
                  <a:schemeClr val="accent2"/>
                </a:solidFill>
                <a:latin typeface="Times New Roman" panose="02020603050405020304" pitchFamily="18" charset="0"/>
              </a:defRPr>
            </a:lvl4pPr>
            <a:lvl5pPr marL="2057400" indent="-228600">
              <a:defRPr sz="2400">
                <a:solidFill>
                  <a:schemeClr val="accent2"/>
                </a:solidFill>
                <a:latin typeface="Times New Roman" panose="02020603050405020304" pitchFamily="18" charset="0"/>
              </a:defRPr>
            </a:lvl5pPr>
            <a:lvl6pPr marL="2514600" indent="-228600" eaLnBrk="0" fontAlgn="base" hangingPunct="0">
              <a:spcBef>
                <a:spcPct val="0"/>
              </a:spcBef>
              <a:spcAft>
                <a:spcPct val="0"/>
              </a:spcAft>
              <a:defRPr sz="2400">
                <a:solidFill>
                  <a:schemeClr val="accent2"/>
                </a:solidFill>
                <a:latin typeface="Times New Roman" panose="02020603050405020304" pitchFamily="18" charset="0"/>
              </a:defRPr>
            </a:lvl6pPr>
            <a:lvl7pPr marL="2971800" indent="-228600" eaLnBrk="0" fontAlgn="base" hangingPunct="0">
              <a:spcBef>
                <a:spcPct val="0"/>
              </a:spcBef>
              <a:spcAft>
                <a:spcPct val="0"/>
              </a:spcAft>
              <a:defRPr sz="2400">
                <a:solidFill>
                  <a:schemeClr val="accent2"/>
                </a:solidFill>
                <a:latin typeface="Times New Roman" panose="02020603050405020304" pitchFamily="18" charset="0"/>
              </a:defRPr>
            </a:lvl7pPr>
            <a:lvl8pPr marL="3429000" indent="-228600" eaLnBrk="0" fontAlgn="base" hangingPunct="0">
              <a:spcBef>
                <a:spcPct val="0"/>
              </a:spcBef>
              <a:spcAft>
                <a:spcPct val="0"/>
              </a:spcAft>
              <a:defRPr sz="2400">
                <a:solidFill>
                  <a:schemeClr val="accent2"/>
                </a:solidFill>
                <a:latin typeface="Times New Roman" panose="02020603050405020304" pitchFamily="18" charset="0"/>
              </a:defRPr>
            </a:lvl8pPr>
            <a:lvl9pPr marL="3886200" indent="-228600" eaLnBrk="0" fontAlgn="base" hangingPunct="0">
              <a:spcBef>
                <a:spcPct val="0"/>
              </a:spcBef>
              <a:spcAft>
                <a:spcPct val="0"/>
              </a:spcAft>
              <a:defRPr sz="2400">
                <a:solidFill>
                  <a:schemeClr val="accent2"/>
                </a:solidFill>
                <a:latin typeface="Times New Roman" panose="02020603050405020304" pitchFamily="18" charset="0"/>
              </a:defRPr>
            </a:lvl9pPr>
          </a:lstStyle>
          <a:p>
            <a:endParaRPr lang="cs-CZ" altLang="cs-CZ"/>
          </a:p>
        </p:txBody>
      </p:sp>
      <p:sp>
        <p:nvSpPr>
          <p:cNvPr id="53255" name="Rectangle 6"/>
          <p:cNvSpPr>
            <a:spLocks noChangeArrowheads="1" noTextEdit="1"/>
          </p:cNvSpPr>
          <p:nvPr>
            <p:ph type="sldImg"/>
          </p:nvPr>
        </p:nvSpPr>
        <p:spPr>
          <a:xfrm>
            <a:off x="52388" y="746125"/>
            <a:ext cx="6556375" cy="3689350"/>
          </a:xfrm>
          <a:ln cap="flat"/>
        </p:spPr>
      </p:sp>
      <p:sp>
        <p:nvSpPr>
          <p:cNvPr id="53256" name="Rectangle 7"/>
          <p:cNvSpPr>
            <a:spLocks noGrp="1" noChangeArrowheads="1"/>
          </p:cNvSpPr>
          <p:nvPr>
            <p:ph type="body" idx="1"/>
          </p:nvPr>
        </p:nvSpPr>
        <p:spPr>
          <a:noFill/>
        </p:spPr>
        <p:txBody>
          <a:bodyPr/>
          <a:lstStyle/>
          <a:p>
            <a:endParaRPr lang="cs-CZ" altLang="cs-CZ" smtClean="0"/>
          </a:p>
        </p:txBody>
      </p:sp>
    </p:spTree>
    <p:extLst>
      <p:ext uri="{BB962C8B-B14F-4D97-AF65-F5344CB8AC3E}">
        <p14:creationId xmlns:p14="http://schemas.microsoft.com/office/powerpoint/2010/main" val="3700838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5"/>
          <p:cNvSpPr>
            <a:spLocks noGrp="1" noChangeArrowheads="1"/>
          </p:cNvSpPr>
          <p:nvPr>
            <p:ph type="sldNum" sz="quarter" idx="5"/>
          </p:nvPr>
        </p:nvSpPr>
        <p:spPr>
          <a:noFill/>
        </p:spPr>
        <p:txBody>
          <a:bodyPr/>
          <a:lstStyle>
            <a:lvl1pPr defTabSz="762000">
              <a:defRPr sz="2400">
                <a:solidFill>
                  <a:schemeClr val="accent2"/>
                </a:solidFill>
                <a:latin typeface="Times New Roman" panose="02020603050405020304" pitchFamily="18" charset="0"/>
              </a:defRPr>
            </a:lvl1pPr>
            <a:lvl2pPr marL="742950" indent="-285750" defTabSz="762000">
              <a:defRPr sz="2400">
                <a:solidFill>
                  <a:schemeClr val="accent2"/>
                </a:solidFill>
                <a:latin typeface="Times New Roman" panose="02020603050405020304" pitchFamily="18" charset="0"/>
              </a:defRPr>
            </a:lvl2pPr>
            <a:lvl3pPr marL="1143000" indent="-228600" defTabSz="762000">
              <a:defRPr sz="2400">
                <a:solidFill>
                  <a:schemeClr val="accent2"/>
                </a:solidFill>
                <a:latin typeface="Times New Roman" panose="02020603050405020304" pitchFamily="18" charset="0"/>
              </a:defRPr>
            </a:lvl3pPr>
            <a:lvl4pPr marL="1600200" indent="-228600" defTabSz="762000">
              <a:defRPr sz="2400">
                <a:solidFill>
                  <a:schemeClr val="accent2"/>
                </a:solidFill>
                <a:latin typeface="Times New Roman" panose="02020603050405020304" pitchFamily="18" charset="0"/>
              </a:defRPr>
            </a:lvl4pPr>
            <a:lvl5pPr marL="2057400" indent="-228600" defTabSz="762000">
              <a:defRPr sz="2400">
                <a:solidFill>
                  <a:schemeClr val="accent2"/>
                </a:solidFill>
                <a:latin typeface="Times New Roman" panose="02020603050405020304" pitchFamily="18" charset="0"/>
              </a:defRPr>
            </a:lvl5pPr>
            <a:lvl6pPr marL="2514600" indent="-228600" defTabSz="762000" eaLnBrk="0" fontAlgn="base" hangingPunct="0">
              <a:spcBef>
                <a:spcPct val="0"/>
              </a:spcBef>
              <a:spcAft>
                <a:spcPct val="0"/>
              </a:spcAft>
              <a:defRPr sz="2400">
                <a:solidFill>
                  <a:schemeClr val="accent2"/>
                </a:solidFill>
                <a:latin typeface="Times New Roman" panose="02020603050405020304" pitchFamily="18" charset="0"/>
              </a:defRPr>
            </a:lvl6pPr>
            <a:lvl7pPr marL="2971800" indent="-228600" defTabSz="762000" eaLnBrk="0" fontAlgn="base" hangingPunct="0">
              <a:spcBef>
                <a:spcPct val="0"/>
              </a:spcBef>
              <a:spcAft>
                <a:spcPct val="0"/>
              </a:spcAft>
              <a:defRPr sz="2400">
                <a:solidFill>
                  <a:schemeClr val="accent2"/>
                </a:solidFill>
                <a:latin typeface="Times New Roman" panose="02020603050405020304" pitchFamily="18" charset="0"/>
              </a:defRPr>
            </a:lvl7pPr>
            <a:lvl8pPr marL="3429000" indent="-228600" defTabSz="762000" eaLnBrk="0" fontAlgn="base" hangingPunct="0">
              <a:spcBef>
                <a:spcPct val="0"/>
              </a:spcBef>
              <a:spcAft>
                <a:spcPct val="0"/>
              </a:spcAft>
              <a:defRPr sz="2400">
                <a:solidFill>
                  <a:schemeClr val="accent2"/>
                </a:solidFill>
                <a:latin typeface="Times New Roman" panose="02020603050405020304" pitchFamily="18" charset="0"/>
              </a:defRPr>
            </a:lvl8pPr>
            <a:lvl9pPr marL="3886200" indent="-228600" defTabSz="762000" eaLnBrk="0" fontAlgn="base" hangingPunct="0">
              <a:spcBef>
                <a:spcPct val="0"/>
              </a:spcBef>
              <a:spcAft>
                <a:spcPct val="0"/>
              </a:spcAft>
              <a:defRPr sz="2400">
                <a:solidFill>
                  <a:schemeClr val="accent2"/>
                </a:solidFill>
                <a:latin typeface="Times New Roman" panose="02020603050405020304" pitchFamily="18" charset="0"/>
              </a:defRPr>
            </a:lvl9pPr>
          </a:lstStyle>
          <a:p>
            <a:fld id="{FECF42BE-B2FE-4044-8072-D39CED5ED2D8}" type="slidenum">
              <a:rPr lang="cs-CZ" altLang="cs-CZ" sz="1000" smtClean="0">
                <a:solidFill>
                  <a:schemeClr val="tx1"/>
                </a:solidFill>
              </a:rPr>
              <a:pPr/>
              <a:t>22</a:t>
            </a:fld>
            <a:endParaRPr lang="cs-CZ" altLang="cs-CZ" sz="1000" smtClean="0">
              <a:solidFill>
                <a:schemeClr val="tx1"/>
              </a:solidFill>
            </a:endParaRPr>
          </a:p>
        </p:txBody>
      </p:sp>
      <p:sp>
        <p:nvSpPr>
          <p:cNvPr id="53251" name="Rectangle 2"/>
          <p:cNvSpPr>
            <a:spLocks noChangeArrowheads="1"/>
          </p:cNvSpPr>
          <p:nvPr/>
        </p:nvSpPr>
        <p:spPr bwMode="auto">
          <a:xfrm>
            <a:off x="3775075" y="7938"/>
            <a:ext cx="2887663"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accent2"/>
                </a:solidFill>
                <a:latin typeface="Times New Roman" panose="02020603050405020304" pitchFamily="18" charset="0"/>
              </a:defRPr>
            </a:lvl1pPr>
            <a:lvl2pPr marL="742950" indent="-285750">
              <a:defRPr sz="2400">
                <a:solidFill>
                  <a:schemeClr val="accent2"/>
                </a:solidFill>
                <a:latin typeface="Times New Roman" panose="02020603050405020304" pitchFamily="18" charset="0"/>
              </a:defRPr>
            </a:lvl2pPr>
            <a:lvl3pPr marL="1143000" indent="-228600">
              <a:defRPr sz="2400">
                <a:solidFill>
                  <a:schemeClr val="accent2"/>
                </a:solidFill>
                <a:latin typeface="Times New Roman" panose="02020603050405020304" pitchFamily="18" charset="0"/>
              </a:defRPr>
            </a:lvl3pPr>
            <a:lvl4pPr marL="1600200" indent="-228600">
              <a:defRPr sz="2400">
                <a:solidFill>
                  <a:schemeClr val="accent2"/>
                </a:solidFill>
                <a:latin typeface="Times New Roman" panose="02020603050405020304" pitchFamily="18" charset="0"/>
              </a:defRPr>
            </a:lvl4pPr>
            <a:lvl5pPr marL="2057400" indent="-228600">
              <a:defRPr sz="2400">
                <a:solidFill>
                  <a:schemeClr val="accent2"/>
                </a:solidFill>
                <a:latin typeface="Times New Roman" panose="02020603050405020304" pitchFamily="18" charset="0"/>
              </a:defRPr>
            </a:lvl5pPr>
            <a:lvl6pPr marL="2514600" indent="-228600" eaLnBrk="0" fontAlgn="base" hangingPunct="0">
              <a:spcBef>
                <a:spcPct val="0"/>
              </a:spcBef>
              <a:spcAft>
                <a:spcPct val="0"/>
              </a:spcAft>
              <a:defRPr sz="2400">
                <a:solidFill>
                  <a:schemeClr val="accent2"/>
                </a:solidFill>
                <a:latin typeface="Times New Roman" panose="02020603050405020304" pitchFamily="18" charset="0"/>
              </a:defRPr>
            </a:lvl6pPr>
            <a:lvl7pPr marL="2971800" indent="-228600" eaLnBrk="0" fontAlgn="base" hangingPunct="0">
              <a:spcBef>
                <a:spcPct val="0"/>
              </a:spcBef>
              <a:spcAft>
                <a:spcPct val="0"/>
              </a:spcAft>
              <a:defRPr sz="2400">
                <a:solidFill>
                  <a:schemeClr val="accent2"/>
                </a:solidFill>
                <a:latin typeface="Times New Roman" panose="02020603050405020304" pitchFamily="18" charset="0"/>
              </a:defRPr>
            </a:lvl7pPr>
            <a:lvl8pPr marL="3429000" indent="-228600" eaLnBrk="0" fontAlgn="base" hangingPunct="0">
              <a:spcBef>
                <a:spcPct val="0"/>
              </a:spcBef>
              <a:spcAft>
                <a:spcPct val="0"/>
              </a:spcAft>
              <a:defRPr sz="2400">
                <a:solidFill>
                  <a:schemeClr val="accent2"/>
                </a:solidFill>
                <a:latin typeface="Times New Roman" panose="02020603050405020304" pitchFamily="18" charset="0"/>
              </a:defRPr>
            </a:lvl8pPr>
            <a:lvl9pPr marL="3886200" indent="-228600" eaLnBrk="0" fontAlgn="base" hangingPunct="0">
              <a:spcBef>
                <a:spcPct val="0"/>
              </a:spcBef>
              <a:spcAft>
                <a:spcPct val="0"/>
              </a:spcAft>
              <a:defRPr sz="2400">
                <a:solidFill>
                  <a:schemeClr val="accent2"/>
                </a:solidFill>
                <a:latin typeface="Times New Roman" panose="02020603050405020304" pitchFamily="18" charset="0"/>
              </a:defRPr>
            </a:lvl9pPr>
          </a:lstStyle>
          <a:p>
            <a:endParaRPr lang="cs-CZ" altLang="cs-CZ"/>
          </a:p>
        </p:txBody>
      </p:sp>
      <p:sp>
        <p:nvSpPr>
          <p:cNvPr id="53252" name="Rectangle 3"/>
          <p:cNvSpPr>
            <a:spLocks noChangeArrowheads="1"/>
          </p:cNvSpPr>
          <p:nvPr/>
        </p:nvSpPr>
        <p:spPr bwMode="auto">
          <a:xfrm>
            <a:off x="3775075" y="9399588"/>
            <a:ext cx="2887663"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9050" tIns="0" rIns="19050" bIns="0" anchor="b"/>
          <a:lstStyle>
            <a:lvl1pPr defTabSz="762000">
              <a:defRPr sz="2400">
                <a:solidFill>
                  <a:schemeClr val="accent2"/>
                </a:solidFill>
                <a:latin typeface="Times New Roman" panose="02020603050405020304" pitchFamily="18" charset="0"/>
              </a:defRPr>
            </a:lvl1pPr>
            <a:lvl2pPr marL="742950" indent="-285750" defTabSz="762000">
              <a:defRPr sz="2400">
                <a:solidFill>
                  <a:schemeClr val="accent2"/>
                </a:solidFill>
                <a:latin typeface="Times New Roman" panose="02020603050405020304" pitchFamily="18" charset="0"/>
              </a:defRPr>
            </a:lvl2pPr>
            <a:lvl3pPr marL="1143000" indent="-228600" defTabSz="762000">
              <a:defRPr sz="2400">
                <a:solidFill>
                  <a:schemeClr val="accent2"/>
                </a:solidFill>
                <a:latin typeface="Times New Roman" panose="02020603050405020304" pitchFamily="18" charset="0"/>
              </a:defRPr>
            </a:lvl3pPr>
            <a:lvl4pPr marL="1600200" indent="-228600" defTabSz="762000">
              <a:defRPr sz="2400">
                <a:solidFill>
                  <a:schemeClr val="accent2"/>
                </a:solidFill>
                <a:latin typeface="Times New Roman" panose="02020603050405020304" pitchFamily="18" charset="0"/>
              </a:defRPr>
            </a:lvl4pPr>
            <a:lvl5pPr marL="2057400" indent="-228600" defTabSz="762000">
              <a:defRPr sz="2400">
                <a:solidFill>
                  <a:schemeClr val="accent2"/>
                </a:solidFill>
                <a:latin typeface="Times New Roman" panose="02020603050405020304" pitchFamily="18" charset="0"/>
              </a:defRPr>
            </a:lvl5pPr>
            <a:lvl6pPr marL="2514600" indent="-228600" defTabSz="762000" eaLnBrk="0" fontAlgn="base" hangingPunct="0">
              <a:spcBef>
                <a:spcPct val="0"/>
              </a:spcBef>
              <a:spcAft>
                <a:spcPct val="0"/>
              </a:spcAft>
              <a:defRPr sz="2400">
                <a:solidFill>
                  <a:schemeClr val="accent2"/>
                </a:solidFill>
                <a:latin typeface="Times New Roman" panose="02020603050405020304" pitchFamily="18" charset="0"/>
              </a:defRPr>
            </a:lvl6pPr>
            <a:lvl7pPr marL="2971800" indent="-228600" defTabSz="762000" eaLnBrk="0" fontAlgn="base" hangingPunct="0">
              <a:spcBef>
                <a:spcPct val="0"/>
              </a:spcBef>
              <a:spcAft>
                <a:spcPct val="0"/>
              </a:spcAft>
              <a:defRPr sz="2400">
                <a:solidFill>
                  <a:schemeClr val="accent2"/>
                </a:solidFill>
                <a:latin typeface="Times New Roman" panose="02020603050405020304" pitchFamily="18" charset="0"/>
              </a:defRPr>
            </a:lvl7pPr>
            <a:lvl8pPr marL="3429000" indent="-228600" defTabSz="762000" eaLnBrk="0" fontAlgn="base" hangingPunct="0">
              <a:spcBef>
                <a:spcPct val="0"/>
              </a:spcBef>
              <a:spcAft>
                <a:spcPct val="0"/>
              </a:spcAft>
              <a:defRPr sz="2400">
                <a:solidFill>
                  <a:schemeClr val="accent2"/>
                </a:solidFill>
                <a:latin typeface="Times New Roman" panose="02020603050405020304" pitchFamily="18" charset="0"/>
              </a:defRPr>
            </a:lvl8pPr>
            <a:lvl9pPr marL="3886200" indent="-228600" defTabSz="762000" eaLnBrk="0" fontAlgn="base" hangingPunct="0">
              <a:spcBef>
                <a:spcPct val="0"/>
              </a:spcBef>
              <a:spcAft>
                <a:spcPct val="0"/>
              </a:spcAft>
              <a:defRPr sz="2400">
                <a:solidFill>
                  <a:schemeClr val="accent2"/>
                </a:solidFill>
                <a:latin typeface="Times New Roman" panose="02020603050405020304" pitchFamily="18" charset="0"/>
              </a:defRPr>
            </a:lvl9pPr>
          </a:lstStyle>
          <a:p>
            <a:pPr algn="r"/>
            <a:r>
              <a:rPr lang="cs-CZ" altLang="cs-CZ" sz="1000" i="1">
                <a:solidFill>
                  <a:schemeClr val="tx1"/>
                </a:solidFill>
              </a:rPr>
              <a:t>4</a:t>
            </a:r>
          </a:p>
        </p:txBody>
      </p:sp>
      <p:sp>
        <p:nvSpPr>
          <p:cNvPr id="53253" name="Rectangle 4"/>
          <p:cNvSpPr>
            <a:spLocks noChangeArrowheads="1"/>
          </p:cNvSpPr>
          <p:nvPr/>
        </p:nvSpPr>
        <p:spPr bwMode="auto">
          <a:xfrm>
            <a:off x="-1588" y="9399588"/>
            <a:ext cx="2887663"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accent2"/>
                </a:solidFill>
                <a:latin typeface="Times New Roman" panose="02020603050405020304" pitchFamily="18" charset="0"/>
              </a:defRPr>
            </a:lvl1pPr>
            <a:lvl2pPr marL="742950" indent="-285750">
              <a:defRPr sz="2400">
                <a:solidFill>
                  <a:schemeClr val="accent2"/>
                </a:solidFill>
                <a:latin typeface="Times New Roman" panose="02020603050405020304" pitchFamily="18" charset="0"/>
              </a:defRPr>
            </a:lvl2pPr>
            <a:lvl3pPr marL="1143000" indent="-228600">
              <a:defRPr sz="2400">
                <a:solidFill>
                  <a:schemeClr val="accent2"/>
                </a:solidFill>
                <a:latin typeface="Times New Roman" panose="02020603050405020304" pitchFamily="18" charset="0"/>
              </a:defRPr>
            </a:lvl3pPr>
            <a:lvl4pPr marL="1600200" indent="-228600">
              <a:defRPr sz="2400">
                <a:solidFill>
                  <a:schemeClr val="accent2"/>
                </a:solidFill>
                <a:latin typeface="Times New Roman" panose="02020603050405020304" pitchFamily="18" charset="0"/>
              </a:defRPr>
            </a:lvl4pPr>
            <a:lvl5pPr marL="2057400" indent="-228600">
              <a:defRPr sz="2400">
                <a:solidFill>
                  <a:schemeClr val="accent2"/>
                </a:solidFill>
                <a:latin typeface="Times New Roman" panose="02020603050405020304" pitchFamily="18" charset="0"/>
              </a:defRPr>
            </a:lvl5pPr>
            <a:lvl6pPr marL="2514600" indent="-228600" eaLnBrk="0" fontAlgn="base" hangingPunct="0">
              <a:spcBef>
                <a:spcPct val="0"/>
              </a:spcBef>
              <a:spcAft>
                <a:spcPct val="0"/>
              </a:spcAft>
              <a:defRPr sz="2400">
                <a:solidFill>
                  <a:schemeClr val="accent2"/>
                </a:solidFill>
                <a:latin typeface="Times New Roman" panose="02020603050405020304" pitchFamily="18" charset="0"/>
              </a:defRPr>
            </a:lvl6pPr>
            <a:lvl7pPr marL="2971800" indent="-228600" eaLnBrk="0" fontAlgn="base" hangingPunct="0">
              <a:spcBef>
                <a:spcPct val="0"/>
              </a:spcBef>
              <a:spcAft>
                <a:spcPct val="0"/>
              </a:spcAft>
              <a:defRPr sz="2400">
                <a:solidFill>
                  <a:schemeClr val="accent2"/>
                </a:solidFill>
                <a:latin typeface="Times New Roman" panose="02020603050405020304" pitchFamily="18" charset="0"/>
              </a:defRPr>
            </a:lvl7pPr>
            <a:lvl8pPr marL="3429000" indent="-228600" eaLnBrk="0" fontAlgn="base" hangingPunct="0">
              <a:spcBef>
                <a:spcPct val="0"/>
              </a:spcBef>
              <a:spcAft>
                <a:spcPct val="0"/>
              </a:spcAft>
              <a:defRPr sz="2400">
                <a:solidFill>
                  <a:schemeClr val="accent2"/>
                </a:solidFill>
                <a:latin typeface="Times New Roman" panose="02020603050405020304" pitchFamily="18" charset="0"/>
              </a:defRPr>
            </a:lvl8pPr>
            <a:lvl9pPr marL="3886200" indent="-228600" eaLnBrk="0" fontAlgn="base" hangingPunct="0">
              <a:spcBef>
                <a:spcPct val="0"/>
              </a:spcBef>
              <a:spcAft>
                <a:spcPct val="0"/>
              </a:spcAft>
              <a:defRPr sz="2400">
                <a:solidFill>
                  <a:schemeClr val="accent2"/>
                </a:solidFill>
                <a:latin typeface="Times New Roman" panose="02020603050405020304" pitchFamily="18" charset="0"/>
              </a:defRPr>
            </a:lvl9pPr>
          </a:lstStyle>
          <a:p>
            <a:endParaRPr lang="cs-CZ" altLang="cs-CZ"/>
          </a:p>
        </p:txBody>
      </p:sp>
      <p:sp>
        <p:nvSpPr>
          <p:cNvPr id="53254" name="Rectangle 5"/>
          <p:cNvSpPr>
            <a:spLocks noChangeArrowheads="1"/>
          </p:cNvSpPr>
          <p:nvPr/>
        </p:nvSpPr>
        <p:spPr bwMode="auto">
          <a:xfrm>
            <a:off x="-1588" y="7938"/>
            <a:ext cx="2887663"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accent2"/>
                </a:solidFill>
                <a:latin typeface="Times New Roman" panose="02020603050405020304" pitchFamily="18" charset="0"/>
              </a:defRPr>
            </a:lvl1pPr>
            <a:lvl2pPr marL="742950" indent="-285750">
              <a:defRPr sz="2400">
                <a:solidFill>
                  <a:schemeClr val="accent2"/>
                </a:solidFill>
                <a:latin typeface="Times New Roman" panose="02020603050405020304" pitchFamily="18" charset="0"/>
              </a:defRPr>
            </a:lvl2pPr>
            <a:lvl3pPr marL="1143000" indent="-228600">
              <a:defRPr sz="2400">
                <a:solidFill>
                  <a:schemeClr val="accent2"/>
                </a:solidFill>
                <a:latin typeface="Times New Roman" panose="02020603050405020304" pitchFamily="18" charset="0"/>
              </a:defRPr>
            </a:lvl3pPr>
            <a:lvl4pPr marL="1600200" indent="-228600">
              <a:defRPr sz="2400">
                <a:solidFill>
                  <a:schemeClr val="accent2"/>
                </a:solidFill>
                <a:latin typeface="Times New Roman" panose="02020603050405020304" pitchFamily="18" charset="0"/>
              </a:defRPr>
            </a:lvl4pPr>
            <a:lvl5pPr marL="2057400" indent="-228600">
              <a:defRPr sz="2400">
                <a:solidFill>
                  <a:schemeClr val="accent2"/>
                </a:solidFill>
                <a:latin typeface="Times New Roman" panose="02020603050405020304" pitchFamily="18" charset="0"/>
              </a:defRPr>
            </a:lvl5pPr>
            <a:lvl6pPr marL="2514600" indent="-228600" eaLnBrk="0" fontAlgn="base" hangingPunct="0">
              <a:spcBef>
                <a:spcPct val="0"/>
              </a:spcBef>
              <a:spcAft>
                <a:spcPct val="0"/>
              </a:spcAft>
              <a:defRPr sz="2400">
                <a:solidFill>
                  <a:schemeClr val="accent2"/>
                </a:solidFill>
                <a:latin typeface="Times New Roman" panose="02020603050405020304" pitchFamily="18" charset="0"/>
              </a:defRPr>
            </a:lvl6pPr>
            <a:lvl7pPr marL="2971800" indent="-228600" eaLnBrk="0" fontAlgn="base" hangingPunct="0">
              <a:spcBef>
                <a:spcPct val="0"/>
              </a:spcBef>
              <a:spcAft>
                <a:spcPct val="0"/>
              </a:spcAft>
              <a:defRPr sz="2400">
                <a:solidFill>
                  <a:schemeClr val="accent2"/>
                </a:solidFill>
                <a:latin typeface="Times New Roman" panose="02020603050405020304" pitchFamily="18" charset="0"/>
              </a:defRPr>
            </a:lvl7pPr>
            <a:lvl8pPr marL="3429000" indent="-228600" eaLnBrk="0" fontAlgn="base" hangingPunct="0">
              <a:spcBef>
                <a:spcPct val="0"/>
              </a:spcBef>
              <a:spcAft>
                <a:spcPct val="0"/>
              </a:spcAft>
              <a:defRPr sz="2400">
                <a:solidFill>
                  <a:schemeClr val="accent2"/>
                </a:solidFill>
                <a:latin typeface="Times New Roman" panose="02020603050405020304" pitchFamily="18" charset="0"/>
              </a:defRPr>
            </a:lvl8pPr>
            <a:lvl9pPr marL="3886200" indent="-228600" eaLnBrk="0" fontAlgn="base" hangingPunct="0">
              <a:spcBef>
                <a:spcPct val="0"/>
              </a:spcBef>
              <a:spcAft>
                <a:spcPct val="0"/>
              </a:spcAft>
              <a:defRPr sz="2400">
                <a:solidFill>
                  <a:schemeClr val="accent2"/>
                </a:solidFill>
                <a:latin typeface="Times New Roman" panose="02020603050405020304" pitchFamily="18" charset="0"/>
              </a:defRPr>
            </a:lvl9pPr>
          </a:lstStyle>
          <a:p>
            <a:endParaRPr lang="cs-CZ" altLang="cs-CZ"/>
          </a:p>
        </p:txBody>
      </p:sp>
      <p:sp>
        <p:nvSpPr>
          <p:cNvPr id="53255" name="Rectangle 6"/>
          <p:cNvSpPr>
            <a:spLocks noChangeArrowheads="1" noTextEdit="1"/>
          </p:cNvSpPr>
          <p:nvPr>
            <p:ph type="sldImg"/>
          </p:nvPr>
        </p:nvSpPr>
        <p:spPr>
          <a:xfrm>
            <a:off x="52388" y="746125"/>
            <a:ext cx="6556375" cy="3689350"/>
          </a:xfrm>
          <a:ln cap="flat"/>
        </p:spPr>
      </p:sp>
      <p:sp>
        <p:nvSpPr>
          <p:cNvPr id="53256" name="Rectangle 7"/>
          <p:cNvSpPr>
            <a:spLocks noGrp="1" noChangeArrowheads="1"/>
          </p:cNvSpPr>
          <p:nvPr>
            <p:ph type="body" idx="1"/>
          </p:nvPr>
        </p:nvSpPr>
        <p:spPr>
          <a:noFill/>
        </p:spPr>
        <p:txBody>
          <a:bodyPr/>
          <a:lstStyle/>
          <a:p>
            <a:endParaRPr lang="cs-CZ" altLang="cs-CZ" smtClean="0"/>
          </a:p>
        </p:txBody>
      </p:sp>
    </p:spTree>
    <p:extLst>
      <p:ext uri="{BB962C8B-B14F-4D97-AF65-F5344CB8AC3E}">
        <p14:creationId xmlns:p14="http://schemas.microsoft.com/office/powerpoint/2010/main" val="278134853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5"/>
          <p:cNvSpPr>
            <a:spLocks noGrp="1" noChangeArrowheads="1"/>
          </p:cNvSpPr>
          <p:nvPr>
            <p:ph type="sldNum" sz="quarter" idx="5"/>
          </p:nvPr>
        </p:nvSpPr>
        <p:spPr>
          <a:noFill/>
        </p:spPr>
        <p:txBody>
          <a:bodyPr/>
          <a:lstStyle>
            <a:lvl1pPr defTabSz="762000">
              <a:defRPr sz="2400">
                <a:solidFill>
                  <a:schemeClr val="accent2"/>
                </a:solidFill>
                <a:latin typeface="Times New Roman" panose="02020603050405020304" pitchFamily="18" charset="0"/>
              </a:defRPr>
            </a:lvl1pPr>
            <a:lvl2pPr marL="742950" indent="-285750" defTabSz="762000">
              <a:defRPr sz="2400">
                <a:solidFill>
                  <a:schemeClr val="accent2"/>
                </a:solidFill>
                <a:latin typeface="Times New Roman" panose="02020603050405020304" pitchFamily="18" charset="0"/>
              </a:defRPr>
            </a:lvl2pPr>
            <a:lvl3pPr marL="1143000" indent="-228600" defTabSz="762000">
              <a:defRPr sz="2400">
                <a:solidFill>
                  <a:schemeClr val="accent2"/>
                </a:solidFill>
                <a:latin typeface="Times New Roman" panose="02020603050405020304" pitchFamily="18" charset="0"/>
              </a:defRPr>
            </a:lvl3pPr>
            <a:lvl4pPr marL="1600200" indent="-228600" defTabSz="762000">
              <a:defRPr sz="2400">
                <a:solidFill>
                  <a:schemeClr val="accent2"/>
                </a:solidFill>
                <a:latin typeface="Times New Roman" panose="02020603050405020304" pitchFamily="18" charset="0"/>
              </a:defRPr>
            </a:lvl4pPr>
            <a:lvl5pPr marL="2057400" indent="-228600" defTabSz="762000">
              <a:defRPr sz="2400">
                <a:solidFill>
                  <a:schemeClr val="accent2"/>
                </a:solidFill>
                <a:latin typeface="Times New Roman" panose="02020603050405020304" pitchFamily="18" charset="0"/>
              </a:defRPr>
            </a:lvl5pPr>
            <a:lvl6pPr marL="2514600" indent="-228600" defTabSz="762000" eaLnBrk="0" fontAlgn="base" hangingPunct="0">
              <a:spcBef>
                <a:spcPct val="0"/>
              </a:spcBef>
              <a:spcAft>
                <a:spcPct val="0"/>
              </a:spcAft>
              <a:defRPr sz="2400">
                <a:solidFill>
                  <a:schemeClr val="accent2"/>
                </a:solidFill>
                <a:latin typeface="Times New Roman" panose="02020603050405020304" pitchFamily="18" charset="0"/>
              </a:defRPr>
            </a:lvl6pPr>
            <a:lvl7pPr marL="2971800" indent="-228600" defTabSz="762000" eaLnBrk="0" fontAlgn="base" hangingPunct="0">
              <a:spcBef>
                <a:spcPct val="0"/>
              </a:spcBef>
              <a:spcAft>
                <a:spcPct val="0"/>
              </a:spcAft>
              <a:defRPr sz="2400">
                <a:solidFill>
                  <a:schemeClr val="accent2"/>
                </a:solidFill>
                <a:latin typeface="Times New Roman" panose="02020603050405020304" pitchFamily="18" charset="0"/>
              </a:defRPr>
            </a:lvl7pPr>
            <a:lvl8pPr marL="3429000" indent="-228600" defTabSz="762000" eaLnBrk="0" fontAlgn="base" hangingPunct="0">
              <a:spcBef>
                <a:spcPct val="0"/>
              </a:spcBef>
              <a:spcAft>
                <a:spcPct val="0"/>
              </a:spcAft>
              <a:defRPr sz="2400">
                <a:solidFill>
                  <a:schemeClr val="accent2"/>
                </a:solidFill>
                <a:latin typeface="Times New Roman" panose="02020603050405020304" pitchFamily="18" charset="0"/>
              </a:defRPr>
            </a:lvl8pPr>
            <a:lvl9pPr marL="3886200" indent="-228600" defTabSz="762000" eaLnBrk="0" fontAlgn="base" hangingPunct="0">
              <a:spcBef>
                <a:spcPct val="0"/>
              </a:spcBef>
              <a:spcAft>
                <a:spcPct val="0"/>
              </a:spcAft>
              <a:defRPr sz="2400">
                <a:solidFill>
                  <a:schemeClr val="accent2"/>
                </a:solidFill>
                <a:latin typeface="Times New Roman" panose="02020603050405020304" pitchFamily="18" charset="0"/>
              </a:defRPr>
            </a:lvl9pPr>
          </a:lstStyle>
          <a:p>
            <a:fld id="{A47E6E9B-1B03-4738-8BC3-5848CD45456F}" type="slidenum">
              <a:rPr lang="cs-CZ" altLang="cs-CZ" sz="1000" smtClean="0">
                <a:solidFill>
                  <a:schemeClr val="tx1"/>
                </a:solidFill>
              </a:rPr>
              <a:pPr/>
              <a:t>23</a:t>
            </a:fld>
            <a:endParaRPr lang="cs-CZ" altLang="cs-CZ" sz="1000" smtClean="0">
              <a:solidFill>
                <a:schemeClr val="tx1"/>
              </a:solidFill>
            </a:endParaRPr>
          </a:p>
        </p:txBody>
      </p:sp>
      <p:sp>
        <p:nvSpPr>
          <p:cNvPr id="57347" name="Rectangle 2"/>
          <p:cNvSpPr>
            <a:spLocks noChangeArrowheads="1"/>
          </p:cNvSpPr>
          <p:nvPr/>
        </p:nvSpPr>
        <p:spPr bwMode="auto">
          <a:xfrm>
            <a:off x="3775075" y="7938"/>
            <a:ext cx="2887663"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accent2"/>
                </a:solidFill>
                <a:latin typeface="Times New Roman" panose="02020603050405020304" pitchFamily="18" charset="0"/>
              </a:defRPr>
            </a:lvl1pPr>
            <a:lvl2pPr marL="742950" indent="-285750">
              <a:defRPr sz="2400">
                <a:solidFill>
                  <a:schemeClr val="accent2"/>
                </a:solidFill>
                <a:latin typeface="Times New Roman" panose="02020603050405020304" pitchFamily="18" charset="0"/>
              </a:defRPr>
            </a:lvl2pPr>
            <a:lvl3pPr marL="1143000" indent="-228600">
              <a:defRPr sz="2400">
                <a:solidFill>
                  <a:schemeClr val="accent2"/>
                </a:solidFill>
                <a:latin typeface="Times New Roman" panose="02020603050405020304" pitchFamily="18" charset="0"/>
              </a:defRPr>
            </a:lvl3pPr>
            <a:lvl4pPr marL="1600200" indent="-228600">
              <a:defRPr sz="2400">
                <a:solidFill>
                  <a:schemeClr val="accent2"/>
                </a:solidFill>
                <a:latin typeface="Times New Roman" panose="02020603050405020304" pitchFamily="18" charset="0"/>
              </a:defRPr>
            </a:lvl4pPr>
            <a:lvl5pPr marL="2057400" indent="-228600">
              <a:defRPr sz="2400">
                <a:solidFill>
                  <a:schemeClr val="accent2"/>
                </a:solidFill>
                <a:latin typeface="Times New Roman" panose="02020603050405020304" pitchFamily="18" charset="0"/>
              </a:defRPr>
            </a:lvl5pPr>
            <a:lvl6pPr marL="2514600" indent="-228600" eaLnBrk="0" fontAlgn="base" hangingPunct="0">
              <a:spcBef>
                <a:spcPct val="0"/>
              </a:spcBef>
              <a:spcAft>
                <a:spcPct val="0"/>
              </a:spcAft>
              <a:defRPr sz="2400">
                <a:solidFill>
                  <a:schemeClr val="accent2"/>
                </a:solidFill>
                <a:latin typeface="Times New Roman" panose="02020603050405020304" pitchFamily="18" charset="0"/>
              </a:defRPr>
            </a:lvl6pPr>
            <a:lvl7pPr marL="2971800" indent="-228600" eaLnBrk="0" fontAlgn="base" hangingPunct="0">
              <a:spcBef>
                <a:spcPct val="0"/>
              </a:spcBef>
              <a:spcAft>
                <a:spcPct val="0"/>
              </a:spcAft>
              <a:defRPr sz="2400">
                <a:solidFill>
                  <a:schemeClr val="accent2"/>
                </a:solidFill>
                <a:latin typeface="Times New Roman" panose="02020603050405020304" pitchFamily="18" charset="0"/>
              </a:defRPr>
            </a:lvl7pPr>
            <a:lvl8pPr marL="3429000" indent="-228600" eaLnBrk="0" fontAlgn="base" hangingPunct="0">
              <a:spcBef>
                <a:spcPct val="0"/>
              </a:spcBef>
              <a:spcAft>
                <a:spcPct val="0"/>
              </a:spcAft>
              <a:defRPr sz="2400">
                <a:solidFill>
                  <a:schemeClr val="accent2"/>
                </a:solidFill>
                <a:latin typeface="Times New Roman" panose="02020603050405020304" pitchFamily="18" charset="0"/>
              </a:defRPr>
            </a:lvl8pPr>
            <a:lvl9pPr marL="3886200" indent="-228600" eaLnBrk="0" fontAlgn="base" hangingPunct="0">
              <a:spcBef>
                <a:spcPct val="0"/>
              </a:spcBef>
              <a:spcAft>
                <a:spcPct val="0"/>
              </a:spcAft>
              <a:defRPr sz="2400">
                <a:solidFill>
                  <a:schemeClr val="accent2"/>
                </a:solidFill>
                <a:latin typeface="Times New Roman" panose="02020603050405020304" pitchFamily="18" charset="0"/>
              </a:defRPr>
            </a:lvl9pPr>
          </a:lstStyle>
          <a:p>
            <a:endParaRPr lang="cs-CZ" altLang="cs-CZ"/>
          </a:p>
        </p:txBody>
      </p:sp>
      <p:sp>
        <p:nvSpPr>
          <p:cNvPr id="57348" name="Rectangle 3"/>
          <p:cNvSpPr>
            <a:spLocks noChangeArrowheads="1"/>
          </p:cNvSpPr>
          <p:nvPr/>
        </p:nvSpPr>
        <p:spPr bwMode="auto">
          <a:xfrm>
            <a:off x="3775075" y="9399588"/>
            <a:ext cx="2887663"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9050" tIns="0" rIns="19050" bIns="0" anchor="b"/>
          <a:lstStyle>
            <a:lvl1pPr defTabSz="762000">
              <a:defRPr sz="2400">
                <a:solidFill>
                  <a:schemeClr val="accent2"/>
                </a:solidFill>
                <a:latin typeface="Times New Roman" panose="02020603050405020304" pitchFamily="18" charset="0"/>
              </a:defRPr>
            </a:lvl1pPr>
            <a:lvl2pPr marL="742950" indent="-285750" defTabSz="762000">
              <a:defRPr sz="2400">
                <a:solidFill>
                  <a:schemeClr val="accent2"/>
                </a:solidFill>
                <a:latin typeface="Times New Roman" panose="02020603050405020304" pitchFamily="18" charset="0"/>
              </a:defRPr>
            </a:lvl2pPr>
            <a:lvl3pPr marL="1143000" indent="-228600" defTabSz="762000">
              <a:defRPr sz="2400">
                <a:solidFill>
                  <a:schemeClr val="accent2"/>
                </a:solidFill>
                <a:latin typeface="Times New Roman" panose="02020603050405020304" pitchFamily="18" charset="0"/>
              </a:defRPr>
            </a:lvl3pPr>
            <a:lvl4pPr marL="1600200" indent="-228600" defTabSz="762000">
              <a:defRPr sz="2400">
                <a:solidFill>
                  <a:schemeClr val="accent2"/>
                </a:solidFill>
                <a:latin typeface="Times New Roman" panose="02020603050405020304" pitchFamily="18" charset="0"/>
              </a:defRPr>
            </a:lvl4pPr>
            <a:lvl5pPr marL="2057400" indent="-228600" defTabSz="762000">
              <a:defRPr sz="2400">
                <a:solidFill>
                  <a:schemeClr val="accent2"/>
                </a:solidFill>
                <a:latin typeface="Times New Roman" panose="02020603050405020304" pitchFamily="18" charset="0"/>
              </a:defRPr>
            </a:lvl5pPr>
            <a:lvl6pPr marL="2514600" indent="-228600" defTabSz="762000" eaLnBrk="0" fontAlgn="base" hangingPunct="0">
              <a:spcBef>
                <a:spcPct val="0"/>
              </a:spcBef>
              <a:spcAft>
                <a:spcPct val="0"/>
              </a:spcAft>
              <a:defRPr sz="2400">
                <a:solidFill>
                  <a:schemeClr val="accent2"/>
                </a:solidFill>
                <a:latin typeface="Times New Roman" panose="02020603050405020304" pitchFamily="18" charset="0"/>
              </a:defRPr>
            </a:lvl6pPr>
            <a:lvl7pPr marL="2971800" indent="-228600" defTabSz="762000" eaLnBrk="0" fontAlgn="base" hangingPunct="0">
              <a:spcBef>
                <a:spcPct val="0"/>
              </a:spcBef>
              <a:spcAft>
                <a:spcPct val="0"/>
              </a:spcAft>
              <a:defRPr sz="2400">
                <a:solidFill>
                  <a:schemeClr val="accent2"/>
                </a:solidFill>
                <a:latin typeface="Times New Roman" panose="02020603050405020304" pitchFamily="18" charset="0"/>
              </a:defRPr>
            </a:lvl7pPr>
            <a:lvl8pPr marL="3429000" indent="-228600" defTabSz="762000" eaLnBrk="0" fontAlgn="base" hangingPunct="0">
              <a:spcBef>
                <a:spcPct val="0"/>
              </a:spcBef>
              <a:spcAft>
                <a:spcPct val="0"/>
              </a:spcAft>
              <a:defRPr sz="2400">
                <a:solidFill>
                  <a:schemeClr val="accent2"/>
                </a:solidFill>
                <a:latin typeface="Times New Roman" panose="02020603050405020304" pitchFamily="18" charset="0"/>
              </a:defRPr>
            </a:lvl8pPr>
            <a:lvl9pPr marL="3886200" indent="-228600" defTabSz="762000" eaLnBrk="0" fontAlgn="base" hangingPunct="0">
              <a:spcBef>
                <a:spcPct val="0"/>
              </a:spcBef>
              <a:spcAft>
                <a:spcPct val="0"/>
              </a:spcAft>
              <a:defRPr sz="2400">
                <a:solidFill>
                  <a:schemeClr val="accent2"/>
                </a:solidFill>
                <a:latin typeface="Times New Roman" panose="02020603050405020304" pitchFamily="18" charset="0"/>
              </a:defRPr>
            </a:lvl9pPr>
          </a:lstStyle>
          <a:p>
            <a:pPr algn="r"/>
            <a:r>
              <a:rPr lang="cs-CZ" altLang="cs-CZ" sz="1000" i="1">
                <a:solidFill>
                  <a:schemeClr val="tx1"/>
                </a:solidFill>
              </a:rPr>
              <a:t>4</a:t>
            </a:r>
          </a:p>
        </p:txBody>
      </p:sp>
      <p:sp>
        <p:nvSpPr>
          <p:cNvPr id="57349" name="Rectangle 4"/>
          <p:cNvSpPr>
            <a:spLocks noChangeArrowheads="1"/>
          </p:cNvSpPr>
          <p:nvPr/>
        </p:nvSpPr>
        <p:spPr bwMode="auto">
          <a:xfrm>
            <a:off x="-1588" y="9399588"/>
            <a:ext cx="2887663"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accent2"/>
                </a:solidFill>
                <a:latin typeface="Times New Roman" panose="02020603050405020304" pitchFamily="18" charset="0"/>
              </a:defRPr>
            </a:lvl1pPr>
            <a:lvl2pPr marL="742950" indent="-285750">
              <a:defRPr sz="2400">
                <a:solidFill>
                  <a:schemeClr val="accent2"/>
                </a:solidFill>
                <a:latin typeface="Times New Roman" panose="02020603050405020304" pitchFamily="18" charset="0"/>
              </a:defRPr>
            </a:lvl2pPr>
            <a:lvl3pPr marL="1143000" indent="-228600">
              <a:defRPr sz="2400">
                <a:solidFill>
                  <a:schemeClr val="accent2"/>
                </a:solidFill>
                <a:latin typeface="Times New Roman" panose="02020603050405020304" pitchFamily="18" charset="0"/>
              </a:defRPr>
            </a:lvl3pPr>
            <a:lvl4pPr marL="1600200" indent="-228600">
              <a:defRPr sz="2400">
                <a:solidFill>
                  <a:schemeClr val="accent2"/>
                </a:solidFill>
                <a:latin typeface="Times New Roman" panose="02020603050405020304" pitchFamily="18" charset="0"/>
              </a:defRPr>
            </a:lvl4pPr>
            <a:lvl5pPr marL="2057400" indent="-228600">
              <a:defRPr sz="2400">
                <a:solidFill>
                  <a:schemeClr val="accent2"/>
                </a:solidFill>
                <a:latin typeface="Times New Roman" panose="02020603050405020304" pitchFamily="18" charset="0"/>
              </a:defRPr>
            </a:lvl5pPr>
            <a:lvl6pPr marL="2514600" indent="-228600" eaLnBrk="0" fontAlgn="base" hangingPunct="0">
              <a:spcBef>
                <a:spcPct val="0"/>
              </a:spcBef>
              <a:spcAft>
                <a:spcPct val="0"/>
              </a:spcAft>
              <a:defRPr sz="2400">
                <a:solidFill>
                  <a:schemeClr val="accent2"/>
                </a:solidFill>
                <a:latin typeface="Times New Roman" panose="02020603050405020304" pitchFamily="18" charset="0"/>
              </a:defRPr>
            </a:lvl6pPr>
            <a:lvl7pPr marL="2971800" indent="-228600" eaLnBrk="0" fontAlgn="base" hangingPunct="0">
              <a:spcBef>
                <a:spcPct val="0"/>
              </a:spcBef>
              <a:spcAft>
                <a:spcPct val="0"/>
              </a:spcAft>
              <a:defRPr sz="2400">
                <a:solidFill>
                  <a:schemeClr val="accent2"/>
                </a:solidFill>
                <a:latin typeface="Times New Roman" panose="02020603050405020304" pitchFamily="18" charset="0"/>
              </a:defRPr>
            </a:lvl7pPr>
            <a:lvl8pPr marL="3429000" indent="-228600" eaLnBrk="0" fontAlgn="base" hangingPunct="0">
              <a:spcBef>
                <a:spcPct val="0"/>
              </a:spcBef>
              <a:spcAft>
                <a:spcPct val="0"/>
              </a:spcAft>
              <a:defRPr sz="2400">
                <a:solidFill>
                  <a:schemeClr val="accent2"/>
                </a:solidFill>
                <a:latin typeface="Times New Roman" panose="02020603050405020304" pitchFamily="18" charset="0"/>
              </a:defRPr>
            </a:lvl8pPr>
            <a:lvl9pPr marL="3886200" indent="-228600" eaLnBrk="0" fontAlgn="base" hangingPunct="0">
              <a:spcBef>
                <a:spcPct val="0"/>
              </a:spcBef>
              <a:spcAft>
                <a:spcPct val="0"/>
              </a:spcAft>
              <a:defRPr sz="2400">
                <a:solidFill>
                  <a:schemeClr val="accent2"/>
                </a:solidFill>
                <a:latin typeface="Times New Roman" panose="02020603050405020304" pitchFamily="18" charset="0"/>
              </a:defRPr>
            </a:lvl9pPr>
          </a:lstStyle>
          <a:p>
            <a:endParaRPr lang="cs-CZ" altLang="cs-CZ"/>
          </a:p>
        </p:txBody>
      </p:sp>
      <p:sp>
        <p:nvSpPr>
          <p:cNvPr id="57350" name="Rectangle 5"/>
          <p:cNvSpPr>
            <a:spLocks noChangeArrowheads="1"/>
          </p:cNvSpPr>
          <p:nvPr/>
        </p:nvSpPr>
        <p:spPr bwMode="auto">
          <a:xfrm>
            <a:off x="-1588" y="7938"/>
            <a:ext cx="2887663"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accent2"/>
                </a:solidFill>
                <a:latin typeface="Times New Roman" panose="02020603050405020304" pitchFamily="18" charset="0"/>
              </a:defRPr>
            </a:lvl1pPr>
            <a:lvl2pPr marL="742950" indent="-285750">
              <a:defRPr sz="2400">
                <a:solidFill>
                  <a:schemeClr val="accent2"/>
                </a:solidFill>
                <a:latin typeface="Times New Roman" panose="02020603050405020304" pitchFamily="18" charset="0"/>
              </a:defRPr>
            </a:lvl2pPr>
            <a:lvl3pPr marL="1143000" indent="-228600">
              <a:defRPr sz="2400">
                <a:solidFill>
                  <a:schemeClr val="accent2"/>
                </a:solidFill>
                <a:latin typeface="Times New Roman" panose="02020603050405020304" pitchFamily="18" charset="0"/>
              </a:defRPr>
            </a:lvl3pPr>
            <a:lvl4pPr marL="1600200" indent="-228600">
              <a:defRPr sz="2400">
                <a:solidFill>
                  <a:schemeClr val="accent2"/>
                </a:solidFill>
                <a:latin typeface="Times New Roman" panose="02020603050405020304" pitchFamily="18" charset="0"/>
              </a:defRPr>
            </a:lvl4pPr>
            <a:lvl5pPr marL="2057400" indent="-228600">
              <a:defRPr sz="2400">
                <a:solidFill>
                  <a:schemeClr val="accent2"/>
                </a:solidFill>
                <a:latin typeface="Times New Roman" panose="02020603050405020304" pitchFamily="18" charset="0"/>
              </a:defRPr>
            </a:lvl5pPr>
            <a:lvl6pPr marL="2514600" indent="-228600" eaLnBrk="0" fontAlgn="base" hangingPunct="0">
              <a:spcBef>
                <a:spcPct val="0"/>
              </a:spcBef>
              <a:spcAft>
                <a:spcPct val="0"/>
              </a:spcAft>
              <a:defRPr sz="2400">
                <a:solidFill>
                  <a:schemeClr val="accent2"/>
                </a:solidFill>
                <a:latin typeface="Times New Roman" panose="02020603050405020304" pitchFamily="18" charset="0"/>
              </a:defRPr>
            </a:lvl6pPr>
            <a:lvl7pPr marL="2971800" indent="-228600" eaLnBrk="0" fontAlgn="base" hangingPunct="0">
              <a:spcBef>
                <a:spcPct val="0"/>
              </a:spcBef>
              <a:spcAft>
                <a:spcPct val="0"/>
              </a:spcAft>
              <a:defRPr sz="2400">
                <a:solidFill>
                  <a:schemeClr val="accent2"/>
                </a:solidFill>
                <a:latin typeface="Times New Roman" panose="02020603050405020304" pitchFamily="18" charset="0"/>
              </a:defRPr>
            </a:lvl7pPr>
            <a:lvl8pPr marL="3429000" indent="-228600" eaLnBrk="0" fontAlgn="base" hangingPunct="0">
              <a:spcBef>
                <a:spcPct val="0"/>
              </a:spcBef>
              <a:spcAft>
                <a:spcPct val="0"/>
              </a:spcAft>
              <a:defRPr sz="2400">
                <a:solidFill>
                  <a:schemeClr val="accent2"/>
                </a:solidFill>
                <a:latin typeface="Times New Roman" panose="02020603050405020304" pitchFamily="18" charset="0"/>
              </a:defRPr>
            </a:lvl8pPr>
            <a:lvl9pPr marL="3886200" indent="-228600" eaLnBrk="0" fontAlgn="base" hangingPunct="0">
              <a:spcBef>
                <a:spcPct val="0"/>
              </a:spcBef>
              <a:spcAft>
                <a:spcPct val="0"/>
              </a:spcAft>
              <a:defRPr sz="2400">
                <a:solidFill>
                  <a:schemeClr val="accent2"/>
                </a:solidFill>
                <a:latin typeface="Times New Roman" panose="02020603050405020304" pitchFamily="18" charset="0"/>
              </a:defRPr>
            </a:lvl9pPr>
          </a:lstStyle>
          <a:p>
            <a:endParaRPr lang="cs-CZ" altLang="cs-CZ"/>
          </a:p>
        </p:txBody>
      </p:sp>
      <p:sp>
        <p:nvSpPr>
          <p:cNvPr id="57351" name="Rectangle 6"/>
          <p:cNvSpPr>
            <a:spLocks noChangeArrowheads="1" noTextEdit="1"/>
          </p:cNvSpPr>
          <p:nvPr>
            <p:ph type="sldImg"/>
          </p:nvPr>
        </p:nvSpPr>
        <p:spPr>
          <a:xfrm>
            <a:off x="52388" y="746125"/>
            <a:ext cx="6556375" cy="3689350"/>
          </a:xfrm>
          <a:ln cap="flat"/>
        </p:spPr>
      </p:sp>
      <p:sp>
        <p:nvSpPr>
          <p:cNvPr id="57352" name="Rectangle 7"/>
          <p:cNvSpPr>
            <a:spLocks noGrp="1" noChangeArrowheads="1"/>
          </p:cNvSpPr>
          <p:nvPr>
            <p:ph type="body" idx="1"/>
          </p:nvPr>
        </p:nvSpPr>
        <p:spPr>
          <a:noFill/>
        </p:spPr>
        <p:txBody>
          <a:bodyPr/>
          <a:lstStyle/>
          <a:p>
            <a:endParaRPr lang="cs-CZ" altLang="cs-CZ" smtClean="0"/>
          </a:p>
        </p:txBody>
      </p:sp>
    </p:spTree>
    <p:extLst>
      <p:ext uri="{BB962C8B-B14F-4D97-AF65-F5344CB8AC3E}">
        <p14:creationId xmlns:p14="http://schemas.microsoft.com/office/powerpoint/2010/main" val="165303933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5"/>
          <p:cNvSpPr>
            <a:spLocks noGrp="1" noChangeArrowheads="1"/>
          </p:cNvSpPr>
          <p:nvPr>
            <p:ph type="sldNum" sz="quarter" idx="5"/>
          </p:nvPr>
        </p:nvSpPr>
        <p:spPr>
          <a:noFill/>
        </p:spPr>
        <p:txBody>
          <a:bodyPr/>
          <a:lstStyle>
            <a:lvl1pPr defTabSz="762000">
              <a:defRPr sz="2400">
                <a:solidFill>
                  <a:schemeClr val="accent2"/>
                </a:solidFill>
                <a:latin typeface="Times New Roman" panose="02020603050405020304" pitchFamily="18" charset="0"/>
              </a:defRPr>
            </a:lvl1pPr>
            <a:lvl2pPr marL="742950" indent="-285750" defTabSz="762000">
              <a:defRPr sz="2400">
                <a:solidFill>
                  <a:schemeClr val="accent2"/>
                </a:solidFill>
                <a:latin typeface="Times New Roman" panose="02020603050405020304" pitchFamily="18" charset="0"/>
              </a:defRPr>
            </a:lvl2pPr>
            <a:lvl3pPr marL="1143000" indent="-228600" defTabSz="762000">
              <a:defRPr sz="2400">
                <a:solidFill>
                  <a:schemeClr val="accent2"/>
                </a:solidFill>
                <a:latin typeface="Times New Roman" panose="02020603050405020304" pitchFamily="18" charset="0"/>
              </a:defRPr>
            </a:lvl3pPr>
            <a:lvl4pPr marL="1600200" indent="-228600" defTabSz="762000">
              <a:defRPr sz="2400">
                <a:solidFill>
                  <a:schemeClr val="accent2"/>
                </a:solidFill>
                <a:latin typeface="Times New Roman" panose="02020603050405020304" pitchFamily="18" charset="0"/>
              </a:defRPr>
            </a:lvl4pPr>
            <a:lvl5pPr marL="2057400" indent="-228600" defTabSz="762000">
              <a:defRPr sz="2400">
                <a:solidFill>
                  <a:schemeClr val="accent2"/>
                </a:solidFill>
                <a:latin typeface="Times New Roman" panose="02020603050405020304" pitchFamily="18" charset="0"/>
              </a:defRPr>
            </a:lvl5pPr>
            <a:lvl6pPr marL="2514600" indent="-228600" defTabSz="762000" eaLnBrk="0" fontAlgn="base" hangingPunct="0">
              <a:spcBef>
                <a:spcPct val="0"/>
              </a:spcBef>
              <a:spcAft>
                <a:spcPct val="0"/>
              </a:spcAft>
              <a:defRPr sz="2400">
                <a:solidFill>
                  <a:schemeClr val="accent2"/>
                </a:solidFill>
                <a:latin typeface="Times New Roman" panose="02020603050405020304" pitchFamily="18" charset="0"/>
              </a:defRPr>
            </a:lvl6pPr>
            <a:lvl7pPr marL="2971800" indent="-228600" defTabSz="762000" eaLnBrk="0" fontAlgn="base" hangingPunct="0">
              <a:spcBef>
                <a:spcPct val="0"/>
              </a:spcBef>
              <a:spcAft>
                <a:spcPct val="0"/>
              </a:spcAft>
              <a:defRPr sz="2400">
                <a:solidFill>
                  <a:schemeClr val="accent2"/>
                </a:solidFill>
                <a:latin typeface="Times New Roman" panose="02020603050405020304" pitchFamily="18" charset="0"/>
              </a:defRPr>
            </a:lvl7pPr>
            <a:lvl8pPr marL="3429000" indent="-228600" defTabSz="762000" eaLnBrk="0" fontAlgn="base" hangingPunct="0">
              <a:spcBef>
                <a:spcPct val="0"/>
              </a:spcBef>
              <a:spcAft>
                <a:spcPct val="0"/>
              </a:spcAft>
              <a:defRPr sz="2400">
                <a:solidFill>
                  <a:schemeClr val="accent2"/>
                </a:solidFill>
                <a:latin typeface="Times New Roman" panose="02020603050405020304" pitchFamily="18" charset="0"/>
              </a:defRPr>
            </a:lvl8pPr>
            <a:lvl9pPr marL="3886200" indent="-228600" defTabSz="762000" eaLnBrk="0" fontAlgn="base" hangingPunct="0">
              <a:spcBef>
                <a:spcPct val="0"/>
              </a:spcBef>
              <a:spcAft>
                <a:spcPct val="0"/>
              </a:spcAft>
              <a:defRPr sz="2400">
                <a:solidFill>
                  <a:schemeClr val="accent2"/>
                </a:solidFill>
                <a:latin typeface="Times New Roman" panose="02020603050405020304" pitchFamily="18" charset="0"/>
              </a:defRPr>
            </a:lvl9pPr>
          </a:lstStyle>
          <a:p>
            <a:fld id="{DD2E6195-CFF2-43A4-BC59-BA3CC2BC898F}" type="slidenum">
              <a:rPr lang="cs-CZ" altLang="cs-CZ" sz="1000" smtClean="0">
                <a:solidFill>
                  <a:schemeClr val="tx1"/>
                </a:solidFill>
              </a:rPr>
              <a:pPr/>
              <a:t>25</a:t>
            </a:fld>
            <a:endParaRPr lang="cs-CZ" altLang="cs-CZ" sz="1000" smtClean="0">
              <a:solidFill>
                <a:schemeClr val="tx1"/>
              </a:solidFill>
            </a:endParaRPr>
          </a:p>
        </p:txBody>
      </p:sp>
      <p:sp>
        <p:nvSpPr>
          <p:cNvPr id="60419" name="Rectangle 2"/>
          <p:cNvSpPr>
            <a:spLocks noChangeArrowheads="1"/>
          </p:cNvSpPr>
          <p:nvPr/>
        </p:nvSpPr>
        <p:spPr bwMode="auto">
          <a:xfrm>
            <a:off x="3775075" y="7938"/>
            <a:ext cx="2887663"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accent2"/>
                </a:solidFill>
                <a:latin typeface="Times New Roman" panose="02020603050405020304" pitchFamily="18" charset="0"/>
              </a:defRPr>
            </a:lvl1pPr>
            <a:lvl2pPr marL="742950" indent="-285750">
              <a:defRPr sz="2400">
                <a:solidFill>
                  <a:schemeClr val="accent2"/>
                </a:solidFill>
                <a:latin typeface="Times New Roman" panose="02020603050405020304" pitchFamily="18" charset="0"/>
              </a:defRPr>
            </a:lvl2pPr>
            <a:lvl3pPr marL="1143000" indent="-228600">
              <a:defRPr sz="2400">
                <a:solidFill>
                  <a:schemeClr val="accent2"/>
                </a:solidFill>
                <a:latin typeface="Times New Roman" panose="02020603050405020304" pitchFamily="18" charset="0"/>
              </a:defRPr>
            </a:lvl3pPr>
            <a:lvl4pPr marL="1600200" indent="-228600">
              <a:defRPr sz="2400">
                <a:solidFill>
                  <a:schemeClr val="accent2"/>
                </a:solidFill>
                <a:latin typeface="Times New Roman" panose="02020603050405020304" pitchFamily="18" charset="0"/>
              </a:defRPr>
            </a:lvl4pPr>
            <a:lvl5pPr marL="2057400" indent="-228600">
              <a:defRPr sz="2400">
                <a:solidFill>
                  <a:schemeClr val="accent2"/>
                </a:solidFill>
                <a:latin typeface="Times New Roman" panose="02020603050405020304" pitchFamily="18" charset="0"/>
              </a:defRPr>
            </a:lvl5pPr>
            <a:lvl6pPr marL="2514600" indent="-228600" eaLnBrk="0" fontAlgn="base" hangingPunct="0">
              <a:spcBef>
                <a:spcPct val="0"/>
              </a:spcBef>
              <a:spcAft>
                <a:spcPct val="0"/>
              </a:spcAft>
              <a:defRPr sz="2400">
                <a:solidFill>
                  <a:schemeClr val="accent2"/>
                </a:solidFill>
                <a:latin typeface="Times New Roman" panose="02020603050405020304" pitchFamily="18" charset="0"/>
              </a:defRPr>
            </a:lvl6pPr>
            <a:lvl7pPr marL="2971800" indent="-228600" eaLnBrk="0" fontAlgn="base" hangingPunct="0">
              <a:spcBef>
                <a:spcPct val="0"/>
              </a:spcBef>
              <a:spcAft>
                <a:spcPct val="0"/>
              </a:spcAft>
              <a:defRPr sz="2400">
                <a:solidFill>
                  <a:schemeClr val="accent2"/>
                </a:solidFill>
                <a:latin typeface="Times New Roman" panose="02020603050405020304" pitchFamily="18" charset="0"/>
              </a:defRPr>
            </a:lvl7pPr>
            <a:lvl8pPr marL="3429000" indent="-228600" eaLnBrk="0" fontAlgn="base" hangingPunct="0">
              <a:spcBef>
                <a:spcPct val="0"/>
              </a:spcBef>
              <a:spcAft>
                <a:spcPct val="0"/>
              </a:spcAft>
              <a:defRPr sz="2400">
                <a:solidFill>
                  <a:schemeClr val="accent2"/>
                </a:solidFill>
                <a:latin typeface="Times New Roman" panose="02020603050405020304" pitchFamily="18" charset="0"/>
              </a:defRPr>
            </a:lvl8pPr>
            <a:lvl9pPr marL="3886200" indent="-228600" eaLnBrk="0" fontAlgn="base" hangingPunct="0">
              <a:spcBef>
                <a:spcPct val="0"/>
              </a:spcBef>
              <a:spcAft>
                <a:spcPct val="0"/>
              </a:spcAft>
              <a:defRPr sz="2400">
                <a:solidFill>
                  <a:schemeClr val="accent2"/>
                </a:solidFill>
                <a:latin typeface="Times New Roman" panose="02020603050405020304" pitchFamily="18" charset="0"/>
              </a:defRPr>
            </a:lvl9pPr>
          </a:lstStyle>
          <a:p>
            <a:endParaRPr lang="cs-CZ" altLang="cs-CZ"/>
          </a:p>
        </p:txBody>
      </p:sp>
      <p:sp>
        <p:nvSpPr>
          <p:cNvPr id="60420" name="Rectangle 3"/>
          <p:cNvSpPr>
            <a:spLocks noChangeArrowheads="1"/>
          </p:cNvSpPr>
          <p:nvPr/>
        </p:nvSpPr>
        <p:spPr bwMode="auto">
          <a:xfrm>
            <a:off x="3775075" y="9399588"/>
            <a:ext cx="2887663"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9050" tIns="0" rIns="19050" bIns="0" anchor="b"/>
          <a:lstStyle>
            <a:lvl1pPr defTabSz="762000">
              <a:defRPr sz="2400">
                <a:solidFill>
                  <a:schemeClr val="accent2"/>
                </a:solidFill>
                <a:latin typeface="Times New Roman" panose="02020603050405020304" pitchFamily="18" charset="0"/>
              </a:defRPr>
            </a:lvl1pPr>
            <a:lvl2pPr marL="742950" indent="-285750" defTabSz="762000">
              <a:defRPr sz="2400">
                <a:solidFill>
                  <a:schemeClr val="accent2"/>
                </a:solidFill>
                <a:latin typeface="Times New Roman" panose="02020603050405020304" pitchFamily="18" charset="0"/>
              </a:defRPr>
            </a:lvl2pPr>
            <a:lvl3pPr marL="1143000" indent="-228600" defTabSz="762000">
              <a:defRPr sz="2400">
                <a:solidFill>
                  <a:schemeClr val="accent2"/>
                </a:solidFill>
                <a:latin typeface="Times New Roman" panose="02020603050405020304" pitchFamily="18" charset="0"/>
              </a:defRPr>
            </a:lvl3pPr>
            <a:lvl4pPr marL="1600200" indent="-228600" defTabSz="762000">
              <a:defRPr sz="2400">
                <a:solidFill>
                  <a:schemeClr val="accent2"/>
                </a:solidFill>
                <a:latin typeface="Times New Roman" panose="02020603050405020304" pitchFamily="18" charset="0"/>
              </a:defRPr>
            </a:lvl4pPr>
            <a:lvl5pPr marL="2057400" indent="-228600" defTabSz="762000">
              <a:defRPr sz="2400">
                <a:solidFill>
                  <a:schemeClr val="accent2"/>
                </a:solidFill>
                <a:latin typeface="Times New Roman" panose="02020603050405020304" pitchFamily="18" charset="0"/>
              </a:defRPr>
            </a:lvl5pPr>
            <a:lvl6pPr marL="2514600" indent="-228600" defTabSz="762000" eaLnBrk="0" fontAlgn="base" hangingPunct="0">
              <a:spcBef>
                <a:spcPct val="0"/>
              </a:spcBef>
              <a:spcAft>
                <a:spcPct val="0"/>
              </a:spcAft>
              <a:defRPr sz="2400">
                <a:solidFill>
                  <a:schemeClr val="accent2"/>
                </a:solidFill>
                <a:latin typeface="Times New Roman" panose="02020603050405020304" pitchFamily="18" charset="0"/>
              </a:defRPr>
            </a:lvl6pPr>
            <a:lvl7pPr marL="2971800" indent="-228600" defTabSz="762000" eaLnBrk="0" fontAlgn="base" hangingPunct="0">
              <a:spcBef>
                <a:spcPct val="0"/>
              </a:spcBef>
              <a:spcAft>
                <a:spcPct val="0"/>
              </a:spcAft>
              <a:defRPr sz="2400">
                <a:solidFill>
                  <a:schemeClr val="accent2"/>
                </a:solidFill>
                <a:latin typeface="Times New Roman" panose="02020603050405020304" pitchFamily="18" charset="0"/>
              </a:defRPr>
            </a:lvl7pPr>
            <a:lvl8pPr marL="3429000" indent="-228600" defTabSz="762000" eaLnBrk="0" fontAlgn="base" hangingPunct="0">
              <a:spcBef>
                <a:spcPct val="0"/>
              </a:spcBef>
              <a:spcAft>
                <a:spcPct val="0"/>
              </a:spcAft>
              <a:defRPr sz="2400">
                <a:solidFill>
                  <a:schemeClr val="accent2"/>
                </a:solidFill>
                <a:latin typeface="Times New Roman" panose="02020603050405020304" pitchFamily="18" charset="0"/>
              </a:defRPr>
            </a:lvl8pPr>
            <a:lvl9pPr marL="3886200" indent="-228600" defTabSz="762000" eaLnBrk="0" fontAlgn="base" hangingPunct="0">
              <a:spcBef>
                <a:spcPct val="0"/>
              </a:spcBef>
              <a:spcAft>
                <a:spcPct val="0"/>
              </a:spcAft>
              <a:defRPr sz="2400">
                <a:solidFill>
                  <a:schemeClr val="accent2"/>
                </a:solidFill>
                <a:latin typeface="Times New Roman" panose="02020603050405020304" pitchFamily="18" charset="0"/>
              </a:defRPr>
            </a:lvl9pPr>
          </a:lstStyle>
          <a:p>
            <a:pPr algn="r"/>
            <a:r>
              <a:rPr lang="cs-CZ" altLang="cs-CZ" sz="1000" i="1">
                <a:solidFill>
                  <a:schemeClr val="tx1"/>
                </a:solidFill>
              </a:rPr>
              <a:t>4</a:t>
            </a:r>
          </a:p>
        </p:txBody>
      </p:sp>
      <p:sp>
        <p:nvSpPr>
          <p:cNvPr id="60421" name="Rectangle 4"/>
          <p:cNvSpPr>
            <a:spLocks noChangeArrowheads="1"/>
          </p:cNvSpPr>
          <p:nvPr/>
        </p:nvSpPr>
        <p:spPr bwMode="auto">
          <a:xfrm>
            <a:off x="-1588" y="9399588"/>
            <a:ext cx="2887663"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accent2"/>
                </a:solidFill>
                <a:latin typeface="Times New Roman" panose="02020603050405020304" pitchFamily="18" charset="0"/>
              </a:defRPr>
            </a:lvl1pPr>
            <a:lvl2pPr marL="742950" indent="-285750">
              <a:defRPr sz="2400">
                <a:solidFill>
                  <a:schemeClr val="accent2"/>
                </a:solidFill>
                <a:latin typeface="Times New Roman" panose="02020603050405020304" pitchFamily="18" charset="0"/>
              </a:defRPr>
            </a:lvl2pPr>
            <a:lvl3pPr marL="1143000" indent="-228600">
              <a:defRPr sz="2400">
                <a:solidFill>
                  <a:schemeClr val="accent2"/>
                </a:solidFill>
                <a:latin typeface="Times New Roman" panose="02020603050405020304" pitchFamily="18" charset="0"/>
              </a:defRPr>
            </a:lvl3pPr>
            <a:lvl4pPr marL="1600200" indent="-228600">
              <a:defRPr sz="2400">
                <a:solidFill>
                  <a:schemeClr val="accent2"/>
                </a:solidFill>
                <a:latin typeface="Times New Roman" panose="02020603050405020304" pitchFamily="18" charset="0"/>
              </a:defRPr>
            </a:lvl4pPr>
            <a:lvl5pPr marL="2057400" indent="-228600">
              <a:defRPr sz="2400">
                <a:solidFill>
                  <a:schemeClr val="accent2"/>
                </a:solidFill>
                <a:latin typeface="Times New Roman" panose="02020603050405020304" pitchFamily="18" charset="0"/>
              </a:defRPr>
            </a:lvl5pPr>
            <a:lvl6pPr marL="2514600" indent="-228600" eaLnBrk="0" fontAlgn="base" hangingPunct="0">
              <a:spcBef>
                <a:spcPct val="0"/>
              </a:spcBef>
              <a:spcAft>
                <a:spcPct val="0"/>
              </a:spcAft>
              <a:defRPr sz="2400">
                <a:solidFill>
                  <a:schemeClr val="accent2"/>
                </a:solidFill>
                <a:latin typeface="Times New Roman" panose="02020603050405020304" pitchFamily="18" charset="0"/>
              </a:defRPr>
            </a:lvl6pPr>
            <a:lvl7pPr marL="2971800" indent="-228600" eaLnBrk="0" fontAlgn="base" hangingPunct="0">
              <a:spcBef>
                <a:spcPct val="0"/>
              </a:spcBef>
              <a:spcAft>
                <a:spcPct val="0"/>
              </a:spcAft>
              <a:defRPr sz="2400">
                <a:solidFill>
                  <a:schemeClr val="accent2"/>
                </a:solidFill>
                <a:latin typeface="Times New Roman" panose="02020603050405020304" pitchFamily="18" charset="0"/>
              </a:defRPr>
            </a:lvl7pPr>
            <a:lvl8pPr marL="3429000" indent="-228600" eaLnBrk="0" fontAlgn="base" hangingPunct="0">
              <a:spcBef>
                <a:spcPct val="0"/>
              </a:spcBef>
              <a:spcAft>
                <a:spcPct val="0"/>
              </a:spcAft>
              <a:defRPr sz="2400">
                <a:solidFill>
                  <a:schemeClr val="accent2"/>
                </a:solidFill>
                <a:latin typeface="Times New Roman" panose="02020603050405020304" pitchFamily="18" charset="0"/>
              </a:defRPr>
            </a:lvl8pPr>
            <a:lvl9pPr marL="3886200" indent="-228600" eaLnBrk="0" fontAlgn="base" hangingPunct="0">
              <a:spcBef>
                <a:spcPct val="0"/>
              </a:spcBef>
              <a:spcAft>
                <a:spcPct val="0"/>
              </a:spcAft>
              <a:defRPr sz="2400">
                <a:solidFill>
                  <a:schemeClr val="accent2"/>
                </a:solidFill>
                <a:latin typeface="Times New Roman" panose="02020603050405020304" pitchFamily="18" charset="0"/>
              </a:defRPr>
            </a:lvl9pPr>
          </a:lstStyle>
          <a:p>
            <a:endParaRPr lang="cs-CZ" altLang="cs-CZ"/>
          </a:p>
        </p:txBody>
      </p:sp>
      <p:sp>
        <p:nvSpPr>
          <p:cNvPr id="60422" name="Rectangle 5"/>
          <p:cNvSpPr>
            <a:spLocks noChangeArrowheads="1"/>
          </p:cNvSpPr>
          <p:nvPr/>
        </p:nvSpPr>
        <p:spPr bwMode="auto">
          <a:xfrm>
            <a:off x="-1588" y="7938"/>
            <a:ext cx="2887663"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accent2"/>
                </a:solidFill>
                <a:latin typeface="Times New Roman" panose="02020603050405020304" pitchFamily="18" charset="0"/>
              </a:defRPr>
            </a:lvl1pPr>
            <a:lvl2pPr marL="742950" indent="-285750">
              <a:defRPr sz="2400">
                <a:solidFill>
                  <a:schemeClr val="accent2"/>
                </a:solidFill>
                <a:latin typeface="Times New Roman" panose="02020603050405020304" pitchFamily="18" charset="0"/>
              </a:defRPr>
            </a:lvl2pPr>
            <a:lvl3pPr marL="1143000" indent="-228600">
              <a:defRPr sz="2400">
                <a:solidFill>
                  <a:schemeClr val="accent2"/>
                </a:solidFill>
                <a:latin typeface="Times New Roman" panose="02020603050405020304" pitchFamily="18" charset="0"/>
              </a:defRPr>
            </a:lvl3pPr>
            <a:lvl4pPr marL="1600200" indent="-228600">
              <a:defRPr sz="2400">
                <a:solidFill>
                  <a:schemeClr val="accent2"/>
                </a:solidFill>
                <a:latin typeface="Times New Roman" panose="02020603050405020304" pitchFamily="18" charset="0"/>
              </a:defRPr>
            </a:lvl4pPr>
            <a:lvl5pPr marL="2057400" indent="-228600">
              <a:defRPr sz="2400">
                <a:solidFill>
                  <a:schemeClr val="accent2"/>
                </a:solidFill>
                <a:latin typeface="Times New Roman" panose="02020603050405020304" pitchFamily="18" charset="0"/>
              </a:defRPr>
            </a:lvl5pPr>
            <a:lvl6pPr marL="2514600" indent="-228600" eaLnBrk="0" fontAlgn="base" hangingPunct="0">
              <a:spcBef>
                <a:spcPct val="0"/>
              </a:spcBef>
              <a:spcAft>
                <a:spcPct val="0"/>
              </a:spcAft>
              <a:defRPr sz="2400">
                <a:solidFill>
                  <a:schemeClr val="accent2"/>
                </a:solidFill>
                <a:latin typeface="Times New Roman" panose="02020603050405020304" pitchFamily="18" charset="0"/>
              </a:defRPr>
            </a:lvl6pPr>
            <a:lvl7pPr marL="2971800" indent="-228600" eaLnBrk="0" fontAlgn="base" hangingPunct="0">
              <a:spcBef>
                <a:spcPct val="0"/>
              </a:spcBef>
              <a:spcAft>
                <a:spcPct val="0"/>
              </a:spcAft>
              <a:defRPr sz="2400">
                <a:solidFill>
                  <a:schemeClr val="accent2"/>
                </a:solidFill>
                <a:latin typeface="Times New Roman" panose="02020603050405020304" pitchFamily="18" charset="0"/>
              </a:defRPr>
            </a:lvl7pPr>
            <a:lvl8pPr marL="3429000" indent="-228600" eaLnBrk="0" fontAlgn="base" hangingPunct="0">
              <a:spcBef>
                <a:spcPct val="0"/>
              </a:spcBef>
              <a:spcAft>
                <a:spcPct val="0"/>
              </a:spcAft>
              <a:defRPr sz="2400">
                <a:solidFill>
                  <a:schemeClr val="accent2"/>
                </a:solidFill>
                <a:latin typeface="Times New Roman" panose="02020603050405020304" pitchFamily="18" charset="0"/>
              </a:defRPr>
            </a:lvl8pPr>
            <a:lvl9pPr marL="3886200" indent="-228600" eaLnBrk="0" fontAlgn="base" hangingPunct="0">
              <a:spcBef>
                <a:spcPct val="0"/>
              </a:spcBef>
              <a:spcAft>
                <a:spcPct val="0"/>
              </a:spcAft>
              <a:defRPr sz="2400">
                <a:solidFill>
                  <a:schemeClr val="accent2"/>
                </a:solidFill>
                <a:latin typeface="Times New Roman" panose="02020603050405020304" pitchFamily="18" charset="0"/>
              </a:defRPr>
            </a:lvl9pPr>
          </a:lstStyle>
          <a:p>
            <a:endParaRPr lang="cs-CZ" altLang="cs-CZ"/>
          </a:p>
        </p:txBody>
      </p:sp>
      <p:sp>
        <p:nvSpPr>
          <p:cNvPr id="60423" name="Rectangle 6"/>
          <p:cNvSpPr>
            <a:spLocks noChangeArrowheads="1" noTextEdit="1"/>
          </p:cNvSpPr>
          <p:nvPr>
            <p:ph type="sldImg"/>
          </p:nvPr>
        </p:nvSpPr>
        <p:spPr>
          <a:xfrm>
            <a:off x="52388" y="746125"/>
            <a:ext cx="6556375" cy="3689350"/>
          </a:xfrm>
          <a:ln cap="flat"/>
        </p:spPr>
      </p:sp>
      <p:sp>
        <p:nvSpPr>
          <p:cNvPr id="60424" name="Rectangle 7"/>
          <p:cNvSpPr>
            <a:spLocks noGrp="1" noChangeArrowheads="1"/>
          </p:cNvSpPr>
          <p:nvPr>
            <p:ph type="body" idx="1"/>
          </p:nvPr>
        </p:nvSpPr>
        <p:spPr>
          <a:noFill/>
        </p:spPr>
        <p:txBody>
          <a:bodyPr/>
          <a:lstStyle/>
          <a:p>
            <a:endParaRPr lang="cs-CZ" altLang="cs-CZ" smtClean="0"/>
          </a:p>
        </p:txBody>
      </p:sp>
    </p:spTree>
    <p:extLst>
      <p:ext uri="{BB962C8B-B14F-4D97-AF65-F5344CB8AC3E}">
        <p14:creationId xmlns:p14="http://schemas.microsoft.com/office/powerpoint/2010/main" val="330705325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5"/>
          <p:cNvSpPr>
            <a:spLocks noGrp="1" noChangeArrowheads="1"/>
          </p:cNvSpPr>
          <p:nvPr>
            <p:ph type="sldNum" sz="quarter" idx="5"/>
          </p:nvPr>
        </p:nvSpPr>
        <p:spPr>
          <a:noFill/>
        </p:spPr>
        <p:txBody>
          <a:bodyPr/>
          <a:lstStyle>
            <a:lvl1pPr defTabSz="762000">
              <a:defRPr sz="2400">
                <a:solidFill>
                  <a:schemeClr val="accent2"/>
                </a:solidFill>
                <a:latin typeface="Times New Roman" panose="02020603050405020304" pitchFamily="18" charset="0"/>
              </a:defRPr>
            </a:lvl1pPr>
            <a:lvl2pPr marL="742950" indent="-285750" defTabSz="762000">
              <a:defRPr sz="2400">
                <a:solidFill>
                  <a:schemeClr val="accent2"/>
                </a:solidFill>
                <a:latin typeface="Times New Roman" panose="02020603050405020304" pitchFamily="18" charset="0"/>
              </a:defRPr>
            </a:lvl2pPr>
            <a:lvl3pPr marL="1143000" indent="-228600" defTabSz="762000">
              <a:defRPr sz="2400">
                <a:solidFill>
                  <a:schemeClr val="accent2"/>
                </a:solidFill>
                <a:latin typeface="Times New Roman" panose="02020603050405020304" pitchFamily="18" charset="0"/>
              </a:defRPr>
            </a:lvl3pPr>
            <a:lvl4pPr marL="1600200" indent="-228600" defTabSz="762000">
              <a:defRPr sz="2400">
                <a:solidFill>
                  <a:schemeClr val="accent2"/>
                </a:solidFill>
                <a:latin typeface="Times New Roman" panose="02020603050405020304" pitchFamily="18" charset="0"/>
              </a:defRPr>
            </a:lvl4pPr>
            <a:lvl5pPr marL="2057400" indent="-228600" defTabSz="762000">
              <a:defRPr sz="2400">
                <a:solidFill>
                  <a:schemeClr val="accent2"/>
                </a:solidFill>
                <a:latin typeface="Times New Roman" panose="02020603050405020304" pitchFamily="18" charset="0"/>
              </a:defRPr>
            </a:lvl5pPr>
            <a:lvl6pPr marL="2514600" indent="-228600" defTabSz="762000" eaLnBrk="0" fontAlgn="base" hangingPunct="0">
              <a:spcBef>
                <a:spcPct val="0"/>
              </a:spcBef>
              <a:spcAft>
                <a:spcPct val="0"/>
              </a:spcAft>
              <a:defRPr sz="2400">
                <a:solidFill>
                  <a:schemeClr val="accent2"/>
                </a:solidFill>
                <a:latin typeface="Times New Roman" panose="02020603050405020304" pitchFamily="18" charset="0"/>
              </a:defRPr>
            </a:lvl6pPr>
            <a:lvl7pPr marL="2971800" indent="-228600" defTabSz="762000" eaLnBrk="0" fontAlgn="base" hangingPunct="0">
              <a:spcBef>
                <a:spcPct val="0"/>
              </a:spcBef>
              <a:spcAft>
                <a:spcPct val="0"/>
              </a:spcAft>
              <a:defRPr sz="2400">
                <a:solidFill>
                  <a:schemeClr val="accent2"/>
                </a:solidFill>
                <a:latin typeface="Times New Roman" panose="02020603050405020304" pitchFamily="18" charset="0"/>
              </a:defRPr>
            </a:lvl7pPr>
            <a:lvl8pPr marL="3429000" indent="-228600" defTabSz="762000" eaLnBrk="0" fontAlgn="base" hangingPunct="0">
              <a:spcBef>
                <a:spcPct val="0"/>
              </a:spcBef>
              <a:spcAft>
                <a:spcPct val="0"/>
              </a:spcAft>
              <a:defRPr sz="2400">
                <a:solidFill>
                  <a:schemeClr val="accent2"/>
                </a:solidFill>
                <a:latin typeface="Times New Roman" panose="02020603050405020304" pitchFamily="18" charset="0"/>
              </a:defRPr>
            </a:lvl8pPr>
            <a:lvl9pPr marL="3886200" indent="-228600" defTabSz="762000" eaLnBrk="0" fontAlgn="base" hangingPunct="0">
              <a:spcBef>
                <a:spcPct val="0"/>
              </a:spcBef>
              <a:spcAft>
                <a:spcPct val="0"/>
              </a:spcAft>
              <a:defRPr sz="2400">
                <a:solidFill>
                  <a:schemeClr val="accent2"/>
                </a:solidFill>
                <a:latin typeface="Times New Roman" panose="02020603050405020304" pitchFamily="18" charset="0"/>
              </a:defRPr>
            </a:lvl9pPr>
          </a:lstStyle>
          <a:p>
            <a:fld id="{226A30A9-CA92-4084-8C9C-5298519F88DD}" type="slidenum">
              <a:rPr lang="cs-CZ" altLang="cs-CZ" sz="1000" smtClean="0">
                <a:solidFill>
                  <a:schemeClr val="tx1"/>
                </a:solidFill>
              </a:rPr>
              <a:pPr/>
              <a:t>32</a:t>
            </a:fld>
            <a:endParaRPr lang="cs-CZ" altLang="cs-CZ" sz="1000" smtClean="0">
              <a:solidFill>
                <a:schemeClr val="tx1"/>
              </a:solidFill>
            </a:endParaRPr>
          </a:p>
        </p:txBody>
      </p:sp>
      <p:sp>
        <p:nvSpPr>
          <p:cNvPr id="68611" name="Rectangle 2"/>
          <p:cNvSpPr>
            <a:spLocks noChangeArrowheads="1"/>
          </p:cNvSpPr>
          <p:nvPr/>
        </p:nvSpPr>
        <p:spPr bwMode="auto">
          <a:xfrm>
            <a:off x="3775075" y="7938"/>
            <a:ext cx="2887663"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accent2"/>
                </a:solidFill>
                <a:latin typeface="Times New Roman" panose="02020603050405020304" pitchFamily="18" charset="0"/>
              </a:defRPr>
            </a:lvl1pPr>
            <a:lvl2pPr marL="742950" indent="-285750">
              <a:defRPr sz="2400">
                <a:solidFill>
                  <a:schemeClr val="accent2"/>
                </a:solidFill>
                <a:latin typeface="Times New Roman" panose="02020603050405020304" pitchFamily="18" charset="0"/>
              </a:defRPr>
            </a:lvl2pPr>
            <a:lvl3pPr marL="1143000" indent="-228600">
              <a:defRPr sz="2400">
                <a:solidFill>
                  <a:schemeClr val="accent2"/>
                </a:solidFill>
                <a:latin typeface="Times New Roman" panose="02020603050405020304" pitchFamily="18" charset="0"/>
              </a:defRPr>
            </a:lvl3pPr>
            <a:lvl4pPr marL="1600200" indent="-228600">
              <a:defRPr sz="2400">
                <a:solidFill>
                  <a:schemeClr val="accent2"/>
                </a:solidFill>
                <a:latin typeface="Times New Roman" panose="02020603050405020304" pitchFamily="18" charset="0"/>
              </a:defRPr>
            </a:lvl4pPr>
            <a:lvl5pPr marL="2057400" indent="-228600">
              <a:defRPr sz="2400">
                <a:solidFill>
                  <a:schemeClr val="accent2"/>
                </a:solidFill>
                <a:latin typeface="Times New Roman" panose="02020603050405020304" pitchFamily="18" charset="0"/>
              </a:defRPr>
            </a:lvl5pPr>
            <a:lvl6pPr marL="2514600" indent="-228600" eaLnBrk="0" fontAlgn="base" hangingPunct="0">
              <a:spcBef>
                <a:spcPct val="0"/>
              </a:spcBef>
              <a:spcAft>
                <a:spcPct val="0"/>
              </a:spcAft>
              <a:defRPr sz="2400">
                <a:solidFill>
                  <a:schemeClr val="accent2"/>
                </a:solidFill>
                <a:latin typeface="Times New Roman" panose="02020603050405020304" pitchFamily="18" charset="0"/>
              </a:defRPr>
            </a:lvl6pPr>
            <a:lvl7pPr marL="2971800" indent="-228600" eaLnBrk="0" fontAlgn="base" hangingPunct="0">
              <a:spcBef>
                <a:spcPct val="0"/>
              </a:spcBef>
              <a:spcAft>
                <a:spcPct val="0"/>
              </a:spcAft>
              <a:defRPr sz="2400">
                <a:solidFill>
                  <a:schemeClr val="accent2"/>
                </a:solidFill>
                <a:latin typeface="Times New Roman" panose="02020603050405020304" pitchFamily="18" charset="0"/>
              </a:defRPr>
            </a:lvl7pPr>
            <a:lvl8pPr marL="3429000" indent="-228600" eaLnBrk="0" fontAlgn="base" hangingPunct="0">
              <a:spcBef>
                <a:spcPct val="0"/>
              </a:spcBef>
              <a:spcAft>
                <a:spcPct val="0"/>
              </a:spcAft>
              <a:defRPr sz="2400">
                <a:solidFill>
                  <a:schemeClr val="accent2"/>
                </a:solidFill>
                <a:latin typeface="Times New Roman" panose="02020603050405020304" pitchFamily="18" charset="0"/>
              </a:defRPr>
            </a:lvl8pPr>
            <a:lvl9pPr marL="3886200" indent="-228600" eaLnBrk="0" fontAlgn="base" hangingPunct="0">
              <a:spcBef>
                <a:spcPct val="0"/>
              </a:spcBef>
              <a:spcAft>
                <a:spcPct val="0"/>
              </a:spcAft>
              <a:defRPr sz="2400">
                <a:solidFill>
                  <a:schemeClr val="accent2"/>
                </a:solidFill>
                <a:latin typeface="Times New Roman" panose="02020603050405020304" pitchFamily="18" charset="0"/>
              </a:defRPr>
            </a:lvl9pPr>
          </a:lstStyle>
          <a:p>
            <a:endParaRPr lang="cs-CZ" altLang="cs-CZ"/>
          </a:p>
        </p:txBody>
      </p:sp>
      <p:sp>
        <p:nvSpPr>
          <p:cNvPr id="68612" name="Rectangle 3"/>
          <p:cNvSpPr>
            <a:spLocks noChangeArrowheads="1"/>
          </p:cNvSpPr>
          <p:nvPr/>
        </p:nvSpPr>
        <p:spPr bwMode="auto">
          <a:xfrm>
            <a:off x="3775075" y="9399588"/>
            <a:ext cx="2887663"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9050" tIns="0" rIns="19050" bIns="0" anchor="b"/>
          <a:lstStyle>
            <a:lvl1pPr defTabSz="762000">
              <a:defRPr sz="2400">
                <a:solidFill>
                  <a:schemeClr val="accent2"/>
                </a:solidFill>
                <a:latin typeface="Times New Roman" panose="02020603050405020304" pitchFamily="18" charset="0"/>
              </a:defRPr>
            </a:lvl1pPr>
            <a:lvl2pPr marL="742950" indent="-285750" defTabSz="762000">
              <a:defRPr sz="2400">
                <a:solidFill>
                  <a:schemeClr val="accent2"/>
                </a:solidFill>
                <a:latin typeface="Times New Roman" panose="02020603050405020304" pitchFamily="18" charset="0"/>
              </a:defRPr>
            </a:lvl2pPr>
            <a:lvl3pPr marL="1143000" indent="-228600" defTabSz="762000">
              <a:defRPr sz="2400">
                <a:solidFill>
                  <a:schemeClr val="accent2"/>
                </a:solidFill>
                <a:latin typeface="Times New Roman" panose="02020603050405020304" pitchFamily="18" charset="0"/>
              </a:defRPr>
            </a:lvl3pPr>
            <a:lvl4pPr marL="1600200" indent="-228600" defTabSz="762000">
              <a:defRPr sz="2400">
                <a:solidFill>
                  <a:schemeClr val="accent2"/>
                </a:solidFill>
                <a:latin typeface="Times New Roman" panose="02020603050405020304" pitchFamily="18" charset="0"/>
              </a:defRPr>
            </a:lvl4pPr>
            <a:lvl5pPr marL="2057400" indent="-228600" defTabSz="762000">
              <a:defRPr sz="2400">
                <a:solidFill>
                  <a:schemeClr val="accent2"/>
                </a:solidFill>
                <a:latin typeface="Times New Roman" panose="02020603050405020304" pitchFamily="18" charset="0"/>
              </a:defRPr>
            </a:lvl5pPr>
            <a:lvl6pPr marL="2514600" indent="-228600" defTabSz="762000" eaLnBrk="0" fontAlgn="base" hangingPunct="0">
              <a:spcBef>
                <a:spcPct val="0"/>
              </a:spcBef>
              <a:spcAft>
                <a:spcPct val="0"/>
              </a:spcAft>
              <a:defRPr sz="2400">
                <a:solidFill>
                  <a:schemeClr val="accent2"/>
                </a:solidFill>
                <a:latin typeface="Times New Roman" panose="02020603050405020304" pitchFamily="18" charset="0"/>
              </a:defRPr>
            </a:lvl6pPr>
            <a:lvl7pPr marL="2971800" indent="-228600" defTabSz="762000" eaLnBrk="0" fontAlgn="base" hangingPunct="0">
              <a:spcBef>
                <a:spcPct val="0"/>
              </a:spcBef>
              <a:spcAft>
                <a:spcPct val="0"/>
              </a:spcAft>
              <a:defRPr sz="2400">
                <a:solidFill>
                  <a:schemeClr val="accent2"/>
                </a:solidFill>
                <a:latin typeface="Times New Roman" panose="02020603050405020304" pitchFamily="18" charset="0"/>
              </a:defRPr>
            </a:lvl7pPr>
            <a:lvl8pPr marL="3429000" indent="-228600" defTabSz="762000" eaLnBrk="0" fontAlgn="base" hangingPunct="0">
              <a:spcBef>
                <a:spcPct val="0"/>
              </a:spcBef>
              <a:spcAft>
                <a:spcPct val="0"/>
              </a:spcAft>
              <a:defRPr sz="2400">
                <a:solidFill>
                  <a:schemeClr val="accent2"/>
                </a:solidFill>
                <a:latin typeface="Times New Roman" panose="02020603050405020304" pitchFamily="18" charset="0"/>
              </a:defRPr>
            </a:lvl8pPr>
            <a:lvl9pPr marL="3886200" indent="-228600" defTabSz="762000" eaLnBrk="0" fontAlgn="base" hangingPunct="0">
              <a:spcBef>
                <a:spcPct val="0"/>
              </a:spcBef>
              <a:spcAft>
                <a:spcPct val="0"/>
              </a:spcAft>
              <a:defRPr sz="2400">
                <a:solidFill>
                  <a:schemeClr val="accent2"/>
                </a:solidFill>
                <a:latin typeface="Times New Roman" panose="02020603050405020304" pitchFamily="18" charset="0"/>
              </a:defRPr>
            </a:lvl9pPr>
          </a:lstStyle>
          <a:p>
            <a:pPr algn="r"/>
            <a:r>
              <a:rPr lang="cs-CZ" altLang="cs-CZ" sz="1000" i="1">
                <a:solidFill>
                  <a:schemeClr val="tx1"/>
                </a:solidFill>
              </a:rPr>
              <a:t>4</a:t>
            </a:r>
          </a:p>
        </p:txBody>
      </p:sp>
      <p:sp>
        <p:nvSpPr>
          <p:cNvPr id="68613" name="Rectangle 4"/>
          <p:cNvSpPr>
            <a:spLocks noChangeArrowheads="1"/>
          </p:cNvSpPr>
          <p:nvPr/>
        </p:nvSpPr>
        <p:spPr bwMode="auto">
          <a:xfrm>
            <a:off x="-1588" y="9399588"/>
            <a:ext cx="2887663"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accent2"/>
                </a:solidFill>
                <a:latin typeface="Times New Roman" panose="02020603050405020304" pitchFamily="18" charset="0"/>
              </a:defRPr>
            </a:lvl1pPr>
            <a:lvl2pPr marL="742950" indent="-285750">
              <a:defRPr sz="2400">
                <a:solidFill>
                  <a:schemeClr val="accent2"/>
                </a:solidFill>
                <a:latin typeface="Times New Roman" panose="02020603050405020304" pitchFamily="18" charset="0"/>
              </a:defRPr>
            </a:lvl2pPr>
            <a:lvl3pPr marL="1143000" indent="-228600">
              <a:defRPr sz="2400">
                <a:solidFill>
                  <a:schemeClr val="accent2"/>
                </a:solidFill>
                <a:latin typeface="Times New Roman" panose="02020603050405020304" pitchFamily="18" charset="0"/>
              </a:defRPr>
            </a:lvl3pPr>
            <a:lvl4pPr marL="1600200" indent="-228600">
              <a:defRPr sz="2400">
                <a:solidFill>
                  <a:schemeClr val="accent2"/>
                </a:solidFill>
                <a:latin typeface="Times New Roman" panose="02020603050405020304" pitchFamily="18" charset="0"/>
              </a:defRPr>
            </a:lvl4pPr>
            <a:lvl5pPr marL="2057400" indent="-228600">
              <a:defRPr sz="2400">
                <a:solidFill>
                  <a:schemeClr val="accent2"/>
                </a:solidFill>
                <a:latin typeface="Times New Roman" panose="02020603050405020304" pitchFamily="18" charset="0"/>
              </a:defRPr>
            </a:lvl5pPr>
            <a:lvl6pPr marL="2514600" indent="-228600" eaLnBrk="0" fontAlgn="base" hangingPunct="0">
              <a:spcBef>
                <a:spcPct val="0"/>
              </a:spcBef>
              <a:spcAft>
                <a:spcPct val="0"/>
              </a:spcAft>
              <a:defRPr sz="2400">
                <a:solidFill>
                  <a:schemeClr val="accent2"/>
                </a:solidFill>
                <a:latin typeface="Times New Roman" panose="02020603050405020304" pitchFamily="18" charset="0"/>
              </a:defRPr>
            </a:lvl6pPr>
            <a:lvl7pPr marL="2971800" indent="-228600" eaLnBrk="0" fontAlgn="base" hangingPunct="0">
              <a:spcBef>
                <a:spcPct val="0"/>
              </a:spcBef>
              <a:spcAft>
                <a:spcPct val="0"/>
              </a:spcAft>
              <a:defRPr sz="2400">
                <a:solidFill>
                  <a:schemeClr val="accent2"/>
                </a:solidFill>
                <a:latin typeface="Times New Roman" panose="02020603050405020304" pitchFamily="18" charset="0"/>
              </a:defRPr>
            </a:lvl7pPr>
            <a:lvl8pPr marL="3429000" indent="-228600" eaLnBrk="0" fontAlgn="base" hangingPunct="0">
              <a:spcBef>
                <a:spcPct val="0"/>
              </a:spcBef>
              <a:spcAft>
                <a:spcPct val="0"/>
              </a:spcAft>
              <a:defRPr sz="2400">
                <a:solidFill>
                  <a:schemeClr val="accent2"/>
                </a:solidFill>
                <a:latin typeface="Times New Roman" panose="02020603050405020304" pitchFamily="18" charset="0"/>
              </a:defRPr>
            </a:lvl8pPr>
            <a:lvl9pPr marL="3886200" indent="-228600" eaLnBrk="0" fontAlgn="base" hangingPunct="0">
              <a:spcBef>
                <a:spcPct val="0"/>
              </a:spcBef>
              <a:spcAft>
                <a:spcPct val="0"/>
              </a:spcAft>
              <a:defRPr sz="2400">
                <a:solidFill>
                  <a:schemeClr val="accent2"/>
                </a:solidFill>
                <a:latin typeface="Times New Roman" panose="02020603050405020304" pitchFamily="18" charset="0"/>
              </a:defRPr>
            </a:lvl9pPr>
          </a:lstStyle>
          <a:p>
            <a:endParaRPr lang="cs-CZ" altLang="cs-CZ"/>
          </a:p>
        </p:txBody>
      </p:sp>
      <p:sp>
        <p:nvSpPr>
          <p:cNvPr id="68614" name="Rectangle 5"/>
          <p:cNvSpPr>
            <a:spLocks noChangeArrowheads="1"/>
          </p:cNvSpPr>
          <p:nvPr/>
        </p:nvSpPr>
        <p:spPr bwMode="auto">
          <a:xfrm>
            <a:off x="-1588" y="7938"/>
            <a:ext cx="2887663"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accent2"/>
                </a:solidFill>
                <a:latin typeface="Times New Roman" panose="02020603050405020304" pitchFamily="18" charset="0"/>
              </a:defRPr>
            </a:lvl1pPr>
            <a:lvl2pPr marL="742950" indent="-285750">
              <a:defRPr sz="2400">
                <a:solidFill>
                  <a:schemeClr val="accent2"/>
                </a:solidFill>
                <a:latin typeface="Times New Roman" panose="02020603050405020304" pitchFamily="18" charset="0"/>
              </a:defRPr>
            </a:lvl2pPr>
            <a:lvl3pPr marL="1143000" indent="-228600">
              <a:defRPr sz="2400">
                <a:solidFill>
                  <a:schemeClr val="accent2"/>
                </a:solidFill>
                <a:latin typeface="Times New Roman" panose="02020603050405020304" pitchFamily="18" charset="0"/>
              </a:defRPr>
            </a:lvl3pPr>
            <a:lvl4pPr marL="1600200" indent="-228600">
              <a:defRPr sz="2400">
                <a:solidFill>
                  <a:schemeClr val="accent2"/>
                </a:solidFill>
                <a:latin typeface="Times New Roman" panose="02020603050405020304" pitchFamily="18" charset="0"/>
              </a:defRPr>
            </a:lvl4pPr>
            <a:lvl5pPr marL="2057400" indent="-228600">
              <a:defRPr sz="2400">
                <a:solidFill>
                  <a:schemeClr val="accent2"/>
                </a:solidFill>
                <a:latin typeface="Times New Roman" panose="02020603050405020304" pitchFamily="18" charset="0"/>
              </a:defRPr>
            </a:lvl5pPr>
            <a:lvl6pPr marL="2514600" indent="-228600" eaLnBrk="0" fontAlgn="base" hangingPunct="0">
              <a:spcBef>
                <a:spcPct val="0"/>
              </a:spcBef>
              <a:spcAft>
                <a:spcPct val="0"/>
              </a:spcAft>
              <a:defRPr sz="2400">
                <a:solidFill>
                  <a:schemeClr val="accent2"/>
                </a:solidFill>
                <a:latin typeface="Times New Roman" panose="02020603050405020304" pitchFamily="18" charset="0"/>
              </a:defRPr>
            </a:lvl6pPr>
            <a:lvl7pPr marL="2971800" indent="-228600" eaLnBrk="0" fontAlgn="base" hangingPunct="0">
              <a:spcBef>
                <a:spcPct val="0"/>
              </a:spcBef>
              <a:spcAft>
                <a:spcPct val="0"/>
              </a:spcAft>
              <a:defRPr sz="2400">
                <a:solidFill>
                  <a:schemeClr val="accent2"/>
                </a:solidFill>
                <a:latin typeface="Times New Roman" panose="02020603050405020304" pitchFamily="18" charset="0"/>
              </a:defRPr>
            </a:lvl7pPr>
            <a:lvl8pPr marL="3429000" indent="-228600" eaLnBrk="0" fontAlgn="base" hangingPunct="0">
              <a:spcBef>
                <a:spcPct val="0"/>
              </a:spcBef>
              <a:spcAft>
                <a:spcPct val="0"/>
              </a:spcAft>
              <a:defRPr sz="2400">
                <a:solidFill>
                  <a:schemeClr val="accent2"/>
                </a:solidFill>
                <a:latin typeface="Times New Roman" panose="02020603050405020304" pitchFamily="18" charset="0"/>
              </a:defRPr>
            </a:lvl8pPr>
            <a:lvl9pPr marL="3886200" indent="-228600" eaLnBrk="0" fontAlgn="base" hangingPunct="0">
              <a:spcBef>
                <a:spcPct val="0"/>
              </a:spcBef>
              <a:spcAft>
                <a:spcPct val="0"/>
              </a:spcAft>
              <a:defRPr sz="2400">
                <a:solidFill>
                  <a:schemeClr val="accent2"/>
                </a:solidFill>
                <a:latin typeface="Times New Roman" panose="02020603050405020304" pitchFamily="18" charset="0"/>
              </a:defRPr>
            </a:lvl9pPr>
          </a:lstStyle>
          <a:p>
            <a:endParaRPr lang="cs-CZ" altLang="cs-CZ"/>
          </a:p>
        </p:txBody>
      </p:sp>
      <p:sp>
        <p:nvSpPr>
          <p:cNvPr id="68615" name="Rectangle 6"/>
          <p:cNvSpPr>
            <a:spLocks noChangeArrowheads="1" noTextEdit="1"/>
          </p:cNvSpPr>
          <p:nvPr>
            <p:ph type="sldImg"/>
          </p:nvPr>
        </p:nvSpPr>
        <p:spPr>
          <a:xfrm>
            <a:off x="52388" y="746125"/>
            <a:ext cx="6556375" cy="3689350"/>
          </a:xfrm>
          <a:ln cap="flat"/>
        </p:spPr>
      </p:sp>
      <p:sp>
        <p:nvSpPr>
          <p:cNvPr id="68616" name="Rectangle 7"/>
          <p:cNvSpPr>
            <a:spLocks noGrp="1" noChangeArrowheads="1"/>
          </p:cNvSpPr>
          <p:nvPr>
            <p:ph type="body" idx="1"/>
          </p:nvPr>
        </p:nvSpPr>
        <p:spPr>
          <a:noFill/>
        </p:spPr>
        <p:txBody>
          <a:bodyPr/>
          <a:lstStyle/>
          <a:p>
            <a:endParaRPr lang="cs-CZ" altLang="cs-CZ" smtClean="0"/>
          </a:p>
        </p:txBody>
      </p:sp>
    </p:spTree>
    <p:extLst>
      <p:ext uri="{BB962C8B-B14F-4D97-AF65-F5344CB8AC3E}">
        <p14:creationId xmlns:p14="http://schemas.microsoft.com/office/powerpoint/2010/main" val="339422754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5"/>
          <p:cNvSpPr>
            <a:spLocks noGrp="1" noChangeArrowheads="1"/>
          </p:cNvSpPr>
          <p:nvPr>
            <p:ph type="sldNum" sz="quarter" idx="5"/>
          </p:nvPr>
        </p:nvSpPr>
        <p:spPr>
          <a:noFill/>
        </p:spPr>
        <p:txBody>
          <a:bodyPr/>
          <a:lstStyle>
            <a:lvl1pPr defTabSz="762000">
              <a:defRPr sz="2400">
                <a:solidFill>
                  <a:schemeClr val="accent2"/>
                </a:solidFill>
                <a:latin typeface="Times New Roman" panose="02020603050405020304" pitchFamily="18" charset="0"/>
              </a:defRPr>
            </a:lvl1pPr>
            <a:lvl2pPr marL="742950" indent="-285750" defTabSz="762000">
              <a:defRPr sz="2400">
                <a:solidFill>
                  <a:schemeClr val="accent2"/>
                </a:solidFill>
                <a:latin typeface="Times New Roman" panose="02020603050405020304" pitchFamily="18" charset="0"/>
              </a:defRPr>
            </a:lvl2pPr>
            <a:lvl3pPr marL="1143000" indent="-228600" defTabSz="762000">
              <a:defRPr sz="2400">
                <a:solidFill>
                  <a:schemeClr val="accent2"/>
                </a:solidFill>
                <a:latin typeface="Times New Roman" panose="02020603050405020304" pitchFamily="18" charset="0"/>
              </a:defRPr>
            </a:lvl3pPr>
            <a:lvl4pPr marL="1600200" indent="-228600" defTabSz="762000">
              <a:defRPr sz="2400">
                <a:solidFill>
                  <a:schemeClr val="accent2"/>
                </a:solidFill>
                <a:latin typeface="Times New Roman" panose="02020603050405020304" pitchFamily="18" charset="0"/>
              </a:defRPr>
            </a:lvl4pPr>
            <a:lvl5pPr marL="2057400" indent="-228600" defTabSz="762000">
              <a:defRPr sz="2400">
                <a:solidFill>
                  <a:schemeClr val="accent2"/>
                </a:solidFill>
                <a:latin typeface="Times New Roman" panose="02020603050405020304" pitchFamily="18" charset="0"/>
              </a:defRPr>
            </a:lvl5pPr>
            <a:lvl6pPr marL="2514600" indent="-228600" defTabSz="762000" eaLnBrk="0" fontAlgn="base" hangingPunct="0">
              <a:spcBef>
                <a:spcPct val="0"/>
              </a:spcBef>
              <a:spcAft>
                <a:spcPct val="0"/>
              </a:spcAft>
              <a:defRPr sz="2400">
                <a:solidFill>
                  <a:schemeClr val="accent2"/>
                </a:solidFill>
                <a:latin typeface="Times New Roman" panose="02020603050405020304" pitchFamily="18" charset="0"/>
              </a:defRPr>
            </a:lvl6pPr>
            <a:lvl7pPr marL="2971800" indent="-228600" defTabSz="762000" eaLnBrk="0" fontAlgn="base" hangingPunct="0">
              <a:spcBef>
                <a:spcPct val="0"/>
              </a:spcBef>
              <a:spcAft>
                <a:spcPct val="0"/>
              </a:spcAft>
              <a:defRPr sz="2400">
                <a:solidFill>
                  <a:schemeClr val="accent2"/>
                </a:solidFill>
                <a:latin typeface="Times New Roman" panose="02020603050405020304" pitchFamily="18" charset="0"/>
              </a:defRPr>
            </a:lvl7pPr>
            <a:lvl8pPr marL="3429000" indent="-228600" defTabSz="762000" eaLnBrk="0" fontAlgn="base" hangingPunct="0">
              <a:spcBef>
                <a:spcPct val="0"/>
              </a:spcBef>
              <a:spcAft>
                <a:spcPct val="0"/>
              </a:spcAft>
              <a:defRPr sz="2400">
                <a:solidFill>
                  <a:schemeClr val="accent2"/>
                </a:solidFill>
                <a:latin typeface="Times New Roman" panose="02020603050405020304" pitchFamily="18" charset="0"/>
              </a:defRPr>
            </a:lvl8pPr>
            <a:lvl9pPr marL="3886200" indent="-228600" defTabSz="762000" eaLnBrk="0" fontAlgn="base" hangingPunct="0">
              <a:spcBef>
                <a:spcPct val="0"/>
              </a:spcBef>
              <a:spcAft>
                <a:spcPct val="0"/>
              </a:spcAft>
              <a:defRPr sz="2400">
                <a:solidFill>
                  <a:schemeClr val="accent2"/>
                </a:solidFill>
                <a:latin typeface="Times New Roman" panose="02020603050405020304" pitchFamily="18" charset="0"/>
              </a:defRPr>
            </a:lvl9pPr>
          </a:lstStyle>
          <a:p>
            <a:fld id="{4E0A82F9-12A9-4996-88C0-5DA30D410E47}" type="slidenum">
              <a:rPr lang="cs-CZ" altLang="cs-CZ" sz="1000" smtClean="0">
                <a:solidFill>
                  <a:schemeClr val="tx1"/>
                </a:solidFill>
              </a:rPr>
              <a:pPr/>
              <a:t>33</a:t>
            </a:fld>
            <a:endParaRPr lang="cs-CZ" altLang="cs-CZ" sz="1000" smtClean="0">
              <a:solidFill>
                <a:schemeClr val="tx1"/>
              </a:solidFill>
            </a:endParaRPr>
          </a:p>
        </p:txBody>
      </p:sp>
      <p:sp>
        <p:nvSpPr>
          <p:cNvPr id="70659" name="Rectangle 2"/>
          <p:cNvSpPr>
            <a:spLocks noChangeArrowheads="1"/>
          </p:cNvSpPr>
          <p:nvPr/>
        </p:nvSpPr>
        <p:spPr bwMode="auto">
          <a:xfrm>
            <a:off x="3775075" y="7938"/>
            <a:ext cx="2887663"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accent2"/>
                </a:solidFill>
                <a:latin typeface="Times New Roman" panose="02020603050405020304" pitchFamily="18" charset="0"/>
              </a:defRPr>
            </a:lvl1pPr>
            <a:lvl2pPr marL="742950" indent="-285750">
              <a:defRPr sz="2400">
                <a:solidFill>
                  <a:schemeClr val="accent2"/>
                </a:solidFill>
                <a:latin typeface="Times New Roman" panose="02020603050405020304" pitchFamily="18" charset="0"/>
              </a:defRPr>
            </a:lvl2pPr>
            <a:lvl3pPr marL="1143000" indent="-228600">
              <a:defRPr sz="2400">
                <a:solidFill>
                  <a:schemeClr val="accent2"/>
                </a:solidFill>
                <a:latin typeface="Times New Roman" panose="02020603050405020304" pitchFamily="18" charset="0"/>
              </a:defRPr>
            </a:lvl3pPr>
            <a:lvl4pPr marL="1600200" indent="-228600">
              <a:defRPr sz="2400">
                <a:solidFill>
                  <a:schemeClr val="accent2"/>
                </a:solidFill>
                <a:latin typeface="Times New Roman" panose="02020603050405020304" pitchFamily="18" charset="0"/>
              </a:defRPr>
            </a:lvl4pPr>
            <a:lvl5pPr marL="2057400" indent="-228600">
              <a:defRPr sz="2400">
                <a:solidFill>
                  <a:schemeClr val="accent2"/>
                </a:solidFill>
                <a:latin typeface="Times New Roman" panose="02020603050405020304" pitchFamily="18" charset="0"/>
              </a:defRPr>
            </a:lvl5pPr>
            <a:lvl6pPr marL="2514600" indent="-228600" eaLnBrk="0" fontAlgn="base" hangingPunct="0">
              <a:spcBef>
                <a:spcPct val="0"/>
              </a:spcBef>
              <a:spcAft>
                <a:spcPct val="0"/>
              </a:spcAft>
              <a:defRPr sz="2400">
                <a:solidFill>
                  <a:schemeClr val="accent2"/>
                </a:solidFill>
                <a:latin typeface="Times New Roman" panose="02020603050405020304" pitchFamily="18" charset="0"/>
              </a:defRPr>
            </a:lvl6pPr>
            <a:lvl7pPr marL="2971800" indent="-228600" eaLnBrk="0" fontAlgn="base" hangingPunct="0">
              <a:spcBef>
                <a:spcPct val="0"/>
              </a:spcBef>
              <a:spcAft>
                <a:spcPct val="0"/>
              </a:spcAft>
              <a:defRPr sz="2400">
                <a:solidFill>
                  <a:schemeClr val="accent2"/>
                </a:solidFill>
                <a:latin typeface="Times New Roman" panose="02020603050405020304" pitchFamily="18" charset="0"/>
              </a:defRPr>
            </a:lvl7pPr>
            <a:lvl8pPr marL="3429000" indent="-228600" eaLnBrk="0" fontAlgn="base" hangingPunct="0">
              <a:spcBef>
                <a:spcPct val="0"/>
              </a:spcBef>
              <a:spcAft>
                <a:spcPct val="0"/>
              </a:spcAft>
              <a:defRPr sz="2400">
                <a:solidFill>
                  <a:schemeClr val="accent2"/>
                </a:solidFill>
                <a:latin typeface="Times New Roman" panose="02020603050405020304" pitchFamily="18" charset="0"/>
              </a:defRPr>
            </a:lvl8pPr>
            <a:lvl9pPr marL="3886200" indent="-228600" eaLnBrk="0" fontAlgn="base" hangingPunct="0">
              <a:spcBef>
                <a:spcPct val="0"/>
              </a:spcBef>
              <a:spcAft>
                <a:spcPct val="0"/>
              </a:spcAft>
              <a:defRPr sz="2400">
                <a:solidFill>
                  <a:schemeClr val="accent2"/>
                </a:solidFill>
                <a:latin typeface="Times New Roman" panose="02020603050405020304" pitchFamily="18" charset="0"/>
              </a:defRPr>
            </a:lvl9pPr>
          </a:lstStyle>
          <a:p>
            <a:endParaRPr lang="cs-CZ" altLang="cs-CZ"/>
          </a:p>
        </p:txBody>
      </p:sp>
      <p:sp>
        <p:nvSpPr>
          <p:cNvPr id="70660" name="Rectangle 3"/>
          <p:cNvSpPr>
            <a:spLocks noChangeArrowheads="1"/>
          </p:cNvSpPr>
          <p:nvPr/>
        </p:nvSpPr>
        <p:spPr bwMode="auto">
          <a:xfrm>
            <a:off x="3775075" y="9399588"/>
            <a:ext cx="2887663"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9050" tIns="0" rIns="19050" bIns="0" anchor="b"/>
          <a:lstStyle>
            <a:lvl1pPr defTabSz="762000">
              <a:defRPr sz="2400">
                <a:solidFill>
                  <a:schemeClr val="accent2"/>
                </a:solidFill>
                <a:latin typeface="Times New Roman" panose="02020603050405020304" pitchFamily="18" charset="0"/>
              </a:defRPr>
            </a:lvl1pPr>
            <a:lvl2pPr marL="742950" indent="-285750" defTabSz="762000">
              <a:defRPr sz="2400">
                <a:solidFill>
                  <a:schemeClr val="accent2"/>
                </a:solidFill>
                <a:latin typeface="Times New Roman" panose="02020603050405020304" pitchFamily="18" charset="0"/>
              </a:defRPr>
            </a:lvl2pPr>
            <a:lvl3pPr marL="1143000" indent="-228600" defTabSz="762000">
              <a:defRPr sz="2400">
                <a:solidFill>
                  <a:schemeClr val="accent2"/>
                </a:solidFill>
                <a:latin typeface="Times New Roman" panose="02020603050405020304" pitchFamily="18" charset="0"/>
              </a:defRPr>
            </a:lvl3pPr>
            <a:lvl4pPr marL="1600200" indent="-228600" defTabSz="762000">
              <a:defRPr sz="2400">
                <a:solidFill>
                  <a:schemeClr val="accent2"/>
                </a:solidFill>
                <a:latin typeface="Times New Roman" panose="02020603050405020304" pitchFamily="18" charset="0"/>
              </a:defRPr>
            </a:lvl4pPr>
            <a:lvl5pPr marL="2057400" indent="-228600" defTabSz="762000">
              <a:defRPr sz="2400">
                <a:solidFill>
                  <a:schemeClr val="accent2"/>
                </a:solidFill>
                <a:latin typeface="Times New Roman" panose="02020603050405020304" pitchFamily="18" charset="0"/>
              </a:defRPr>
            </a:lvl5pPr>
            <a:lvl6pPr marL="2514600" indent="-228600" defTabSz="762000" eaLnBrk="0" fontAlgn="base" hangingPunct="0">
              <a:spcBef>
                <a:spcPct val="0"/>
              </a:spcBef>
              <a:spcAft>
                <a:spcPct val="0"/>
              </a:spcAft>
              <a:defRPr sz="2400">
                <a:solidFill>
                  <a:schemeClr val="accent2"/>
                </a:solidFill>
                <a:latin typeface="Times New Roman" panose="02020603050405020304" pitchFamily="18" charset="0"/>
              </a:defRPr>
            </a:lvl6pPr>
            <a:lvl7pPr marL="2971800" indent="-228600" defTabSz="762000" eaLnBrk="0" fontAlgn="base" hangingPunct="0">
              <a:spcBef>
                <a:spcPct val="0"/>
              </a:spcBef>
              <a:spcAft>
                <a:spcPct val="0"/>
              </a:spcAft>
              <a:defRPr sz="2400">
                <a:solidFill>
                  <a:schemeClr val="accent2"/>
                </a:solidFill>
                <a:latin typeface="Times New Roman" panose="02020603050405020304" pitchFamily="18" charset="0"/>
              </a:defRPr>
            </a:lvl7pPr>
            <a:lvl8pPr marL="3429000" indent="-228600" defTabSz="762000" eaLnBrk="0" fontAlgn="base" hangingPunct="0">
              <a:spcBef>
                <a:spcPct val="0"/>
              </a:spcBef>
              <a:spcAft>
                <a:spcPct val="0"/>
              </a:spcAft>
              <a:defRPr sz="2400">
                <a:solidFill>
                  <a:schemeClr val="accent2"/>
                </a:solidFill>
                <a:latin typeface="Times New Roman" panose="02020603050405020304" pitchFamily="18" charset="0"/>
              </a:defRPr>
            </a:lvl8pPr>
            <a:lvl9pPr marL="3886200" indent="-228600" defTabSz="762000" eaLnBrk="0" fontAlgn="base" hangingPunct="0">
              <a:spcBef>
                <a:spcPct val="0"/>
              </a:spcBef>
              <a:spcAft>
                <a:spcPct val="0"/>
              </a:spcAft>
              <a:defRPr sz="2400">
                <a:solidFill>
                  <a:schemeClr val="accent2"/>
                </a:solidFill>
                <a:latin typeface="Times New Roman" panose="02020603050405020304" pitchFamily="18" charset="0"/>
              </a:defRPr>
            </a:lvl9pPr>
          </a:lstStyle>
          <a:p>
            <a:pPr algn="r"/>
            <a:r>
              <a:rPr lang="cs-CZ" altLang="cs-CZ" sz="1000" i="1">
                <a:solidFill>
                  <a:schemeClr val="tx1"/>
                </a:solidFill>
              </a:rPr>
              <a:t>4</a:t>
            </a:r>
          </a:p>
        </p:txBody>
      </p:sp>
      <p:sp>
        <p:nvSpPr>
          <p:cNvPr id="70661" name="Rectangle 4"/>
          <p:cNvSpPr>
            <a:spLocks noChangeArrowheads="1"/>
          </p:cNvSpPr>
          <p:nvPr/>
        </p:nvSpPr>
        <p:spPr bwMode="auto">
          <a:xfrm>
            <a:off x="-1588" y="9399588"/>
            <a:ext cx="2887663"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accent2"/>
                </a:solidFill>
                <a:latin typeface="Times New Roman" panose="02020603050405020304" pitchFamily="18" charset="0"/>
              </a:defRPr>
            </a:lvl1pPr>
            <a:lvl2pPr marL="742950" indent="-285750">
              <a:defRPr sz="2400">
                <a:solidFill>
                  <a:schemeClr val="accent2"/>
                </a:solidFill>
                <a:latin typeface="Times New Roman" panose="02020603050405020304" pitchFamily="18" charset="0"/>
              </a:defRPr>
            </a:lvl2pPr>
            <a:lvl3pPr marL="1143000" indent="-228600">
              <a:defRPr sz="2400">
                <a:solidFill>
                  <a:schemeClr val="accent2"/>
                </a:solidFill>
                <a:latin typeface="Times New Roman" panose="02020603050405020304" pitchFamily="18" charset="0"/>
              </a:defRPr>
            </a:lvl3pPr>
            <a:lvl4pPr marL="1600200" indent="-228600">
              <a:defRPr sz="2400">
                <a:solidFill>
                  <a:schemeClr val="accent2"/>
                </a:solidFill>
                <a:latin typeface="Times New Roman" panose="02020603050405020304" pitchFamily="18" charset="0"/>
              </a:defRPr>
            </a:lvl4pPr>
            <a:lvl5pPr marL="2057400" indent="-228600">
              <a:defRPr sz="2400">
                <a:solidFill>
                  <a:schemeClr val="accent2"/>
                </a:solidFill>
                <a:latin typeface="Times New Roman" panose="02020603050405020304" pitchFamily="18" charset="0"/>
              </a:defRPr>
            </a:lvl5pPr>
            <a:lvl6pPr marL="2514600" indent="-228600" eaLnBrk="0" fontAlgn="base" hangingPunct="0">
              <a:spcBef>
                <a:spcPct val="0"/>
              </a:spcBef>
              <a:spcAft>
                <a:spcPct val="0"/>
              </a:spcAft>
              <a:defRPr sz="2400">
                <a:solidFill>
                  <a:schemeClr val="accent2"/>
                </a:solidFill>
                <a:latin typeface="Times New Roman" panose="02020603050405020304" pitchFamily="18" charset="0"/>
              </a:defRPr>
            </a:lvl6pPr>
            <a:lvl7pPr marL="2971800" indent="-228600" eaLnBrk="0" fontAlgn="base" hangingPunct="0">
              <a:spcBef>
                <a:spcPct val="0"/>
              </a:spcBef>
              <a:spcAft>
                <a:spcPct val="0"/>
              </a:spcAft>
              <a:defRPr sz="2400">
                <a:solidFill>
                  <a:schemeClr val="accent2"/>
                </a:solidFill>
                <a:latin typeface="Times New Roman" panose="02020603050405020304" pitchFamily="18" charset="0"/>
              </a:defRPr>
            </a:lvl7pPr>
            <a:lvl8pPr marL="3429000" indent="-228600" eaLnBrk="0" fontAlgn="base" hangingPunct="0">
              <a:spcBef>
                <a:spcPct val="0"/>
              </a:spcBef>
              <a:spcAft>
                <a:spcPct val="0"/>
              </a:spcAft>
              <a:defRPr sz="2400">
                <a:solidFill>
                  <a:schemeClr val="accent2"/>
                </a:solidFill>
                <a:latin typeface="Times New Roman" panose="02020603050405020304" pitchFamily="18" charset="0"/>
              </a:defRPr>
            </a:lvl8pPr>
            <a:lvl9pPr marL="3886200" indent="-228600" eaLnBrk="0" fontAlgn="base" hangingPunct="0">
              <a:spcBef>
                <a:spcPct val="0"/>
              </a:spcBef>
              <a:spcAft>
                <a:spcPct val="0"/>
              </a:spcAft>
              <a:defRPr sz="2400">
                <a:solidFill>
                  <a:schemeClr val="accent2"/>
                </a:solidFill>
                <a:latin typeface="Times New Roman" panose="02020603050405020304" pitchFamily="18" charset="0"/>
              </a:defRPr>
            </a:lvl9pPr>
          </a:lstStyle>
          <a:p>
            <a:endParaRPr lang="cs-CZ" altLang="cs-CZ"/>
          </a:p>
        </p:txBody>
      </p:sp>
      <p:sp>
        <p:nvSpPr>
          <p:cNvPr id="70662" name="Rectangle 5"/>
          <p:cNvSpPr>
            <a:spLocks noChangeArrowheads="1"/>
          </p:cNvSpPr>
          <p:nvPr/>
        </p:nvSpPr>
        <p:spPr bwMode="auto">
          <a:xfrm>
            <a:off x="-1588" y="7938"/>
            <a:ext cx="2887663"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accent2"/>
                </a:solidFill>
                <a:latin typeface="Times New Roman" panose="02020603050405020304" pitchFamily="18" charset="0"/>
              </a:defRPr>
            </a:lvl1pPr>
            <a:lvl2pPr marL="742950" indent="-285750">
              <a:defRPr sz="2400">
                <a:solidFill>
                  <a:schemeClr val="accent2"/>
                </a:solidFill>
                <a:latin typeface="Times New Roman" panose="02020603050405020304" pitchFamily="18" charset="0"/>
              </a:defRPr>
            </a:lvl2pPr>
            <a:lvl3pPr marL="1143000" indent="-228600">
              <a:defRPr sz="2400">
                <a:solidFill>
                  <a:schemeClr val="accent2"/>
                </a:solidFill>
                <a:latin typeface="Times New Roman" panose="02020603050405020304" pitchFamily="18" charset="0"/>
              </a:defRPr>
            </a:lvl3pPr>
            <a:lvl4pPr marL="1600200" indent="-228600">
              <a:defRPr sz="2400">
                <a:solidFill>
                  <a:schemeClr val="accent2"/>
                </a:solidFill>
                <a:latin typeface="Times New Roman" panose="02020603050405020304" pitchFamily="18" charset="0"/>
              </a:defRPr>
            </a:lvl4pPr>
            <a:lvl5pPr marL="2057400" indent="-228600">
              <a:defRPr sz="2400">
                <a:solidFill>
                  <a:schemeClr val="accent2"/>
                </a:solidFill>
                <a:latin typeface="Times New Roman" panose="02020603050405020304" pitchFamily="18" charset="0"/>
              </a:defRPr>
            </a:lvl5pPr>
            <a:lvl6pPr marL="2514600" indent="-228600" eaLnBrk="0" fontAlgn="base" hangingPunct="0">
              <a:spcBef>
                <a:spcPct val="0"/>
              </a:spcBef>
              <a:spcAft>
                <a:spcPct val="0"/>
              </a:spcAft>
              <a:defRPr sz="2400">
                <a:solidFill>
                  <a:schemeClr val="accent2"/>
                </a:solidFill>
                <a:latin typeface="Times New Roman" panose="02020603050405020304" pitchFamily="18" charset="0"/>
              </a:defRPr>
            </a:lvl6pPr>
            <a:lvl7pPr marL="2971800" indent="-228600" eaLnBrk="0" fontAlgn="base" hangingPunct="0">
              <a:spcBef>
                <a:spcPct val="0"/>
              </a:spcBef>
              <a:spcAft>
                <a:spcPct val="0"/>
              </a:spcAft>
              <a:defRPr sz="2400">
                <a:solidFill>
                  <a:schemeClr val="accent2"/>
                </a:solidFill>
                <a:latin typeface="Times New Roman" panose="02020603050405020304" pitchFamily="18" charset="0"/>
              </a:defRPr>
            </a:lvl7pPr>
            <a:lvl8pPr marL="3429000" indent="-228600" eaLnBrk="0" fontAlgn="base" hangingPunct="0">
              <a:spcBef>
                <a:spcPct val="0"/>
              </a:spcBef>
              <a:spcAft>
                <a:spcPct val="0"/>
              </a:spcAft>
              <a:defRPr sz="2400">
                <a:solidFill>
                  <a:schemeClr val="accent2"/>
                </a:solidFill>
                <a:latin typeface="Times New Roman" panose="02020603050405020304" pitchFamily="18" charset="0"/>
              </a:defRPr>
            </a:lvl8pPr>
            <a:lvl9pPr marL="3886200" indent="-228600" eaLnBrk="0" fontAlgn="base" hangingPunct="0">
              <a:spcBef>
                <a:spcPct val="0"/>
              </a:spcBef>
              <a:spcAft>
                <a:spcPct val="0"/>
              </a:spcAft>
              <a:defRPr sz="2400">
                <a:solidFill>
                  <a:schemeClr val="accent2"/>
                </a:solidFill>
                <a:latin typeface="Times New Roman" panose="02020603050405020304" pitchFamily="18" charset="0"/>
              </a:defRPr>
            </a:lvl9pPr>
          </a:lstStyle>
          <a:p>
            <a:endParaRPr lang="cs-CZ" altLang="cs-CZ"/>
          </a:p>
        </p:txBody>
      </p:sp>
      <p:sp>
        <p:nvSpPr>
          <p:cNvPr id="70663" name="Rectangle 6"/>
          <p:cNvSpPr>
            <a:spLocks noChangeArrowheads="1" noTextEdit="1"/>
          </p:cNvSpPr>
          <p:nvPr>
            <p:ph type="sldImg"/>
          </p:nvPr>
        </p:nvSpPr>
        <p:spPr>
          <a:xfrm>
            <a:off x="52388" y="746125"/>
            <a:ext cx="6556375" cy="3689350"/>
          </a:xfrm>
          <a:ln cap="flat"/>
        </p:spPr>
      </p:sp>
      <p:sp>
        <p:nvSpPr>
          <p:cNvPr id="70664" name="Rectangle 7"/>
          <p:cNvSpPr>
            <a:spLocks noGrp="1" noChangeArrowheads="1"/>
          </p:cNvSpPr>
          <p:nvPr>
            <p:ph type="body" idx="1"/>
          </p:nvPr>
        </p:nvSpPr>
        <p:spPr>
          <a:noFill/>
        </p:spPr>
        <p:txBody>
          <a:bodyPr/>
          <a:lstStyle/>
          <a:p>
            <a:endParaRPr lang="cs-CZ" altLang="cs-CZ" smtClean="0"/>
          </a:p>
        </p:txBody>
      </p:sp>
    </p:spTree>
    <p:extLst>
      <p:ext uri="{BB962C8B-B14F-4D97-AF65-F5344CB8AC3E}">
        <p14:creationId xmlns:p14="http://schemas.microsoft.com/office/powerpoint/2010/main" val="149589537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5"/>
          <p:cNvSpPr>
            <a:spLocks noGrp="1" noChangeArrowheads="1"/>
          </p:cNvSpPr>
          <p:nvPr>
            <p:ph type="sldNum" sz="quarter" idx="5"/>
          </p:nvPr>
        </p:nvSpPr>
        <p:spPr>
          <a:noFill/>
        </p:spPr>
        <p:txBody>
          <a:bodyPr/>
          <a:lstStyle>
            <a:lvl1pPr defTabSz="762000">
              <a:defRPr sz="2400">
                <a:solidFill>
                  <a:schemeClr val="accent2"/>
                </a:solidFill>
                <a:latin typeface="Times New Roman" panose="02020603050405020304" pitchFamily="18" charset="0"/>
              </a:defRPr>
            </a:lvl1pPr>
            <a:lvl2pPr marL="742950" indent="-285750" defTabSz="762000">
              <a:defRPr sz="2400">
                <a:solidFill>
                  <a:schemeClr val="accent2"/>
                </a:solidFill>
                <a:latin typeface="Times New Roman" panose="02020603050405020304" pitchFamily="18" charset="0"/>
              </a:defRPr>
            </a:lvl2pPr>
            <a:lvl3pPr marL="1143000" indent="-228600" defTabSz="762000">
              <a:defRPr sz="2400">
                <a:solidFill>
                  <a:schemeClr val="accent2"/>
                </a:solidFill>
                <a:latin typeface="Times New Roman" panose="02020603050405020304" pitchFamily="18" charset="0"/>
              </a:defRPr>
            </a:lvl3pPr>
            <a:lvl4pPr marL="1600200" indent="-228600" defTabSz="762000">
              <a:defRPr sz="2400">
                <a:solidFill>
                  <a:schemeClr val="accent2"/>
                </a:solidFill>
                <a:latin typeface="Times New Roman" panose="02020603050405020304" pitchFamily="18" charset="0"/>
              </a:defRPr>
            </a:lvl4pPr>
            <a:lvl5pPr marL="2057400" indent="-228600" defTabSz="762000">
              <a:defRPr sz="2400">
                <a:solidFill>
                  <a:schemeClr val="accent2"/>
                </a:solidFill>
                <a:latin typeface="Times New Roman" panose="02020603050405020304" pitchFamily="18" charset="0"/>
              </a:defRPr>
            </a:lvl5pPr>
            <a:lvl6pPr marL="2514600" indent="-228600" defTabSz="762000" eaLnBrk="0" fontAlgn="base" hangingPunct="0">
              <a:spcBef>
                <a:spcPct val="0"/>
              </a:spcBef>
              <a:spcAft>
                <a:spcPct val="0"/>
              </a:spcAft>
              <a:defRPr sz="2400">
                <a:solidFill>
                  <a:schemeClr val="accent2"/>
                </a:solidFill>
                <a:latin typeface="Times New Roman" panose="02020603050405020304" pitchFamily="18" charset="0"/>
              </a:defRPr>
            </a:lvl6pPr>
            <a:lvl7pPr marL="2971800" indent="-228600" defTabSz="762000" eaLnBrk="0" fontAlgn="base" hangingPunct="0">
              <a:spcBef>
                <a:spcPct val="0"/>
              </a:spcBef>
              <a:spcAft>
                <a:spcPct val="0"/>
              </a:spcAft>
              <a:defRPr sz="2400">
                <a:solidFill>
                  <a:schemeClr val="accent2"/>
                </a:solidFill>
                <a:latin typeface="Times New Roman" panose="02020603050405020304" pitchFamily="18" charset="0"/>
              </a:defRPr>
            </a:lvl7pPr>
            <a:lvl8pPr marL="3429000" indent="-228600" defTabSz="762000" eaLnBrk="0" fontAlgn="base" hangingPunct="0">
              <a:spcBef>
                <a:spcPct val="0"/>
              </a:spcBef>
              <a:spcAft>
                <a:spcPct val="0"/>
              </a:spcAft>
              <a:defRPr sz="2400">
                <a:solidFill>
                  <a:schemeClr val="accent2"/>
                </a:solidFill>
                <a:latin typeface="Times New Roman" panose="02020603050405020304" pitchFamily="18" charset="0"/>
              </a:defRPr>
            </a:lvl8pPr>
            <a:lvl9pPr marL="3886200" indent="-228600" defTabSz="762000" eaLnBrk="0" fontAlgn="base" hangingPunct="0">
              <a:spcBef>
                <a:spcPct val="0"/>
              </a:spcBef>
              <a:spcAft>
                <a:spcPct val="0"/>
              </a:spcAft>
              <a:defRPr sz="2400">
                <a:solidFill>
                  <a:schemeClr val="accent2"/>
                </a:solidFill>
                <a:latin typeface="Times New Roman" panose="02020603050405020304" pitchFamily="18" charset="0"/>
              </a:defRPr>
            </a:lvl9pPr>
          </a:lstStyle>
          <a:p>
            <a:fld id="{E1F3E6E1-095A-4AF3-A737-87DF0363939E}" type="slidenum">
              <a:rPr lang="cs-CZ" altLang="cs-CZ" sz="1000" smtClean="0">
                <a:solidFill>
                  <a:schemeClr val="tx1"/>
                </a:solidFill>
              </a:rPr>
              <a:pPr/>
              <a:t>34</a:t>
            </a:fld>
            <a:endParaRPr lang="cs-CZ" altLang="cs-CZ" sz="1000" smtClean="0">
              <a:solidFill>
                <a:schemeClr val="tx1"/>
              </a:solidFill>
            </a:endParaRPr>
          </a:p>
        </p:txBody>
      </p:sp>
      <p:sp>
        <p:nvSpPr>
          <p:cNvPr id="72707" name="Rectangle 2"/>
          <p:cNvSpPr>
            <a:spLocks noChangeArrowheads="1"/>
          </p:cNvSpPr>
          <p:nvPr/>
        </p:nvSpPr>
        <p:spPr bwMode="auto">
          <a:xfrm>
            <a:off x="3775075" y="7938"/>
            <a:ext cx="2887663"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accent2"/>
                </a:solidFill>
                <a:latin typeface="Times New Roman" panose="02020603050405020304" pitchFamily="18" charset="0"/>
              </a:defRPr>
            </a:lvl1pPr>
            <a:lvl2pPr marL="742950" indent="-285750">
              <a:defRPr sz="2400">
                <a:solidFill>
                  <a:schemeClr val="accent2"/>
                </a:solidFill>
                <a:latin typeface="Times New Roman" panose="02020603050405020304" pitchFamily="18" charset="0"/>
              </a:defRPr>
            </a:lvl2pPr>
            <a:lvl3pPr marL="1143000" indent="-228600">
              <a:defRPr sz="2400">
                <a:solidFill>
                  <a:schemeClr val="accent2"/>
                </a:solidFill>
                <a:latin typeface="Times New Roman" panose="02020603050405020304" pitchFamily="18" charset="0"/>
              </a:defRPr>
            </a:lvl3pPr>
            <a:lvl4pPr marL="1600200" indent="-228600">
              <a:defRPr sz="2400">
                <a:solidFill>
                  <a:schemeClr val="accent2"/>
                </a:solidFill>
                <a:latin typeface="Times New Roman" panose="02020603050405020304" pitchFamily="18" charset="0"/>
              </a:defRPr>
            </a:lvl4pPr>
            <a:lvl5pPr marL="2057400" indent="-228600">
              <a:defRPr sz="2400">
                <a:solidFill>
                  <a:schemeClr val="accent2"/>
                </a:solidFill>
                <a:latin typeface="Times New Roman" panose="02020603050405020304" pitchFamily="18" charset="0"/>
              </a:defRPr>
            </a:lvl5pPr>
            <a:lvl6pPr marL="2514600" indent="-228600" eaLnBrk="0" fontAlgn="base" hangingPunct="0">
              <a:spcBef>
                <a:spcPct val="0"/>
              </a:spcBef>
              <a:spcAft>
                <a:spcPct val="0"/>
              </a:spcAft>
              <a:defRPr sz="2400">
                <a:solidFill>
                  <a:schemeClr val="accent2"/>
                </a:solidFill>
                <a:latin typeface="Times New Roman" panose="02020603050405020304" pitchFamily="18" charset="0"/>
              </a:defRPr>
            </a:lvl6pPr>
            <a:lvl7pPr marL="2971800" indent="-228600" eaLnBrk="0" fontAlgn="base" hangingPunct="0">
              <a:spcBef>
                <a:spcPct val="0"/>
              </a:spcBef>
              <a:spcAft>
                <a:spcPct val="0"/>
              </a:spcAft>
              <a:defRPr sz="2400">
                <a:solidFill>
                  <a:schemeClr val="accent2"/>
                </a:solidFill>
                <a:latin typeface="Times New Roman" panose="02020603050405020304" pitchFamily="18" charset="0"/>
              </a:defRPr>
            </a:lvl7pPr>
            <a:lvl8pPr marL="3429000" indent="-228600" eaLnBrk="0" fontAlgn="base" hangingPunct="0">
              <a:spcBef>
                <a:spcPct val="0"/>
              </a:spcBef>
              <a:spcAft>
                <a:spcPct val="0"/>
              </a:spcAft>
              <a:defRPr sz="2400">
                <a:solidFill>
                  <a:schemeClr val="accent2"/>
                </a:solidFill>
                <a:latin typeface="Times New Roman" panose="02020603050405020304" pitchFamily="18" charset="0"/>
              </a:defRPr>
            </a:lvl8pPr>
            <a:lvl9pPr marL="3886200" indent="-228600" eaLnBrk="0" fontAlgn="base" hangingPunct="0">
              <a:spcBef>
                <a:spcPct val="0"/>
              </a:spcBef>
              <a:spcAft>
                <a:spcPct val="0"/>
              </a:spcAft>
              <a:defRPr sz="2400">
                <a:solidFill>
                  <a:schemeClr val="accent2"/>
                </a:solidFill>
                <a:latin typeface="Times New Roman" panose="02020603050405020304" pitchFamily="18" charset="0"/>
              </a:defRPr>
            </a:lvl9pPr>
          </a:lstStyle>
          <a:p>
            <a:endParaRPr lang="cs-CZ" altLang="cs-CZ"/>
          </a:p>
        </p:txBody>
      </p:sp>
      <p:sp>
        <p:nvSpPr>
          <p:cNvPr id="72708" name="Rectangle 3"/>
          <p:cNvSpPr>
            <a:spLocks noChangeArrowheads="1"/>
          </p:cNvSpPr>
          <p:nvPr/>
        </p:nvSpPr>
        <p:spPr bwMode="auto">
          <a:xfrm>
            <a:off x="3775075" y="9399588"/>
            <a:ext cx="2887663"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9050" tIns="0" rIns="19050" bIns="0" anchor="b"/>
          <a:lstStyle>
            <a:lvl1pPr defTabSz="762000">
              <a:defRPr sz="2400">
                <a:solidFill>
                  <a:schemeClr val="accent2"/>
                </a:solidFill>
                <a:latin typeface="Times New Roman" panose="02020603050405020304" pitchFamily="18" charset="0"/>
              </a:defRPr>
            </a:lvl1pPr>
            <a:lvl2pPr marL="742950" indent="-285750" defTabSz="762000">
              <a:defRPr sz="2400">
                <a:solidFill>
                  <a:schemeClr val="accent2"/>
                </a:solidFill>
                <a:latin typeface="Times New Roman" panose="02020603050405020304" pitchFamily="18" charset="0"/>
              </a:defRPr>
            </a:lvl2pPr>
            <a:lvl3pPr marL="1143000" indent="-228600" defTabSz="762000">
              <a:defRPr sz="2400">
                <a:solidFill>
                  <a:schemeClr val="accent2"/>
                </a:solidFill>
                <a:latin typeface="Times New Roman" panose="02020603050405020304" pitchFamily="18" charset="0"/>
              </a:defRPr>
            </a:lvl3pPr>
            <a:lvl4pPr marL="1600200" indent="-228600" defTabSz="762000">
              <a:defRPr sz="2400">
                <a:solidFill>
                  <a:schemeClr val="accent2"/>
                </a:solidFill>
                <a:latin typeface="Times New Roman" panose="02020603050405020304" pitchFamily="18" charset="0"/>
              </a:defRPr>
            </a:lvl4pPr>
            <a:lvl5pPr marL="2057400" indent="-228600" defTabSz="762000">
              <a:defRPr sz="2400">
                <a:solidFill>
                  <a:schemeClr val="accent2"/>
                </a:solidFill>
                <a:latin typeface="Times New Roman" panose="02020603050405020304" pitchFamily="18" charset="0"/>
              </a:defRPr>
            </a:lvl5pPr>
            <a:lvl6pPr marL="2514600" indent="-228600" defTabSz="762000" eaLnBrk="0" fontAlgn="base" hangingPunct="0">
              <a:spcBef>
                <a:spcPct val="0"/>
              </a:spcBef>
              <a:spcAft>
                <a:spcPct val="0"/>
              </a:spcAft>
              <a:defRPr sz="2400">
                <a:solidFill>
                  <a:schemeClr val="accent2"/>
                </a:solidFill>
                <a:latin typeface="Times New Roman" panose="02020603050405020304" pitchFamily="18" charset="0"/>
              </a:defRPr>
            </a:lvl6pPr>
            <a:lvl7pPr marL="2971800" indent="-228600" defTabSz="762000" eaLnBrk="0" fontAlgn="base" hangingPunct="0">
              <a:spcBef>
                <a:spcPct val="0"/>
              </a:spcBef>
              <a:spcAft>
                <a:spcPct val="0"/>
              </a:spcAft>
              <a:defRPr sz="2400">
                <a:solidFill>
                  <a:schemeClr val="accent2"/>
                </a:solidFill>
                <a:latin typeface="Times New Roman" panose="02020603050405020304" pitchFamily="18" charset="0"/>
              </a:defRPr>
            </a:lvl7pPr>
            <a:lvl8pPr marL="3429000" indent="-228600" defTabSz="762000" eaLnBrk="0" fontAlgn="base" hangingPunct="0">
              <a:spcBef>
                <a:spcPct val="0"/>
              </a:spcBef>
              <a:spcAft>
                <a:spcPct val="0"/>
              </a:spcAft>
              <a:defRPr sz="2400">
                <a:solidFill>
                  <a:schemeClr val="accent2"/>
                </a:solidFill>
                <a:latin typeface="Times New Roman" panose="02020603050405020304" pitchFamily="18" charset="0"/>
              </a:defRPr>
            </a:lvl8pPr>
            <a:lvl9pPr marL="3886200" indent="-228600" defTabSz="762000" eaLnBrk="0" fontAlgn="base" hangingPunct="0">
              <a:spcBef>
                <a:spcPct val="0"/>
              </a:spcBef>
              <a:spcAft>
                <a:spcPct val="0"/>
              </a:spcAft>
              <a:defRPr sz="2400">
                <a:solidFill>
                  <a:schemeClr val="accent2"/>
                </a:solidFill>
                <a:latin typeface="Times New Roman" panose="02020603050405020304" pitchFamily="18" charset="0"/>
              </a:defRPr>
            </a:lvl9pPr>
          </a:lstStyle>
          <a:p>
            <a:pPr algn="r"/>
            <a:r>
              <a:rPr lang="cs-CZ" altLang="cs-CZ" sz="1000" i="1">
                <a:solidFill>
                  <a:schemeClr val="tx1"/>
                </a:solidFill>
              </a:rPr>
              <a:t>4</a:t>
            </a:r>
          </a:p>
        </p:txBody>
      </p:sp>
      <p:sp>
        <p:nvSpPr>
          <p:cNvPr id="72709" name="Rectangle 4"/>
          <p:cNvSpPr>
            <a:spLocks noChangeArrowheads="1"/>
          </p:cNvSpPr>
          <p:nvPr/>
        </p:nvSpPr>
        <p:spPr bwMode="auto">
          <a:xfrm>
            <a:off x="-1588" y="9399588"/>
            <a:ext cx="2887663"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accent2"/>
                </a:solidFill>
                <a:latin typeface="Times New Roman" panose="02020603050405020304" pitchFamily="18" charset="0"/>
              </a:defRPr>
            </a:lvl1pPr>
            <a:lvl2pPr marL="742950" indent="-285750">
              <a:defRPr sz="2400">
                <a:solidFill>
                  <a:schemeClr val="accent2"/>
                </a:solidFill>
                <a:latin typeface="Times New Roman" panose="02020603050405020304" pitchFamily="18" charset="0"/>
              </a:defRPr>
            </a:lvl2pPr>
            <a:lvl3pPr marL="1143000" indent="-228600">
              <a:defRPr sz="2400">
                <a:solidFill>
                  <a:schemeClr val="accent2"/>
                </a:solidFill>
                <a:latin typeface="Times New Roman" panose="02020603050405020304" pitchFamily="18" charset="0"/>
              </a:defRPr>
            </a:lvl3pPr>
            <a:lvl4pPr marL="1600200" indent="-228600">
              <a:defRPr sz="2400">
                <a:solidFill>
                  <a:schemeClr val="accent2"/>
                </a:solidFill>
                <a:latin typeface="Times New Roman" panose="02020603050405020304" pitchFamily="18" charset="0"/>
              </a:defRPr>
            </a:lvl4pPr>
            <a:lvl5pPr marL="2057400" indent="-228600">
              <a:defRPr sz="2400">
                <a:solidFill>
                  <a:schemeClr val="accent2"/>
                </a:solidFill>
                <a:latin typeface="Times New Roman" panose="02020603050405020304" pitchFamily="18" charset="0"/>
              </a:defRPr>
            </a:lvl5pPr>
            <a:lvl6pPr marL="2514600" indent="-228600" eaLnBrk="0" fontAlgn="base" hangingPunct="0">
              <a:spcBef>
                <a:spcPct val="0"/>
              </a:spcBef>
              <a:spcAft>
                <a:spcPct val="0"/>
              </a:spcAft>
              <a:defRPr sz="2400">
                <a:solidFill>
                  <a:schemeClr val="accent2"/>
                </a:solidFill>
                <a:latin typeface="Times New Roman" panose="02020603050405020304" pitchFamily="18" charset="0"/>
              </a:defRPr>
            </a:lvl6pPr>
            <a:lvl7pPr marL="2971800" indent="-228600" eaLnBrk="0" fontAlgn="base" hangingPunct="0">
              <a:spcBef>
                <a:spcPct val="0"/>
              </a:spcBef>
              <a:spcAft>
                <a:spcPct val="0"/>
              </a:spcAft>
              <a:defRPr sz="2400">
                <a:solidFill>
                  <a:schemeClr val="accent2"/>
                </a:solidFill>
                <a:latin typeface="Times New Roman" panose="02020603050405020304" pitchFamily="18" charset="0"/>
              </a:defRPr>
            </a:lvl7pPr>
            <a:lvl8pPr marL="3429000" indent="-228600" eaLnBrk="0" fontAlgn="base" hangingPunct="0">
              <a:spcBef>
                <a:spcPct val="0"/>
              </a:spcBef>
              <a:spcAft>
                <a:spcPct val="0"/>
              </a:spcAft>
              <a:defRPr sz="2400">
                <a:solidFill>
                  <a:schemeClr val="accent2"/>
                </a:solidFill>
                <a:latin typeface="Times New Roman" panose="02020603050405020304" pitchFamily="18" charset="0"/>
              </a:defRPr>
            </a:lvl8pPr>
            <a:lvl9pPr marL="3886200" indent="-228600" eaLnBrk="0" fontAlgn="base" hangingPunct="0">
              <a:spcBef>
                <a:spcPct val="0"/>
              </a:spcBef>
              <a:spcAft>
                <a:spcPct val="0"/>
              </a:spcAft>
              <a:defRPr sz="2400">
                <a:solidFill>
                  <a:schemeClr val="accent2"/>
                </a:solidFill>
                <a:latin typeface="Times New Roman" panose="02020603050405020304" pitchFamily="18" charset="0"/>
              </a:defRPr>
            </a:lvl9pPr>
          </a:lstStyle>
          <a:p>
            <a:endParaRPr lang="cs-CZ" altLang="cs-CZ"/>
          </a:p>
        </p:txBody>
      </p:sp>
      <p:sp>
        <p:nvSpPr>
          <p:cNvPr id="72710" name="Rectangle 5"/>
          <p:cNvSpPr>
            <a:spLocks noChangeArrowheads="1"/>
          </p:cNvSpPr>
          <p:nvPr/>
        </p:nvSpPr>
        <p:spPr bwMode="auto">
          <a:xfrm>
            <a:off x="-1588" y="7938"/>
            <a:ext cx="2887663"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accent2"/>
                </a:solidFill>
                <a:latin typeface="Times New Roman" panose="02020603050405020304" pitchFamily="18" charset="0"/>
              </a:defRPr>
            </a:lvl1pPr>
            <a:lvl2pPr marL="742950" indent="-285750">
              <a:defRPr sz="2400">
                <a:solidFill>
                  <a:schemeClr val="accent2"/>
                </a:solidFill>
                <a:latin typeface="Times New Roman" panose="02020603050405020304" pitchFamily="18" charset="0"/>
              </a:defRPr>
            </a:lvl2pPr>
            <a:lvl3pPr marL="1143000" indent="-228600">
              <a:defRPr sz="2400">
                <a:solidFill>
                  <a:schemeClr val="accent2"/>
                </a:solidFill>
                <a:latin typeface="Times New Roman" panose="02020603050405020304" pitchFamily="18" charset="0"/>
              </a:defRPr>
            </a:lvl3pPr>
            <a:lvl4pPr marL="1600200" indent="-228600">
              <a:defRPr sz="2400">
                <a:solidFill>
                  <a:schemeClr val="accent2"/>
                </a:solidFill>
                <a:latin typeface="Times New Roman" panose="02020603050405020304" pitchFamily="18" charset="0"/>
              </a:defRPr>
            </a:lvl4pPr>
            <a:lvl5pPr marL="2057400" indent="-228600">
              <a:defRPr sz="2400">
                <a:solidFill>
                  <a:schemeClr val="accent2"/>
                </a:solidFill>
                <a:latin typeface="Times New Roman" panose="02020603050405020304" pitchFamily="18" charset="0"/>
              </a:defRPr>
            </a:lvl5pPr>
            <a:lvl6pPr marL="2514600" indent="-228600" eaLnBrk="0" fontAlgn="base" hangingPunct="0">
              <a:spcBef>
                <a:spcPct val="0"/>
              </a:spcBef>
              <a:spcAft>
                <a:spcPct val="0"/>
              </a:spcAft>
              <a:defRPr sz="2400">
                <a:solidFill>
                  <a:schemeClr val="accent2"/>
                </a:solidFill>
                <a:latin typeface="Times New Roman" panose="02020603050405020304" pitchFamily="18" charset="0"/>
              </a:defRPr>
            </a:lvl6pPr>
            <a:lvl7pPr marL="2971800" indent="-228600" eaLnBrk="0" fontAlgn="base" hangingPunct="0">
              <a:spcBef>
                <a:spcPct val="0"/>
              </a:spcBef>
              <a:spcAft>
                <a:spcPct val="0"/>
              </a:spcAft>
              <a:defRPr sz="2400">
                <a:solidFill>
                  <a:schemeClr val="accent2"/>
                </a:solidFill>
                <a:latin typeface="Times New Roman" panose="02020603050405020304" pitchFamily="18" charset="0"/>
              </a:defRPr>
            </a:lvl7pPr>
            <a:lvl8pPr marL="3429000" indent="-228600" eaLnBrk="0" fontAlgn="base" hangingPunct="0">
              <a:spcBef>
                <a:spcPct val="0"/>
              </a:spcBef>
              <a:spcAft>
                <a:spcPct val="0"/>
              </a:spcAft>
              <a:defRPr sz="2400">
                <a:solidFill>
                  <a:schemeClr val="accent2"/>
                </a:solidFill>
                <a:latin typeface="Times New Roman" panose="02020603050405020304" pitchFamily="18" charset="0"/>
              </a:defRPr>
            </a:lvl8pPr>
            <a:lvl9pPr marL="3886200" indent="-228600" eaLnBrk="0" fontAlgn="base" hangingPunct="0">
              <a:spcBef>
                <a:spcPct val="0"/>
              </a:spcBef>
              <a:spcAft>
                <a:spcPct val="0"/>
              </a:spcAft>
              <a:defRPr sz="2400">
                <a:solidFill>
                  <a:schemeClr val="accent2"/>
                </a:solidFill>
                <a:latin typeface="Times New Roman" panose="02020603050405020304" pitchFamily="18" charset="0"/>
              </a:defRPr>
            </a:lvl9pPr>
          </a:lstStyle>
          <a:p>
            <a:endParaRPr lang="cs-CZ" altLang="cs-CZ"/>
          </a:p>
        </p:txBody>
      </p:sp>
      <p:sp>
        <p:nvSpPr>
          <p:cNvPr id="72711" name="Rectangle 6"/>
          <p:cNvSpPr>
            <a:spLocks noChangeArrowheads="1" noTextEdit="1"/>
          </p:cNvSpPr>
          <p:nvPr>
            <p:ph type="sldImg"/>
          </p:nvPr>
        </p:nvSpPr>
        <p:spPr>
          <a:xfrm>
            <a:off x="52388" y="746125"/>
            <a:ext cx="6556375" cy="3689350"/>
          </a:xfrm>
          <a:ln cap="flat"/>
        </p:spPr>
      </p:sp>
      <p:sp>
        <p:nvSpPr>
          <p:cNvPr id="72712" name="Rectangle 7"/>
          <p:cNvSpPr>
            <a:spLocks noGrp="1" noChangeArrowheads="1"/>
          </p:cNvSpPr>
          <p:nvPr>
            <p:ph type="body" idx="1"/>
          </p:nvPr>
        </p:nvSpPr>
        <p:spPr>
          <a:noFill/>
        </p:spPr>
        <p:txBody>
          <a:bodyPr/>
          <a:lstStyle/>
          <a:p>
            <a:endParaRPr lang="cs-CZ" altLang="cs-CZ" smtClean="0"/>
          </a:p>
        </p:txBody>
      </p:sp>
    </p:spTree>
    <p:extLst>
      <p:ext uri="{BB962C8B-B14F-4D97-AF65-F5344CB8AC3E}">
        <p14:creationId xmlns:p14="http://schemas.microsoft.com/office/powerpoint/2010/main" val="112148262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5"/>
          <p:cNvSpPr>
            <a:spLocks noGrp="1" noChangeArrowheads="1"/>
          </p:cNvSpPr>
          <p:nvPr>
            <p:ph type="sldNum" sz="quarter" idx="5"/>
          </p:nvPr>
        </p:nvSpPr>
        <p:spPr>
          <a:noFill/>
        </p:spPr>
        <p:txBody>
          <a:bodyPr/>
          <a:lstStyle>
            <a:lvl1pPr defTabSz="762000">
              <a:defRPr sz="2400">
                <a:solidFill>
                  <a:schemeClr val="accent2"/>
                </a:solidFill>
                <a:latin typeface="Times New Roman" panose="02020603050405020304" pitchFamily="18" charset="0"/>
              </a:defRPr>
            </a:lvl1pPr>
            <a:lvl2pPr marL="742950" indent="-285750" defTabSz="762000">
              <a:defRPr sz="2400">
                <a:solidFill>
                  <a:schemeClr val="accent2"/>
                </a:solidFill>
                <a:latin typeface="Times New Roman" panose="02020603050405020304" pitchFamily="18" charset="0"/>
              </a:defRPr>
            </a:lvl2pPr>
            <a:lvl3pPr marL="1143000" indent="-228600" defTabSz="762000">
              <a:defRPr sz="2400">
                <a:solidFill>
                  <a:schemeClr val="accent2"/>
                </a:solidFill>
                <a:latin typeface="Times New Roman" panose="02020603050405020304" pitchFamily="18" charset="0"/>
              </a:defRPr>
            </a:lvl3pPr>
            <a:lvl4pPr marL="1600200" indent="-228600" defTabSz="762000">
              <a:defRPr sz="2400">
                <a:solidFill>
                  <a:schemeClr val="accent2"/>
                </a:solidFill>
                <a:latin typeface="Times New Roman" panose="02020603050405020304" pitchFamily="18" charset="0"/>
              </a:defRPr>
            </a:lvl4pPr>
            <a:lvl5pPr marL="2057400" indent="-228600" defTabSz="762000">
              <a:defRPr sz="2400">
                <a:solidFill>
                  <a:schemeClr val="accent2"/>
                </a:solidFill>
                <a:latin typeface="Times New Roman" panose="02020603050405020304" pitchFamily="18" charset="0"/>
              </a:defRPr>
            </a:lvl5pPr>
            <a:lvl6pPr marL="2514600" indent="-228600" defTabSz="762000" eaLnBrk="0" fontAlgn="base" hangingPunct="0">
              <a:spcBef>
                <a:spcPct val="0"/>
              </a:spcBef>
              <a:spcAft>
                <a:spcPct val="0"/>
              </a:spcAft>
              <a:defRPr sz="2400">
                <a:solidFill>
                  <a:schemeClr val="accent2"/>
                </a:solidFill>
                <a:latin typeface="Times New Roman" panose="02020603050405020304" pitchFamily="18" charset="0"/>
              </a:defRPr>
            </a:lvl6pPr>
            <a:lvl7pPr marL="2971800" indent="-228600" defTabSz="762000" eaLnBrk="0" fontAlgn="base" hangingPunct="0">
              <a:spcBef>
                <a:spcPct val="0"/>
              </a:spcBef>
              <a:spcAft>
                <a:spcPct val="0"/>
              </a:spcAft>
              <a:defRPr sz="2400">
                <a:solidFill>
                  <a:schemeClr val="accent2"/>
                </a:solidFill>
                <a:latin typeface="Times New Roman" panose="02020603050405020304" pitchFamily="18" charset="0"/>
              </a:defRPr>
            </a:lvl7pPr>
            <a:lvl8pPr marL="3429000" indent="-228600" defTabSz="762000" eaLnBrk="0" fontAlgn="base" hangingPunct="0">
              <a:spcBef>
                <a:spcPct val="0"/>
              </a:spcBef>
              <a:spcAft>
                <a:spcPct val="0"/>
              </a:spcAft>
              <a:defRPr sz="2400">
                <a:solidFill>
                  <a:schemeClr val="accent2"/>
                </a:solidFill>
                <a:latin typeface="Times New Roman" panose="02020603050405020304" pitchFamily="18" charset="0"/>
              </a:defRPr>
            </a:lvl8pPr>
            <a:lvl9pPr marL="3886200" indent="-228600" defTabSz="762000" eaLnBrk="0" fontAlgn="base" hangingPunct="0">
              <a:spcBef>
                <a:spcPct val="0"/>
              </a:spcBef>
              <a:spcAft>
                <a:spcPct val="0"/>
              </a:spcAft>
              <a:defRPr sz="2400">
                <a:solidFill>
                  <a:schemeClr val="accent2"/>
                </a:solidFill>
                <a:latin typeface="Times New Roman" panose="02020603050405020304" pitchFamily="18" charset="0"/>
              </a:defRPr>
            </a:lvl9pPr>
          </a:lstStyle>
          <a:p>
            <a:fld id="{BDD5E016-AC9E-4B65-9FEF-1AE308E44E16}" type="slidenum">
              <a:rPr lang="cs-CZ" altLang="cs-CZ" sz="1000" smtClean="0">
                <a:solidFill>
                  <a:schemeClr val="tx1"/>
                </a:solidFill>
              </a:rPr>
              <a:pPr/>
              <a:t>36</a:t>
            </a:fld>
            <a:endParaRPr lang="cs-CZ" altLang="cs-CZ" sz="1000" smtClean="0">
              <a:solidFill>
                <a:schemeClr val="tx1"/>
              </a:solidFill>
            </a:endParaRPr>
          </a:p>
        </p:txBody>
      </p:sp>
      <p:sp>
        <p:nvSpPr>
          <p:cNvPr id="75779" name="Rectangle 2"/>
          <p:cNvSpPr>
            <a:spLocks noChangeArrowheads="1"/>
          </p:cNvSpPr>
          <p:nvPr/>
        </p:nvSpPr>
        <p:spPr bwMode="auto">
          <a:xfrm>
            <a:off x="3775075" y="7938"/>
            <a:ext cx="2887663"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accent2"/>
                </a:solidFill>
                <a:latin typeface="Times New Roman" panose="02020603050405020304" pitchFamily="18" charset="0"/>
              </a:defRPr>
            </a:lvl1pPr>
            <a:lvl2pPr marL="742950" indent="-285750">
              <a:defRPr sz="2400">
                <a:solidFill>
                  <a:schemeClr val="accent2"/>
                </a:solidFill>
                <a:latin typeface="Times New Roman" panose="02020603050405020304" pitchFamily="18" charset="0"/>
              </a:defRPr>
            </a:lvl2pPr>
            <a:lvl3pPr marL="1143000" indent="-228600">
              <a:defRPr sz="2400">
                <a:solidFill>
                  <a:schemeClr val="accent2"/>
                </a:solidFill>
                <a:latin typeface="Times New Roman" panose="02020603050405020304" pitchFamily="18" charset="0"/>
              </a:defRPr>
            </a:lvl3pPr>
            <a:lvl4pPr marL="1600200" indent="-228600">
              <a:defRPr sz="2400">
                <a:solidFill>
                  <a:schemeClr val="accent2"/>
                </a:solidFill>
                <a:latin typeface="Times New Roman" panose="02020603050405020304" pitchFamily="18" charset="0"/>
              </a:defRPr>
            </a:lvl4pPr>
            <a:lvl5pPr marL="2057400" indent="-228600">
              <a:defRPr sz="2400">
                <a:solidFill>
                  <a:schemeClr val="accent2"/>
                </a:solidFill>
                <a:latin typeface="Times New Roman" panose="02020603050405020304" pitchFamily="18" charset="0"/>
              </a:defRPr>
            </a:lvl5pPr>
            <a:lvl6pPr marL="2514600" indent="-228600" eaLnBrk="0" fontAlgn="base" hangingPunct="0">
              <a:spcBef>
                <a:spcPct val="0"/>
              </a:spcBef>
              <a:spcAft>
                <a:spcPct val="0"/>
              </a:spcAft>
              <a:defRPr sz="2400">
                <a:solidFill>
                  <a:schemeClr val="accent2"/>
                </a:solidFill>
                <a:latin typeface="Times New Roman" panose="02020603050405020304" pitchFamily="18" charset="0"/>
              </a:defRPr>
            </a:lvl6pPr>
            <a:lvl7pPr marL="2971800" indent="-228600" eaLnBrk="0" fontAlgn="base" hangingPunct="0">
              <a:spcBef>
                <a:spcPct val="0"/>
              </a:spcBef>
              <a:spcAft>
                <a:spcPct val="0"/>
              </a:spcAft>
              <a:defRPr sz="2400">
                <a:solidFill>
                  <a:schemeClr val="accent2"/>
                </a:solidFill>
                <a:latin typeface="Times New Roman" panose="02020603050405020304" pitchFamily="18" charset="0"/>
              </a:defRPr>
            </a:lvl7pPr>
            <a:lvl8pPr marL="3429000" indent="-228600" eaLnBrk="0" fontAlgn="base" hangingPunct="0">
              <a:spcBef>
                <a:spcPct val="0"/>
              </a:spcBef>
              <a:spcAft>
                <a:spcPct val="0"/>
              </a:spcAft>
              <a:defRPr sz="2400">
                <a:solidFill>
                  <a:schemeClr val="accent2"/>
                </a:solidFill>
                <a:latin typeface="Times New Roman" panose="02020603050405020304" pitchFamily="18" charset="0"/>
              </a:defRPr>
            </a:lvl8pPr>
            <a:lvl9pPr marL="3886200" indent="-228600" eaLnBrk="0" fontAlgn="base" hangingPunct="0">
              <a:spcBef>
                <a:spcPct val="0"/>
              </a:spcBef>
              <a:spcAft>
                <a:spcPct val="0"/>
              </a:spcAft>
              <a:defRPr sz="2400">
                <a:solidFill>
                  <a:schemeClr val="accent2"/>
                </a:solidFill>
                <a:latin typeface="Times New Roman" panose="02020603050405020304" pitchFamily="18" charset="0"/>
              </a:defRPr>
            </a:lvl9pPr>
          </a:lstStyle>
          <a:p>
            <a:endParaRPr lang="cs-CZ" altLang="cs-CZ"/>
          </a:p>
        </p:txBody>
      </p:sp>
      <p:sp>
        <p:nvSpPr>
          <p:cNvPr id="75780" name="Rectangle 3"/>
          <p:cNvSpPr>
            <a:spLocks noChangeArrowheads="1"/>
          </p:cNvSpPr>
          <p:nvPr/>
        </p:nvSpPr>
        <p:spPr bwMode="auto">
          <a:xfrm>
            <a:off x="3775075" y="9399588"/>
            <a:ext cx="2887663"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9050" tIns="0" rIns="19050" bIns="0" anchor="b"/>
          <a:lstStyle>
            <a:lvl1pPr defTabSz="762000">
              <a:defRPr sz="2400">
                <a:solidFill>
                  <a:schemeClr val="accent2"/>
                </a:solidFill>
                <a:latin typeface="Times New Roman" panose="02020603050405020304" pitchFamily="18" charset="0"/>
              </a:defRPr>
            </a:lvl1pPr>
            <a:lvl2pPr marL="742950" indent="-285750" defTabSz="762000">
              <a:defRPr sz="2400">
                <a:solidFill>
                  <a:schemeClr val="accent2"/>
                </a:solidFill>
                <a:latin typeface="Times New Roman" panose="02020603050405020304" pitchFamily="18" charset="0"/>
              </a:defRPr>
            </a:lvl2pPr>
            <a:lvl3pPr marL="1143000" indent="-228600" defTabSz="762000">
              <a:defRPr sz="2400">
                <a:solidFill>
                  <a:schemeClr val="accent2"/>
                </a:solidFill>
                <a:latin typeface="Times New Roman" panose="02020603050405020304" pitchFamily="18" charset="0"/>
              </a:defRPr>
            </a:lvl3pPr>
            <a:lvl4pPr marL="1600200" indent="-228600" defTabSz="762000">
              <a:defRPr sz="2400">
                <a:solidFill>
                  <a:schemeClr val="accent2"/>
                </a:solidFill>
                <a:latin typeface="Times New Roman" panose="02020603050405020304" pitchFamily="18" charset="0"/>
              </a:defRPr>
            </a:lvl4pPr>
            <a:lvl5pPr marL="2057400" indent="-228600" defTabSz="762000">
              <a:defRPr sz="2400">
                <a:solidFill>
                  <a:schemeClr val="accent2"/>
                </a:solidFill>
                <a:latin typeface="Times New Roman" panose="02020603050405020304" pitchFamily="18" charset="0"/>
              </a:defRPr>
            </a:lvl5pPr>
            <a:lvl6pPr marL="2514600" indent="-228600" defTabSz="762000" eaLnBrk="0" fontAlgn="base" hangingPunct="0">
              <a:spcBef>
                <a:spcPct val="0"/>
              </a:spcBef>
              <a:spcAft>
                <a:spcPct val="0"/>
              </a:spcAft>
              <a:defRPr sz="2400">
                <a:solidFill>
                  <a:schemeClr val="accent2"/>
                </a:solidFill>
                <a:latin typeface="Times New Roman" panose="02020603050405020304" pitchFamily="18" charset="0"/>
              </a:defRPr>
            </a:lvl6pPr>
            <a:lvl7pPr marL="2971800" indent="-228600" defTabSz="762000" eaLnBrk="0" fontAlgn="base" hangingPunct="0">
              <a:spcBef>
                <a:spcPct val="0"/>
              </a:spcBef>
              <a:spcAft>
                <a:spcPct val="0"/>
              </a:spcAft>
              <a:defRPr sz="2400">
                <a:solidFill>
                  <a:schemeClr val="accent2"/>
                </a:solidFill>
                <a:latin typeface="Times New Roman" panose="02020603050405020304" pitchFamily="18" charset="0"/>
              </a:defRPr>
            </a:lvl7pPr>
            <a:lvl8pPr marL="3429000" indent="-228600" defTabSz="762000" eaLnBrk="0" fontAlgn="base" hangingPunct="0">
              <a:spcBef>
                <a:spcPct val="0"/>
              </a:spcBef>
              <a:spcAft>
                <a:spcPct val="0"/>
              </a:spcAft>
              <a:defRPr sz="2400">
                <a:solidFill>
                  <a:schemeClr val="accent2"/>
                </a:solidFill>
                <a:latin typeface="Times New Roman" panose="02020603050405020304" pitchFamily="18" charset="0"/>
              </a:defRPr>
            </a:lvl8pPr>
            <a:lvl9pPr marL="3886200" indent="-228600" defTabSz="762000" eaLnBrk="0" fontAlgn="base" hangingPunct="0">
              <a:spcBef>
                <a:spcPct val="0"/>
              </a:spcBef>
              <a:spcAft>
                <a:spcPct val="0"/>
              </a:spcAft>
              <a:defRPr sz="2400">
                <a:solidFill>
                  <a:schemeClr val="accent2"/>
                </a:solidFill>
                <a:latin typeface="Times New Roman" panose="02020603050405020304" pitchFamily="18" charset="0"/>
              </a:defRPr>
            </a:lvl9pPr>
          </a:lstStyle>
          <a:p>
            <a:pPr algn="r"/>
            <a:r>
              <a:rPr lang="cs-CZ" altLang="cs-CZ" sz="1000" i="1">
                <a:solidFill>
                  <a:schemeClr val="tx1"/>
                </a:solidFill>
              </a:rPr>
              <a:t>4</a:t>
            </a:r>
          </a:p>
        </p:txBody>
      </p:sp>
      <p:sp>
        <p:nvSpPr>
          <p:cNvPr id="75781" name="Rectangle 4"/>
          <p:cNvSpPr>
            <a:spLocks noChangeArrowheads="1"/>
          </p:cNvSpPr>
          <p:nvPr/>
        </p:nvSpPr>
        <p:spPr bwMode="auto">
          <a:xfrm>
            <a:off x="-1588" y="9399588"/>
            <a:ext cx="2887663"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accent2"/>
                </a:solidFill>
                <a:latin typeface="Times New Roman" panose="02020603050405020304" pitchFamily="18" charset="0"/>
              </a:defRPr>
            </a:lvl1pPr>
            <a:lvl2pPr marL="742950" indent="-285750">
              <a:defRPr sz="2400">
                <a:solidFill>
                  <a:schemeClr val="accent2"/>
                </a:solidFill>
                <a:latin typeface="Times New Roman" panose="02020603050405020304" pitchFamily="18" charset="0"/>
              </a:defRPr>
            </a:lvl2pPr>
            <a:lvl3pPr marL="1143000" indent="-228600">
              <a:defRPr sz="2400">
                <a:solidFill>
                  <a:schemeClr val="accent2"/>
                </a:solidFill>
                <a:latin typeface="Times New Roman" panose="02020603050405020304" pitchFamily="18" charset="0"/>
              </a:defRPr>
            </a:lvl3pPr>
            <a:lvl4pPr marL="1600200" indent="-228600">
              <a:defRPr sz="2400">
                <a:solidFill>
                  <a:schemeClr val="accent2"/>
                </a:solidFill>
                <a:latin typeface="Times New Roman" panose="02020603050405020304" pitchFamily="18" charset="0"/>
              </a:defRPr>
            </a:lvl4pPr>
            <a:lvl5pPr marL="2057400" indent="-228600">
              <a:defRPr sz="2400">
                <a:solidFill>
                  <a:schemeClr val="accent2"/>
                </a:solidFill>
                <a:latin typeface="Times New Roman" panose="02020603050405020304" pitchFamily="18" charset="0"/>
              </a:defRPr>
            </a:lvl5pPr>
            <a:lvl6pPr marL="2514600" indent="-228600" eaLnBrk="0" fontAlgn="base" hangingPunct="0">
              <a:spcBef>
                <a:spcPct val="0"/>
              </a:spcBef>
              <a:spcAft>
                <a:spcPct val="0"/>
              </a:spcAft>
              <a:defRPr sz="2400">
                <a:solidFill>
                  <a:schemeClr val="accent2"/>
                </a:solidFill>
                <a:latin typeface="Times New Roman" panose="02020603050405020304" pitchFamily="18" charset="0"/>
              </a:defRPr>
            </a:lvl6pPr>
            <a:lvl7pPr marL="2971800" indent="-228600" eaLnBrk="0" fontAlgn="base" hangingPunct="0">
              <a:spcBef>
                <a:spcPct val="0"/>
              </a:spcBef>
              <a:spcAft>
                <a:spcPct val="0"/>
              </a:spcAft>
              <a:defRPr sz="2400">
                <a:solidFill>
                  <a:schemeClr val="accent2"/>
                </a:solidFill>
                <a:latin typeface="Times New Roman" panose="02020603050405020304" pitchFamily="18" charset="0"/>
              </a:defRPr>
            </a:lvl7pPr>
            <a:lvl8pPr marL="3429000" indent="-228600" eaLnBrk="0" fontAlgn="base" hangingPunct="0">
              <a:spcBef>
                <a:spcPct val="0"/>
              </a:spcBef>
              <a:spcAft>
                <a:spcPct val="0"/>
              </a:spcAft>
              <a:defRPr sz="2400">
                <a:solidFill>
                  <a:schemeClr val="accent2"/>
                </a:solidFill>
                <a:latin typeface="Times New Roman" panose="02020603050405020304" pitchFamily="18" charset="0"/>
              </a:defRPr>
            </a:lvl8pPr>
            <a:lvl9pPr marL="3886200" indent="-228600" eaLnBrk="0" fontAlgn="base" hangingPunct="0">
              <a:spcBef>
                <a:spcPct val="0"/>
              </a:spcBef>
              <a:spcAft>
                <a:spcPct val="0"/>
              </a:spcAft>
              <a:defRPr sz="2400">
                <a:solidFill>
                  <a:schemeClr val="accent2"/>
                </a:solidFill>
                <a:latin typeface="Times New Roman" panose="02020603050405020304" pitchFamily="18" charset="0"/>
              </a:defRPr>
            </a:lvl9pPr>
          </a:lstStyle>
          <a:p>
            <a:endParaRPr lang="cs-CZ" altLang="cs-CZ"/>
          </a:p>
        </p:txBody>
      </p:sp>
      <p:sp>
        <p:nvSpPr>
          <p:cNvPr id="75782" name="Rectangle 5"/>
          <p:cNvSpPr>
            <a:spLocks noChangeArrowheads="1"/>
          </p:cNvSpPr>
          <p:nvPr/>
        </p:nvSpPr>
        <p:spPr bwMode="auto">
          <a:xfrm>
            <a:off x="-1588" y="7938"/>
            <a:ext cx="2887663"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accent2"/>
                </a:solidFill>
                <a:latin typeface="Times New Roman" panose="02020603050405020304" pitchFamily="18" charset="0"/>
              </a:defRPr>
            </a:lvl1pPr>
            <a:lvl2pPr marL="742950" indent="-285750">
              <a:defRPr sz="2400">
                <a:solidFill>
                  <a:schemeClr val="accent2"/>
                </a:solidFill>
                <a:latin typeface="Times New Roman" panose="02020603050405020304" pitchFamily="18" charset="0"/>
              </a:defRPr>
            </a:lvl2pPr>
            <a:lvl3pPr marL="1143000" indent="-228600">
              <a:defRPr sz="2400">
                <a:solidFill>
                  <a:schemeClr val="accent2"/>
                </a:solidFill>
                <a:latin typeface="Times New Roman" panose="02020603050405020304" pitchFamily="18" charset="0"/>
              </a:defRPr>
            </a:lvl3pPr>
            <a:lvl4pPr marL="1600200" indent="-228600">
              <a:defRPr sz="2400">
                <a:solidFill>
                  <a:schemeClr val="accent2"/>
                </a:solidFill>
                <a:latin typeface="Times New Roman" panose="02020603050405020304" pitchFamily="18" charset="0"/>
              </a:defRPr>
            </a:lvl4pPr>
            <a:lvl5pPr marL="2057400" indent="-228600">
              <a:defRPr sz="2400">
                <a:solidFill>
                  <a:schemeClr val="accent2"/>
                </a:solidFill>
                <a:latin typeface="Times New Roman" panose="02020603050405020304" pitchFamily="18" charset="0"/>
              </a:defRPr>
            </a:lvl5pPr>
            <a:lvl6pPr marL="2514600" indent="-228600" eaLnBrk="0" fontAlgn="base" hangingPunct="0">
              <a:spcBef>
                <a:spcPct val="0"/>
              </a:spcBef>
              <a:spcAft>
                <a:spcPct val="0"/>
              </a:spcAft>
              <a:defRPr sz="2400">
                <a:solidFill>
                  <a:schemeClr val="accent2"/>
                </a:solidFill>
                <a:latin typeface="Times New Roman" panose="02020603050405020304" pitchFamily="18" charset="0"/>
              </a:defRPr>
            </a:lvl6pPr>
            <a:lvl7pPr marL="2971800" indent="-228600" eaLnBrk="0" fontAlgn="base" hangingPunct="0">
              <a:spcBef>
                <a:spcPct val="0"/>
              </a:spcBef>
              <a:spcAft>
                <a:spcPct val="0"/>
              </a:spcAft>
              <a:defRPr sz="2400">
                <a:solidFill>
                  <a:schemeClr val="accent2"/>
                </a:solidFill>
                <a:latin typeface="Times New Roman" panose="02020603050405020304" pitchFamily="18" charset="0"/>
              </a:defRPr>
            </a:lvl7pPr>
            <a:lvl8pPr marL="3429000" indent="-228600" eaLnBrk="0" fontAlgn="base" hangingPunct="0">
              <a:spcBef>
                <a:spcPct val="0"/>
              </a:spcBef>
              <a:spcAft>
                <a:spcPct val="0"/>
              </a:spcAft>
              <a:defRPr sz="2400">
                <a:solidFill>
                  <a:schemeClr val="accent2"/>
                </a:solidFill>
                <a:latin typeface="Times New Roman" panose="02020603050405020304" pitchFamily="18" charset="0"/>
              </a:defRPr>
            </a:lvl8pPr>
            <a:lvl9pPr marL="3886200" indent="-228600" eaLnBrk="0" fontAlgn="base" hangingPunct="0">
              <a:spcBef>
                <a:spcPct val="0"/>
              </a:spcBef>
              <a:spcAft>
                <a:spcPct val="0"/>
              </a:spcAft>
              <a:defRPr sz="2400">
                <a:solidFill>
                  <a:schemeClr val="accent2"/>
                </a:solidFill>
                <a:latin typeface="Times New Roman" panose="02020603050405020304" pitchFamily="18" charset="0"/>
              </a:defRPr>
            </a:lvl9pPr>
          </a:lstStyle>
          <a:p>
            <a:endParaRPr lang="cs-CZ" altLang="cs-CZ"/>
          </a:p>
        </p:txBody>
      </p:sp>
      <p:sp>
        <p:nvSpPr>
          <p:cNvPr id="75783" name="Rectangle 6"/>
          <p:cNvSpPr>
            <a:spLocks noChangeArrowheads="1" noTextEdit="1"/>
          </p:cNvSpPr>
          <p:nvPr>
            <p:ph type="sldImg"/>
          </p:nvPr>
        </p:nvSpPr>
        <p:spPr>
          <a:xfrm>
            <a:off x="52388" y="746125"/>
            <a:ext cx="6556375" cy="3689350"/>
          </a:xfrm>
          <a:ln cap="flat"/>
        </p:spPr>
      </p:sp>
      <p:sp>
        <p:nvSpPr>
          <p:cNvPr id="75784" name="Rectangle 7"/>
          <p:cNvSpPr>
            <a:spLocks noGrp="1" noChangeArrowheads="1"/>
          </p:cNvSpPr>
          <p:nvPr>
            <p:ph type="body" idx="1"/>
          </p:nvPr>
        </p:nvSpPr>
        <p:spPr>
          <a:noFill/>
        </p:spPr>
        <p:txBody>
          <a:bodyPr/>
          <a:lstStyle/>
          <a:p>
            <a:endParaRPr lang="cs-CZ" altLang="cs-CZ" smtClean="0"/>
          </a:p>
        </p:txBody>
      </p:sp>
    </p:spTree>
    <p:extLst>
      <p:ext uri="{BB962C8B-B14F-4D97-AF65-F5344CB8AC3E}">
        <p14:creationId xmlns:p14="http://schemas.microsoft.com/office/powerpoint/2010/main" val="227844055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5"/>
          <p:cNvSpPr>
            <a:spLocks noGrp="1" noChangeArrowheads="1"/>
          </p:cNvSpPr>
          <p:nvPr>
            <p:ph type="sldNum" sz="quarter" idx="5"/>
          </p:nvPr>
        </p:nvSpPr>
        <p:spPr>
          <a:noFill/>
        </p:spPr>
        <p:txBody>
          <a:bodyPr/>
          <a:lstStyle>
            <a:lvl1pPr defTabSz="762000">
              <a:defRPr sz="2400">
                <a:solidFill>
                  <a:schemeClr val="accent2"/>
                </a:solidFill>
                <a:latin typeface="Times New Roman" panose="02020603050405020304" pitchFamily="18" charset="0"/>
              </a:defRPr>
            </a:lvl1pPr>
            <a:lvl2pPr marL="742950" indent="-285750" defTabSz="762000">
              <a:defRPr sz="2400">
                <a:solidFill>
                  <a:schemeClr val="accent2"/>
                </a:solidFill>
                <a:latin typeface="Times New Roman" panose="02020603050405020304" pitchFamily="18" charset="0"/>
              </a:defRPr>
            </a:lvl2pPr>
            <a:lvl3pPr marL="1143000" indent="-228600" defTabSz="762000">
              <a:defRPr sz="2400">
                <a:solidFill>
                  <a:schemeClr val="accent2"/>
                </a:solidFill>
                <a:latin typeface="Times New Roman" panose="02020603050405020304" pitchFamily="18" charset="0"/>
              </a:defRPr>
            </a:lvl3pPr>
            <a:lvl4pPr marL="1600200" indent="-228600" defTabSz="762000">
              <a:defRPr sz="2400">
                <a:solidFill>
                  <a:schemeClr val="accent2"/>
                </a:solidFill>
                <a:latin typeface="Times New Roman" panose="02020603050405020304" pitchFamily="18" charset="0"/>
              </a:defRPr>
            </a:lvl4pPr>
            <a:lvl5pPr marL="2057400" indent="-228600" defTabSz="762000">
              <a:defRPr sz="2400">
                <a:solidFill>
                  <a:schemeClr val="accent2"/>
                </a:solidFill>
                <a:latin typeface="Times New Roman" panose="02020603050405020304" pitchFamily="18" charset="0"/>
              </a:defRPr>
            </a:lvl5pPr>
            <a:lvl6pPr marL="2514600" indent="-228600" defTabSz="762000" eaLnBrk="0" fontAlgn="base" hangingPunct="0">
              <a:spcBef>
                <a:spcPct val="0"/>
              </a:spcBef>
              <a:spcAft>
                <a:spcPct val="0"/>
              </a:spcAft>
              <a:defRPr sz="2400">
                <a:solidFill>
                  <a:schemeClr val="accent2"/>
                </a:solidFill>
                <a:latin typeface="Times New Roman" panose="02020603050405020304" pitchFamily="18" charset="0"/>
              </a:defRPr>
            </a:lvl6pPr>
            <a:lvl7pPr marL="2971800" indent="-228600" defTabSz="762000" eaLnBrk="0" fontAlgn="base" hangingPunct="0">
              <a:spcBef>
                <a:spcPct val="0"/>
              </a:spcBef>
              <a:spcAft>
                <a:spcPct val="0"/>
              </a:spcAft>
              <a:defRPr sz="2400">
                <a:solidFill>
                  <a:schemeClr val="accent2"/>
                </a:solidFill>
                <a:latin typeface="Times New Roman" panose="02020603050405020304" pitchFamily="18" charset="0"/>
              </a:defRPr>
            </a:lvl7pPr>
            <a:lvl8pPr marL="3429000" indent="-228600" defTabSz="762000" eaLnBrk="0" fontAlgn="base" hangingPunct="0">
              <a:spcBef>
                <a:spcPct val="0"/>
              </a:spcBef>
              <a:spcAft>
                <a:spcPct val="0"/>
              </a:spcAft>
              <a:defRPr sz="2400">
                <a:solidFill>
                  <a:schemeClr val="accent2"/>
                </a:solidFill>
                <a:latin typeface="Times New Roman" panose="02020603050405020304" pitchFamily="18" charset="0"/>
              </a:defRPr>
            </a:lvl8pPr>
            <a:lvl9pPr marL="3886200" indent="-228600" defTabSz="762000" eaLnBrk="0" fontAlgn="base" hangingPunct="0">
              <a:spcBef>
                <a:spcPct val="0"/>
              </a:spcBef>
              <a:spcAft>
                <a:spcPct val="0"/>
              </a:spcAft>
              <a:defRPr sz="2400">
                <a:solidFill>
                  <a:schemeClr val="accent2"/>
                </a:solidFill>
                <a:latin typeface="Times New Roman" panose="02020603050405020304" pitchFamily="18" charset="0"/>
              </a:defRPr>
            </a:lvl9pPr>
          </a:lstStyle>
          <a:p>
            <a:fld id="{35294CB9-0090-41BD-9011-B02878722D23}" type="slidenum">
              <a:rPr lang="cs-CZ" altLang="cs-CZ" sz="1000" smtClean="0">
                <a:solidFill>
                  <a:schemeClr val="tx1"/>
                </a:solidFill>
              </a:rPr>
              <a:pPr/>
              <a:t>37</a:t>
            </a:fld>
            <a:endParaRPr lang="cs-CZ" altLang="cs-CZ" sz="1000" smtClean="0">
              <a:solidFill>
                <a:schemeClr val="tx1"/>
              </a:solidFill>
            </a:endParaRPr>
          </a:p>
        </p:txBody>
      </p:sp>
      <p:sp>
        <p:nvSpPr>
          <p:cNvPr id="77827" name="Rectangle 2"/>
          <p:cNvSpPr>
            <a:spLocks noChangeArrowheads="1"/>
          </p:cNvSpPr>
          <p:nvPr/>
        </p:nvSpPr>
        <p:spPr bwMode="auto">
          <a:xfrm>
            <a:off x="3775075" y="7938"/>
            <a:ext cx="2887663"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accent2"/>
                </a:solidFill>
                <a:latin typeface="Times New Roman" panose="02020603050405020304" pitchFamily="18" charset="0"/>
              </a:defRPr>
            </a:lvl1pPr>
            <a:lvl2pPr marL="742950" indent="-285750">
              <a:defRPr sz="2400">
                <a:solidFill>
                  <a:schemeClr val="accent2"/>
                </a:solidFill>
                <a:latin typeface="Times New Roman" panose="02020603050405020304" pitchFamily="18" charset="0"/>
              </a:defRPr>
            </a:lvl2pPr>
            <a:lvl3pPr marL="1143000" indent="-228600">
              <a:defRPr sz="2400">
                <a:solidFill>
                  <a:schemeClr val="accent2"/>
                </a:solidFill>
                <a:latin typeface="Times New Roman" panose="02020603050405020304" pitchFamily="18" charset="0"/>
              </a:defRPr>
            </a:lvl3pPr>
            <a:lvl4pPr marL="1600200" indent="-228600">
              <a:defRPr sz="2400">
                <a:solidFill>
                  <a:schemeClr val="accent2"/>
                </a:solidFill>
                <a:latin typeface="Times New Roman" panose="02020603050405020304" pitchFamily="18" charset="0"/>
              </a:defRPr>
            </a:lvl4pPr>
            <a:lvl5pPr marL="2057400" indent="-228600">
              <a:defRPr sz="2400">
                <a:solidFill>
                  <a:schemeClr val="accent2"/>
                </a:solidFill>
                <a:latin typeface="Times New Roman" panose="02020603050405020304" pitchFamily="18" charset="0"/>
              </a:defRPr>
            </a:lvl5pPr>
            <a:lvl6pPr marL="2514600" indent="-228600" eaLnBrk="0" fontAlgn="base" hangingPunct="0">
              <a:spcBef>
                <a:spcPct val="0"/>
              </a:spcBef>
              <a:spcAft>
                <a:spcPct val="0"/>
              </a:spcAft>
              <a:defRPr sz="2400">
                <a:solidFill>
                  <a:schemeClr val="accent2"/>
                </a:solidFill>
                <a:latin typeface="Times New Roman" panose="02020603050405020304" pitchFamily="18" charset="0"/>
              </a:defRPr>
            </a:lvl6pPr>
            <a:lvl7pPr marL="2971800" indent="-228600" eaLnBrk="0" fontAlgn="base" hangingPunct="0">
              <a:spcBef>
                <a:spcPct val="0"/>
              </a:spcBef>
              <a:spcAft>
                <a:spcPct val="0"/>
              </a:spcAft>
              <a:defRPr sz="2400">
                <a:solidFill>
                  <a:schemeClr val="accent2"/>
                </a:solidFill>
                <a:latin typeface="Times New Roman" panose="02020603050405020304" pitchFamily="18" charset="0"/>
              </a:defRPr>
            </a:lvl7pPr>
            <a:lvl8pPr marL="3429000" indent="-228600" eaLnBrk="0" fontAlgn="base" hangingPunct="0">
              <a:spcBef>
                <a:spcPct val="0"/>
              </a:spcBef>
              <a:spcAft>
                <a:spcPct val="0"/>
              </a:spcAft>
              <a:defRPr sz="2400">
                <a:solidFill>
                  <a:schemeClr val="accent2"/>
                </a:solidFill>
                <a:latin typeface="Times New Roman" panose="02020603050405020304" pitchFamily="18" charset="0"/>
              </a:defRPr>
            </a:lvl8pPr>
            <a:lvl9pPr marL="3886200" indent="-228600" eaLnBrk="0" fontAlgn="base" hangingPunct="0">
              <a:spcBef>
                <a:spcPct val="0"/>
              </a:spcBef>
              <a:spcAft>
                <a:spcPct val="0"/>
              </a:spcAft>
              <a:defRPr sz="2400">
                <a:solidFill>
                  <a:schemeClr val="accent2"/>
                </a:solidFill>
                <a:latin typeface="Times New Roman" panose="02020603050405020304" pitchFamily="18" charset="0"/>
              </a:defRPr>
            </a:lvl9pPr>
          </a:lstStyle>
          <a:p>
            <a:endParaRPr lang="cs-CZ" altLang="cs-CZ"/>
          </a:p>
        </p:txBody>
      </p:sp>
      <p:sp>
        <p:nvSpPr>
          <p:cNvPr id="77828" name="Rectangle 3"/>
          <p:cNvSpPr>
            <a:spLocks noChangeArrowheads="1"/>
          </p:cNvSpPr>
          <p:nvPr/>
        </p:nvSpPr>
        <p:spPr bwMode="auto">
          <a:xfrm>
            <a:off x="3775075" y="9399588"/>
            <a:ext cx="2887663"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9050" tIns="0" rIns="19050" bIns="0" anchor="b"/>
          <a:lstStyle>
            <a:lvl1pPr defTabSz="762000">
              <a:defRPr sz="2400">
                <a:solidFill>
                  <a:schemeClr val="accent2"/>
                </a:solidFill>
                <a:latin typeface="Times New Roman" panose="02020603050405020304" pitchFamily="18" charset="0"/>
              </a:defRPr>
            </a:lvl1pPr>
            <a:lvl2pPr marL="742950" indent="-285750" defTabSz="762000">
              <a:defRPr sz="2400">
                <a:solidFill>
                  <a:schemeClr val="accent2"/>
                </a:solidFill>
                <a:latin typeface="Times New Roman" panose="02020603050405020304" pitchFamily="18" charset="0"/>
              </a:defRPr>
            </a:lvl2pPr>
            <a:lvl3pPr marL="1143000" indent="-228600" defTabSz="762000">
              <a:defRPr sz="2400">
                <a:solidFill>
                  <a:schemeClr val="accent2"/>
                </a:solidFill>
                <a:latin typeface="Times New Roman" panose="02020603050405020304" pitchFamily="18" charset="0"/>
              </a:defRPr>
            </a:lvl3pPr>
            <a:lvl4pPr marL="1600200" indent="-228600" defTabSz="762000">
              <a:defRPr sz="2400">
                <a:solidFill>
                  <a:schemeClr val="accent2"/>
                </a:solidFill>
                <a:latin typeface="Times New Roman" panose="02020603050405020304" pitchFamily="18" charset="0"/>
              </a:defRPr>
            </a:lvl4pPr>
            <a:lvl5pPr marL="2057400" indent="-228600" defTabSz="762000">
              <a:defRPr sz="2400">
                <a:solidFill>
                  <a:schemeClr val="accent2"/>
                </a:solidFill>
                <a:latin typeface="Times New Roman" panose="02020603050405020304" pitchFamily="18" charset="0"/>
              </a:defRPr>
            </a:lvl5pPr>
            <a:lvl6pPr marL="2514600" indent="-228600" defTabSz="762000" eaLnBrk="0" fontAlgn="base" hangingPunct="0">
              <a:spcBef>
                <a:spcPct val="0"/>
              </a:spcBef>
              <a:spcAft>
                <a:spcPct val="0"/>
              </a:spcAft>
              <a:defRPr sz="2400">
                <a:solidFill>
                  <a:schemeClr val="accent2"/>
                </a:solidFill>
                <a:latin typeface="Times New Roman" panose="02020603050405020304" pitchFamily="18" charset="0"/>
              </a:defRPr>
            </a:lvl6pPr>
            <a:lvl7pPr marL="2971800" indent="-228600" defTabSz="762000" eaLnBrk="0" fontAlgn="base" hangingPunct="0">
              <a:spcBef>
                <a:spcPct val="0"/>
              </a:spcBef>
              <a:spcAft>
                <a:spcPct val="0"/>
              </a:spcAft>
              <a:defRPr sz="2400">
                <a:solidFill>
                  <a:schemeClr val="accent2"/>
                </a:solidFill>
                <a:latin typeface="Times New Roman" panose="02020603050405020304" pitchFamily="18" charset="0"/>
              </a:defRPr>
            </a:lvl7pPr>
            <a:lvl8pPr marL="3429000" indent="-228600" defTabSz="762000" eaLnBrk="0" fontAlgn="base" hangingPunct="0">
              <a:spcBef>
                <a:spcPct val="0"/>
              </a:spcBef>
              <a:spcAft>
                <a:spcPct val="0"/>
              </a:spcAft>
              <a:defRPr sz="2400">
                <a:solidFill>
                  <a:schemeClr val="accent2"/>
                </a:solidFill>
                <a:latin typeface="Times New Roman" panose="02020603050405020304" pitchFamily="18" charset="0"/>
              </a:defRPr>
            </a:lvl8pPr>
            <a:lvl9pPr marL="3886200" indent="-228600" defTabSz="762000" eaLnBrk="0" fontAlgn="base" hangingPunct="0">
              <a:spcBef>
                <a:spcPct val="0"/>
              </a:spcBef>
              <a:spcAft>
                <a:spcPct val="0"/>
              </a:spcAft>
              <a:defRPr sz="2400">
                <a:solidFill>
                  <a:schemeClr val="accent2"/>
                </a:solidFill>
                <a:latin typeface="Times New Roman" panose="02020603050405020304" pitchFamily="18" charset="0"/>
              </a:defRPr>
            </a:lvl9pPr>
          </a:lstStyle>
          <a:p>
            <a:pPr algn="r"/>
            <a:r>
              <a:rPr lang="cs-CZ" altLang="cs-CZ" sz="1000" i="1">
                <a:solidFill>
                  <a:schemeClr val="tx1"/>
                </a:solidFill>
              </a:rPr>
              <a:t>4</a:t>
            </a:r>
          </a:p>
        </p:txBody>
      </p:sp>
      <p:sp>
        <p:nvSpPr>
          <p:cNvPr id="77829" name="Rectangle 4"/>
          <p:cNvSpPr>
            <a:spLocks noChangeArrowheads="1"/>
          </p:cNvSpPr>
          <p:nvPr/>
        </p:nvSpPr>
        <p:spPr bwMode="auto">
          <a:xfrm>
            <a:off x="-1588" y="9399588"/>
            <a:ext cx="2887663"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accent2"/>
                </a:solidFill>
                <a:latin typeface="Times New Roman" panose="02020603050405020304" pitchFamily="18" charset="0"/>
              </a:defRPr>
            </a:lvl1pPr>
            <a:lvl2pPr marL="742950" indent="-285750">
              <a:defRPr sz="2400">
                <a:solidFill>
                  <a:schemeClr val="accent2"/>
                </a:solidFill>
                <a:latin typeface="Times New Roman" panose="02020603050405020304" pitchFamily="18" charset="0"/>
              </a:defRPr>
            </a:lvl2pPr>
            <a:lvl3pPr marL="1143000" indent="-228600">
              <a:defRPr sz="2400">
                <a:solidFill>
                  <a:schemeClr val="accent2"/>
                </a:solidFill>
                <a:latin typeface="Times New Roman" panose="02020603050405020304" pitchFamily="18" charset="0"/>
              </a:defRPr>
            </a:lvl3pPr>
            <a:lvl4pPr marL="1600200" indent="-228600">
              <a:defRPr sz="2400">
                <a:solidFill>
                  <a:schemeClr val="accent2"/>
                </a:solidFill>
                <a:latin typeface="Times New Roman" panose="02020603050405020304" pitchFamily="18" charset="0"/>
              </a:defRPr>
            </a:lvl4pPr>
            <a:lvl5pPr marL="2057400" indent="-228600">
              <a:defRPr sz="2400">
                <a:solidFill>
                  <a:schemeClr val="accent2"/>
                </a:solidFill>
                <a:latin typeface="Times New Roman" panose="02020603050405020304" pitchFamily="18" charset="0"/>
              </a:defRPr>
            </a:lvl5pPr>
            <a:lvl6pPr marL="2514600" indent="-228600" eaLnBrk="0" fontAlgn="base" hangingPunct="0">
              <a:spcBef>
                <a:spcPct val="0"/>
              </a:spcBef>
              <a:spcAft>
                <a:spcPct val="0"/>
              </a:spcAft>
              <a:defRPr sz="2400">
                <a:solidFill>
                  <a:schemeClr val="accent2"/>
                </a:solidFill>
                <a:latin typeface="Times New Roman" panose="02020603050405020304" pitchFamily="18" charset="0"/>
              </a:defRPr>
            </a:lvl6pPr>
            <a:lvl7pPr marL="2971800" indent="-228600" eaLnBrk="0" fontAlgn="base" hangingPunct="0">
              <a:spcBef>
                <a:spcPct val="0"/>
              </a:spcBef>
              <a:spcAft>
                <a:spcPct val="0"/>
              </a:spcAft>
              <a:defRPr sz="2400">
                <a:solidFill>
                  <a:schemeClr val="accent2"/>
                </a:solidFill>
                <a:latin typeface="Times New Roman" panose="02020603050405020304" pitchFamily="18" charset="0"/>
              </a:defRPr>
            </a:lvl7pPr>
            <a:lvl8pPr marL="3429000" indent="-228600" eaLnBrk="0" fontAlgn="base" hangingPunct="0">
              <a:spcBef>
                <a:spcPct val="0"/>
              </a:spcBef>
              <a:spcAft>
                <a:spcPct val="0"/>
              </a:spcAft>
              <a:defRPr sz="2400">
                <a:solidFill>
                  <a:schemeClr val="accent2"/>
                </a:solidFill>
                <a:latin typeface="Times New Roman" panose="02020603050405020304" pitchFamily="18" charset="0"/>
              </a:defRPr>
            </a:lvl8pPr>
            <a:lvl9pPr marL="3886200" indent="-228600" eaLnBrk="0" fontAlgn="base" hangingPunct="0">
              <a:spcBef>
                <a:spcPct val="0"/>
              </a:spcBef>
              <a:spcAft>
                <a:spcPct val="0"/>
              </a:spcAft>
              <a:defRPr sz="2400">
                <a:solidFill>
                  <a:schemeClr val="accent2"/>
                </a:solidFill>
                <a:latin typeface="Times New Roman" panose="02020603050405020304" pitchFamily="18" charset="0"/>
              </a:defRPr>
            </a:lvl9pPr>
          </a:lstStyle>
          <a:p>
            <a:endParaRPr lang="cs-CZ" altLang="cs-CZ"/>
          </a:p>
        </p:txBody>
      </p:sp>
      <p:sp>
        <p:nvSpPr>
          <p:cNvPr id="77830" name="Rectangle 5"/>
          <p:cNvSpPr>
            <a:spLocks noChangeArrowheads="1"/>
          </p:cNvSpPr>
          <p:nvPr/>
        </p:nvSpPr>
        <p:spPr bwMode="auto">
          <a:xfrm>
            <a:off x="-1588" y="7938"/>
            <a:ext cx="2887663"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accent2"/>
                </a:solidFill>
                <a:latin typeface="Times New Roman" panose="02020603050405020304" pitchFamily="18" charset="0"/>
              </a:defRPr>
            </a:lvl1pPr>
            <a:lvl2pPr marL="742950" indent="-285750">
              <a:defRPr sz="2400">
                <a:solidFill>
                  <a:schemeClr val="accent2"/>
                </a:solidFill>
                <a:latin typeface="Times New Roman" panose="02020603050405020304" pitchFamily="18" charset="0"/>
              </a:defRPr>
            </a:lvl2pPr>
            <a:lvl3pPr marL="1143000" indent="-228600">
              <a:defRPr sz="2400">
                <a:solidFill>
                  <a:schemeClr val="accent2"/>
                </a:solidFill>
                <a:latin typeface="Times New Roman" panose="02020603050405020304" pitchFamily="18" charset="0"/>
              </a:defRPr>
            </a:lvl3pPr>
            <a:lvl4pPr marL="1600200" indent="-228600">
              <a:defRPr sz="2400">
                <a:solidFill>
                  <a:schemeClr val="accent2"/>
                </a:solidFill>
                <a:latin typeface="Times New Roman" panose="02020603050405020304" pitchFamily="18" charset="0"/>
              </a:defRPr>
            </a:lvl4pPr>
            <a:lvl5pPr marL="2057400" indent="-228600">
              <a:defRPr sz="2400">
                <a:solidFill>
                  <a:schemeClr val="accent2"/>
                </a:solidFill>
                <a:latin typeface="Times New Roman" panose="02020603050405020304" pitchFamily="18" charset="0"/>
              </a:defRPr>
            </a:lvl5pPr>
            <a:lvl6pPr marL="2514600" indent="-228600" eaLnBrk="0" fontAlgn="base" hangingPunct="0">
              <a:spcBef>
                <a:spcPct val="0"/>
              </a:spcBef>
              <a:spcAft>
                <a:spcPct val="0"/>
              </a:spcAft>
              <a:defRPr sz="2400">
                <a:solidFill>
                  <a:schemeClr val="accent2"/>
                </a:solidFill>
                <a:latin typeface="Times New Roman" panose="02020603050405020304" pitchFamily="18" charset="0"/>
              </a:defRPr>
            </a:lvl6pPr>
            <a:lvl7pPr marL="2971800" indent="-228600" eaLnBrk="0" fontAlgn="base" hangingPunct="0">
              <a:spcBef>
                <a:spcPct val="0"/>
              </a:spcBef>
              <a:spcAft>
                <a:spcPct val="0"/>
              </a:spcAft>
              <a:defRPr sz="2400">
                <a:solidFill>
                  <a:schemeClr val="accent2"/>
                </a:solidFill>
                <a:latin typeface="Times New Roman" panose="02020603050405020304" pitchFamily="18" charset="0"/>
              </a:defRPr>
            </a:lvl7pPr>
            <a:lvl8pPr marL="3429000" indent="-228600" eaLnBrk="0" fontAlgn="base" hangingPunct="0">
              <a:spcBef>
                <a:spcPct val="0"/>
              </a:spcBef>
              <a:spcAft>
                <a:spcPct val="0"/>
              </a:spcAft>
              <a:defRPr sz="2400">
                <a:solidFill>
                  <a:schemeClr val="accent2"/>
                </a:solidFill>
                <a:latin typeface="Times New Roman" panose="02020603050405020304" pitchFamily="18" charset="0"/>
              </a:defRPr>
            </a:lvl8pPr>
            <a:lvl9pPr marL="3886200" indent="-228600" eaLnBrk="0" fontAlgn="base" hangingPunct="0">
              <a:spcBef>
                <a:spcPct val="0"/>
              </a:spcBef>
              <a:spcAft>
                <a:spcPct val="0"/>
              </a:spcAft>
              <a:defRPr sz="2400">
                <a:solidFill>
                  <a:schemeClr val="accent2"/>
                </a:solidFill>
                <a:latin typeface="Times New Roman" panose="02020603050405020304" pitchFamily="18" charset="0"/>
              </a:defRPr>
            </a:lvl9pPr>
          </a:lstStyle>
          <a:p>
            <a:endParaRPr lang="cs-CZ" altLang="cs-CZ"/>
          </a:p>
        </p:txBody>
      </p:sp>
      <p:sp>
        <p:nvSpPr>
          <p:cNvPr id="77831" name="Rectangle 6"/>
          <p:cNvSpPr>
            <a:spLocks noChangeArrowheads="1" noTextEdit="1"/>
          </p:cNvSpPr>
          <p:nvPr>
            <p:ph type="sldImg"/>
          </p:nvPr>
        </p:nvSpPr>
        <p:spPr>
          <a:xfrm>
            <a:off x="52388" y="746125"/>
            <a:ext cx="6556375" cy="3689350"/>
          </a:xfrm>
          <a:ln cap="flat"/>
        </p:spPr>
      </p:sp>
      <p:sp>
        <p:nvSpPr>
          <p:cNvPr id="77832" name="Rectangle 7"/>
          <p:cNvSpPr>
            <a:spLocks noGrp="1" noChangeArrowheads="1"/>
          </p:cNvSpPr>
          <p:nvPr>
            <p:ph type="body" idx="1"/>
          </p:nvPr>
        </p:nvSpPr>
        <p:spPr>
          <a:noFill/>
        </p:spPr>
        <p:txBody>
          <a:bodyPr/>
          <a:lstStyle/>
          <a:p>
            <a:endParaRPr lang="cs-CZ" altLang="cs-CZ" smtClean="0"/>
          </a:p>
        </p:txBody>
      </p:sp>
    </p:spTree>
    <p:extLst>
      <p:ext uri="{BB962C8B-B14F-4D97-AF65-F5344CB8AC3E}">
        <p14:creationId xmlns:p14="http://schemas.microsoft.com/office/powerpoint/2010/main" val="34135040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5"/>
          <p:cNvSpPr>
            <a:spLocks noGrp="1" noChangeArrowheads="1"/>
          </p:cNvSpPr>
          <p:nvPr>
            <p:ph type="sldNum" sz="quarter" idx="5"/>
          </p:nvPr>
        </p:nvSpPr>
        <p:spPr>
          <a:noFill/>
        </p:spPr>
        <p:txBody>
          <a:bodyPr/>
          <a:lstStyle>
            <a:lvl1pPr defTabSz="762000">
              <a:defRPr sz="2400">
                <a:solidFill>
                  <a:schemeClr val="accent2"/>
                </a:solidFill>
                <a:latin typeface="Times New Roman" panose="02020603050405020304" pitchFamily="18" charset="0"/>
              </a:defRPr>
            </a:lvl1pPr>
            <a:lvl2pPr marL="742950" indent="-285750" defTabSz="762000">
              <a:defRPr sz="2400">
                <a:solidFill>
                  <a:schemeClr val="accent2"/>
                </a:solidFill>
                <a:latin typeface="Times New Roman" panose="02020603050405020304" pitchFamily="18" charset="0"/>
              </a:defRPr>
            </a:lvl2pPr>
            <a:lvl3pPr marL="1143000" indent="-228600" defTabSz="762000">
              <a:defRPr sz="2400">
                <a:solidFill>
                  <a:schemeClr val="accent2"/>
                </a:solidFill>
                <a:latin typeface="Times New Roman" panose="02020603050405020304" pitchFamily="18" charset="0"/>
              </a:defRPr>
            </a:lvl3pPr>
            <a:lvl4pPr marL="1600200" indent="-228600" defTabSz="762000">
              <a:defRPr sz="2400">
                <a:solidFill>
                  <a:schemeClr val="accent2"/>
                </a:solidFill>
                <a:latin typeface="Times New Roman" panose="02020603050405020304" pitchFamily="18" charset="0"/>
              </a:defRPr>
            </a:lvl4pPr>
            <a:lvl5pPr marL="2057400" indent="-228600" defTabSz="762000">
              <a:defRPr sz="2400">
                <a:solidFill>
                  <a:schemeClr val="accent2"/>
                </a:solidFill>
                <a:latin typeface="Times New Roman" panose="02020603050405020304" pitchFamily="18" charset="0"/>
              </a:defRPr>
            </a:lvl5pPr>
            <a:lvl6pPr marL="2514600" indent="-228600" defTabSz="762000" eaLnBrk="0" fontAlgn="base" hangingPunct="0">
              <a:spcBef>
                <a:spcPct val="0"/>
              </a:spcBef>
              <a:spcAft>
                <a:spcPct val="0"/>
              </a:spcAft>
              <a:defRPr sz="2400">
                <a:solidFill>
                  <a:schemeClr val="accent2"/>
                </a:solidFill>
                <a:latin typeface="Times New Roman" panose="02020603050405020304" pitchFamily="18" charset="0"/>
              </a:defRPr>
            </a:lvl6pPr>
            <a:lvl7pPr marL="2971800" indent="-228600" defTabSz="762000" eaLnBrk="0" fontAlgn="base" hangingPunct="0">
              <a:spcBef>
                <a:spcPct val="0"/>
              </a:spcBef>
              <a:spcAft>
                <a:spcPct val="0"/>
              </a:spcAft>
              <a:defRPr sz="2400">
                <a:solidFill>
                  <a:schemeClr val="accent2"/>
                </a:solidFill>
                <a:latin typeface="Times New Roman" panose="02020603050405020304" pitchFamily="18" charset="0"/>
              </a:defRPr>
            </a:lvl7pPr>
            <a:lvl8pPr marL="3429000" indent="-228600" defTabSz="762000" eaLnBrk="0" fontAlgn="base" hangingPunct="0">
              <a:spcBef>
                <a:spcPct val="0"/>
              </a:spcBef>
              <a:spcAft>
                <a:spcPct val="0"/>
              </a:spcAft>
              <a:defRPr sz="2400">
                <a:solidFill>
                  <a:schemeClr val="accent2"/>
                </a:solidFill>
                <a:latin typeface="Times New Roman" panose="02020603050405020304" pitchFamily="18" charset="0"/>
              </a:defRPr>
            </a:lvl8pPr>
            <a:lvl9pPr marL="3886200" indent="-228600" defTabSz="762000" eaLnBrk="0" fontAlgn="base" hangingPunct="0">
              <a:spcBef>
                <a:spcPct val="0"/>
              </a:spcBef>
              <a:spcAft>
                <a:spcPct val="0"/>
              </a:spcAft>
              <a:defRPr sz="2400">
                <a:solidFill>
                  <a:schemeClr val="accent2"/>
                </a:solidFill>
                <a:latin typeface="Times New Roman" panose="02020603050405020304" pitchFamily="18" charset="0"/>
              </a:defRPr>
            </a:lvl9pPr>
          </a:lstStyle>
          <a:p>
            <a:fld id="{4831C9D2-87CE-46AF-94FA-3DDE272067F9}" type="slidenum">
              <a:rPr lang="cs-CZ" altLang="cs-CZ" sz="1000" smtClean="0">
                <a:solidFill>
                  <a:srgbClr val="000000"/>
                </a:solidFill>
              </a:rPr>
              <a:pPr/>
              <a:t>3</a:t>
            </a:fld>
            <a:endParaRPr lang="cs-CZ" altLang="cs-CZ" sz="1000" smtClean="0">
              <a:solidFill>
                <a:srgbClr val="000000"/>
              </a:solidFill>
            </a:endParaRPr>
          </a:p>
        </p:txBody>
      </p:sp>
      <p:sp>
        <p:nvSpPr>
          <p:cNvPr id="322562" name="Rectangle 2"/>
          <p:cNvSpPr>
            <a:spLocks noChangeArrowheads="1"/>
          </p:cNvSpPr>
          <p:nvPr/>
        </p:nvSpPr>
        <p:spPr bwMode="auto">
          <a:xfrm>
            <a:off x="3775075" y="7938"/>
            <a:ext cx="2887663"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cs-CZ" sz="2800">
              <a:solidFill>
                <a:srgbClr val="00AE00"/>
              </a:solidFill>
              <a:effectLst>
                <a:outerShdw blurRad="38100" dist="38100" dir="2700000" algn="tl">
                  <a:srgbClr val="000000">
                    <a:alpha val="43137"/>
                  </a:srgbClr>
                </a:outerShdw>
              </a:effectLst>
            </a:endParaRPr>
          </a:p>
        </p:txBody>
      </p:sp>
      <p:sp>
        <p:nvSpPr>
          <p:cNvPr id="16388" name="Rectangle 3"/>
          <p:cNvSpPr>
            <a:spLocks noChangeArrowheads="1"/>
          </p:cNvSpPr>
          <p:nvPr/>
        </p:nvSpPr>
        <p:spPr bwMode="auto">
          <a:xfrm>
            <a:off x="3775075" y="9399588"/>
            <a:ext cx="2887663"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9050" tIns="0" rIns="19050" bIns="0" anchor="b"/>
          <a:lstStyle>
            <a:lvl1pPr defTabSz="762000">
              <a:defRPr sz="2400">
                <a:solidFill>
                  <a:schemeClr val="accent2"/>
                </a:solidFill>
                <a:latin typeface="Times New Roman" panose="02020603050405020304" pitchFamily="18" charset="0"/>
              </a:defRPr>
            </a:lvl1pPr>
            <a:lvl2pPr marL="742950" indent="-285750" defTabSz="762000">
              <a:defRPr sz="2400">
                <a:solidFill>
                  <a:schemeClr val="accent2"/>
                </a:solidFill>
                <a:latin typeface="Times New Roman" panose="02020603050405020304" pitchFamily="18" charset="0"/>
              </a:defRPr>
            </a:lvl2pPr>
            <a:lvl3pPr marL="1143000" indent="-228600" defTabSz="762000">
              <a:defRPr sz="2400">
                <a:solidFill>
                  <a:schemeClr val="accent2"/>
                </a:solidFill>
                <a:latin typeface="Times New Roman" panose="02020603050405020304" pitchFamily="18" charset="0"/>
              </a:defRPr>
            </a:lvl3pPr>
            <a:lvl4pPr marL="1600200" indent="-228600" defTabSz="762000">
              <a:defRPr sz="2400">
                <a:solidFill>
                  <a:schemeClr val="accent2"/>
                </a:solidFill>
                <a:latin typeface="Times New Roman" panose="02020603050405020304" pitchFamily="18" charset="0"/>
              </a:defRPr>
            </a:lvl4pPr>
            <a:lvl5pPr marL="2057400" indent="-228600" defTabSz="762000">
              <a:defRPr sz="2400">
                <a:solidFill>
                  <a:schemeClr val="accent2"/>
                </a:solidFill>
                <a:latin typeface="Times New Roman" panose="02020603050405020304" pitchFamily="18" charset="0"/>
              </a:defRPr>
            </a:lvl5pPr>
            <a:lvl6pPr marL="2514600" indent="-228600" defTabSz="762000" eaLnBrk="0" fontAlgn="base" hangingPunct="0">
              <a:spcBef>
                <a:spcPct val="0"/>
              </a:spcBef>
              <a:spcAft>
                <a:spcPct val="0"/>
              </a:spcAft>
              <a:defRPr sz="2400">
                <a:solidFill>
                  <a:schemeClr val="accent2"/>
                </a:solidFill>
                <a:latin typeface="Times New Roman" panose="02020603050405020304" pitchFamily="18" charset="0"/>
              </a:defRPr>
            </a:lvl6pPr>
            <a:lvl7pPr marL="2971800" indent="-228600" defTabSz="762000" eaLnBrk="0" fontAlgn="base" hangingPunct="0">
              <a:spcBef>
                <a:spcPct val="0"/>
              </a:spcBef>
              <a:spcAft>
                <a:spcPct val="0"/>
              </a:spcAft>
              <a:defRPr sz="2400">
                <a:solidFill>
                  <a:schemeClr val="accent2"/>
                </a:solidFill>
                <a:latin typeface="Times New Roman" panose="02020603050405020304" pitchFamily="18" charset="0"/>
              </a:defRPr>
            </a:lvl7pPr>
            <a:lvl8pPr marL="3429000" indent="-228600" defTabSz="762000" eaLnBrk="0" fontAlgn="base" hangingPunct="0">
              <a:spcBef>
                <a:spcPct val="0"/>
              </a:spcBef>
              <a:spcAft>
                <a:spcPct val="0"/>
              </a:spcAft>
              <a:defRPr sz="2400">
                <a:solidFill>
                  <a:schemeClr val="accent2"/>
                </a:solidFill>
                <a:latin typeface="Times New Roman" panose="02020603050405020304" pitchFamily="18" charset="0"/>
              </a:defRPr>
            </a:lvl8pPr>
            <a:lvl9pPr marL="3886200" indent="-228600" defTabSz="762000" eaLnBrk="0" fontAlgn="base" hangingPunct="0">
              <a:spcBef>
                <a:spcPct val="0"/>
              </a:spcBef>
              <a:spcAft>
                <a:spcPct val="0"/>
              </a:spcAft>
              <a:defRPr sz="2400">
                <a:solidFill>
                  <a:schemeClr val="accent2"/>
                </a:solidFill>
                <a:latin typeface="Times New Roman" panose="02020603050405020304" pitchFamily="18" charset="0"/>
              </a:defRPr>
            </a:lvl9pPr>
          </a:lstStyle>
          <a:p>
            <a:pPr algn="r"/>
            <a:r>
              <a:rPr lang="cs-CZ" altLang="cs-CZ" sz="1000" i="1">
                <a:solidFill>
                  <a:srgbClr val="000000"/>
                </a:solidFill>
              </a:rPr>
              <a:t>1</a:t>
            </a:r>
          </a:p>
        </p:txBody>
      </p:sp>
      <p:sp>
        <p:nvSpPr>
          <p:cNvPr id="322564" name="Rectangle 4"/>
          <p:cNvSpPr>
            <a:spLocks noChangeArrowheads="1"/>
          </p:cNvSpPr>
          <p:nvPr/>
        </p:nvSpPr>
        <p:spPr bwMode="auto">
          <a:xfrm>
            <a:off x="-1588" y="9399588"/>
            <a:ext cx="2887663"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cs-CZ" sz="2800">
              <a:solidFill>
                <a:srgbClr val="00AE00"/>
              </a:solidFill>
              <a:effectLst>
                <a:outerShdw blurRad="38100" dist="38100" dir="2700000" algn="tl">
                  <a:srgbClr val="000000">
                    <a:alpha val="43137"/>
                  </a:srgbClr>
                </a:outerShdw>
              </a:effectLst>
            </a:endParaRPr>
          </a:p>
        </p:txBody>
      </p:sp>
      <p:sp>
        <p:nvSpPr>
          <p:cNvPr id="322565" name="Rectangle 5"/>
          <p:cNvSpPr>
            <a:spLocks noChangeArrowheads="1"/>
          </p:cNvSpPr>
          <p:nvPr/>
        </p:nvSpPr>
        <p:spPr bwMode="auto">
          <a:xfrm>
            <a:off x="-1588" y="7938"/>
            <a:ext cx="2887663"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cs-CZ" sz="2800">
              <a:solidFill>
                <a:srgbClr val="00AE00"/>
              </a:solidFill>
              <a:effectLst>
                <a:outerShdw blurRad="38100" dist="38100" dir="2700000" algn="tl">
                  <a:srgbClr val="000000">
                    <a:alpha val="43137"/>
                  </a:srgbClr>
                </a:outerShdw>
              </a:effectLst>
            </a:endParaRPr>
          </a:p>
        </p:txBody>
      </p:sp>
      <p:sp>
        <p:nvSpPr>
          <p:cNvPr id="16391" name="Rectangle 6"/>
          <p:cNvSpPr>
            <a:spLocks noChangeArrowheads="1" noTextEdit="1"/>
          </p:cNvSpPr>
          <p:nvPr>
            <p:ph type="sldImg"/>
          </p:nvPr>
        </p:nvSpPr>
        <p:spPr>
          <a:xfrm>
            <a:off x="52388" y="746125"/>
            <a:ext cx="6556375" cy="3689350"/>
          </a:xfrm>
          <a:ln cap="flat"/>
        </p:spPr>
      </p:sp>
      <p:sp>
        <p:nvSpPr>
          <p:cNvPr id="16392" name="Rectangle 7"/>
          <p:cNvSpPr>
            <a:spLocks noGrp="1" noChangeArrowheads="1"/>
          </p:cNvSpPr>
          <p:nvPr>
            <p:ph type="body" idx="1"/>
          </p:nvPr>
        </p:nvSpPr>
        <p:spPr>
          <a:noFill/>
        </p:spPr>
        <p:txBody>
          <a:bodyPr/>
          <a:lstStyle/>
          <a:p>
            <a:endParaRPr lang="cs-CZ" altLang="cs-CZ" smtClean="0"/>
          </a:p>
        </p:txBody>
      </p:sp>
    </p:spTree>
    <p:extLst>
      <p:ext uri="{BB962C8B-B14F-4D97-AF65-F5344CB8AC3E}">
        <p14:creationId xmlns:p14="http://schemas.microsoft.com/office/powerpoint/2010/main" val="48407933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5"/>
          <p:cNvSpPr>
            <a:spLocks noGrp="1" noChangeArrowheads="1"/>
          </p:cNvSpPr>
          <p:nvPr>
            <p:ph type="sldNum" sz="quarter" idx="5"/>
          </p:nvPr>
        </p:nvSpPr>
        <p:spPr>
          <a:noFill/>
        </p:spPr>
        <p:txBody>
          <a:bodyPr/>
          <a:lstStyle>
            <a:lvl1pPr defTabSz="762000">
              <a:defRPr sz="2400">
                <a:solidFill>
                  <a:schemeClr val="accent2"/>
                </a:solidFill>
                <a:latin typeface="Times New Roman" panose="02020603050405020304" pitchFamily="18" charset="0"/>
              </a:defRPr>
            </a:lvl1pPr>
            <a:lvl2pPr marL="742950" indent="-285750" defTabSz="762000">
              <a:defRPr sz="2400">
                <a:solidFill>
                  <a:schemeClr val="accent2"/>
                </a:solidFill>
                <a:latin typeface="Times New Roman" panose="02020603050405020304" pitchFamily="18" charset="0"/>
              </a:defRPr>
            </a:lvl2pPr>
            <a:lvl3pPr marL="1143000" indent="-228600" defTabSz="762000">
              <a:defRPr sz="2400">
                <a:solidFill>
                  <a:schemeClr val="accent2"/>
                </a:solidFill>
                <a:latin typeface="Times New Roman" panose="02020603050405020304" pitchFamily="18" charset="0"/>
              </a:defRPr>
            </a:lvl3pPr>
            <a:lvl4pPr marL="1600200" indent="-228600" defTabSz="762000">
              <a:defRPr sz="2400">
                <a:solidFill>
                  <a:schemeClr val="accent2"/>
                </a:solidFill>
                <a:latin typeface="Times New Roman" panose="02020603050405020304" pitchFamily="18" charset="0"/>
              </a:defRPr>
            </a:lvl4pPr>
            <a:lvl5pPr marL="2057400" indent="-228600" defTabSz="762000">
              <a:defRPr sz="2400">
                <a:solidFill>
                  <a:schemeClr val="accent2"/>
                </a:solidFill>
                <a:latin typeface="Times New Roman" panose="02020603050405020304" pitchFamily="18" charset="0"/>
              </a:defRPr>
            </a:lvl5pPr>
            <a:lvl6pPr marL="2514600" indent="-228600" defTabSz="762000" eaLnBrk="0" fontAlgn="base" hangingPunct="0">
              <a:spcBef>
                <a:spcPct val="0"/>
              </a:spcBef>
              <a:spcAft>
                <a:spcPct val="0"/>
              </a:spcAft>
              <a:defRPr sz="2400">
                <a:solidFill>
                  <a:schemeClr val="accent2"/>
                </a:solidFill>
                <a:latin typeface="Times New Roman" panose="02020603050405020304" pitchFamily="18" charset="0"/>
              </a:defRPr>
            </a:lvl6pPr>
            <a:lvl7pPr marL="2971800" indent="-228600" defTabSz="762000" eaLnBrk="0" fontAlgn="base" hangingPunct="0">
              <a:spcBef>
                <a:spcPct val="0"/>
              </a:spcBef>
              <a:spcAft>
                <a:spcPct val="0"/>
              </a:spcAft>
              <a:defRPr sz="2400">
                <a:solidFill>
                  <a:schemeClr val="accent2"/>
                </a:solidFill>
                <a:latin typeface="Times New Roman" panose="02020603050405020304" pitchFamily="18" charset="0"/>
              </a:defRPr>
            </a:lvl7pPr>
            <a:lvl8pPr marL="3429000" indent="-228600" defTabSz="762000" eaLnBrk="0" fontAlgn="base" hangingPunct="0">
              <a:spcBef>
                <a:spcPct val="0"/>
              </a:spcBef>
              <a:spcAft>
                <a:spcPct val="0"/>
              </a:spcAft>
              <a:defRPr sz="2400">
                <a:solidFill>
                  <a:schemeClr val="accent2"/>
                </a:solidFill>
                <a:latin typeface="Times New Roman" panose="02020603050405020304" pitchFamily="18" charset="0"/>
              </a:defRPr>
            </a:lvl8pPr>
            <a:lvl9pPr marL="3886200" indent="-228600" defTabSz="762000" eaLnBrk="0" fontAlgn="base" hangingPunct="0">
              <a:spcBef>
                <a:spcPct val="0"/>
              </a:spcBef>
              <a:spcAft>
                <a:spcPct val="0"/>
              </a:spcAft>
              <a:defRPr sz="2400">
                <a:solidFill>
                  <a:schemeClr val="accent2"/>
                </a:solidFill>
                <a:latin typeface="Times New Roman" panose="02020603050405020304" pitchFamily="18" charset="0"/>
              </a:defRPr>
            </a:lvl9pPr>
          </a:lstStyle>
          <a:p>
            <a:fld id="{FECF42BE-B2FE-4044-8072-D39CED5ED2D8}" type="slidenum">
              <a:rPr lang="cs-CZ" altLang="cs-CZ" sz="1000" smtClean="0">
                <a:solidFill>
                  <a:schemeClr val="tx1"/>
                </a:solidFill>
              </a:rPr>
              <a:pPr/>
              <a:t>39</a:t>
            </a:fld>
            <a:endParaRPr lang="cs-CZ" altLang="cs-CZ" sz="1000" smtClean="0">
              <a:solidFill>
                <a:schemeClr val="tx1"/>
              </a:solidFill>
            </a:endParaRPr>
          </a:p>
        </p:txBody>
      </p:sp>
      <p:sp>
        <p:nvSpPr>
          <p:cNvPr id="53251" name="Rectangle 2"/>
          <p:cNvSpPr>
            <a:spLocks noChangeArrowheads="1"/>
          </p:cNvSpPr>
          <p:nvPr/>
        </p:nvSpPr>
        <p:spPr bwMode="auto">
          <a:xfrm>
            <a:off x="3775075" y="7938"/>
            <a:ext cx="2887663"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accent2"/>
                </a:solidFill>
                <a:latin typeface="Times New Roman" panose="02020603050405020304" pitchFamily="18" charset="0"/>
              </a:defRPr>
            </a:lvl1pPr>
            <a:lvl2pPr marL="742950" indent="-285750">
              <a:defRPr sz="2400">
                <a:solidFill>
                  <a:schemeClr val="accent2"/>
                </a:solidFill>
                <a:latin typeface="Times New Roman" panose="02020603050405020304" pitchFamily="18" charset="0"/>
              </a:defRPr>
            </a:lvl2pPr>
            <a:lvl3pPr marL="1143000" indent="-228600">
              <a:defRPr sz="2400">
                <a:solidFill>
                  <a:schemeClr val="accent2"/>
                </a:solidFill>
                <a:latin typeface="Times New Roman" panose="02020603050405020304" pitchFamily="18" charset="0"/>
              </a:defRPr>
            </a:lvl3pPr>
            <a:lvl4pPr marL="1600200" indent="-228600">
              <a:defRPr sz="2400">
                <a:solidFill>
                  <a:schemeClr val="accent2"/>
                </a:solidFill>
                <a:latin typeface="Times New Roman" panose="02020603050405020304" pitchFamily="18" charset="0"/>
              </a:defRPr>
            </a:lvl4pPr>
            <a:lvl5pPr marL="2057400" indent="-228600">
              <a:defRPr sz="2400">
                <a:solidFill>
                  <a:schemeClr val="accent2"/>
                </a:solidFill>
                <a:latin typeface="Times New Roman" panose="02020603050405020304" pitchFamily="18" charset="0"/>
              </a:defRPr>
            </a:lvl5pPr>
            <a:lvl6pPr marL="2514600" indent="-228600" eaLnBrk="0" fontAlgn="base" hangingPunct="0">
              <a:spcBef>
                <a:spcPct val="0"/>
              </a:spcBef>
              <a:spcAft>
                <a:spcPct val="0"/>
              </a:spcAft>
              <a:defRPr sz="2400">
                <a:solidFill>
                  <a:schemeClr val="accent2"/>
                </a:solidFill>
                <a:latin typeface="Times New Roman" panose="02020603050405020304" pitchFamily="18" charset="0"/>
              </a:defRPr>
            </a:lvl6pPr>
            <a:lvl7pPr marL="2971800" indent="-228600" eaLnBrk="0" fontAlgn="base" hangingPunct="0">
              <a:spcBef>
                <a:spcPct val="0"/>
              </a:spcBef>
              <a:spcAft>
                <a:spcPct val="0"/>
              </a:spcAft>
              <a:defRPr sz="2400">
                <a:solidFill>
                  <a:schemeClr val="accent2"/>
                </a:solidFill>
                <a:latin typeface="Times New Roman" panose="02020603050405020304" pitchFamily="18" charset="0"/>
              </a:defRPr>
            </a:lvl7pPr>
            <a:lvl8pPr marL="3429000" indent="-228600" eaLnBrk="0" fontAlgn="base" hangingPunct="0">
              <a:spcBef>
                <a:spcPct val="0"/>
              </a:spcBef>
              <a:spcAft>
                <a:spcPct val="0"/>
              </a:spcAft>
              <a:defRPr sz="2400">
                <a:solidFill>
                  <a:schemeClr val="accent2"/>
                </a:solidFill>
                <a:latin typeface="Times New Roman" panose="02020603050405020304" pitchFamily="18" charset="0"/>
              </a:defRPr>
            </a:lvl8pPr>
            <a:lvl9pPr marL="3886200" indent="-228600" eaLnBrk="0" fontAlgn="base" hangingPunct="0">
              <a:spcBef>
                <a:spcPct val="0"/>
              </a:spcBef>
              <a:spcAft>
                <a:spcPct val="0"/>
              </a:spcAft>
              <a:defRPr sz="2400">
                <a:solidFill>
                  <a:schemeClr val="accent2"/>
                </a:solidFill>
                <a:latin typeface="Times New Roman" panose="02020603050405020304" pitchFamily="18" charset="0"/>
              </a:defRPr>
            </a:lvl9pPr>
          </a:lstStyle>
          <a:p>
            <a:endParaRPr lang="cs-CZ" altLang="cs-CZ"/>
          </a:p>
        </p:txBody>
      </p:sp>
      <p:sp>
        <p:nvSpPr>
          <p:cNvPr id="53252" name="Rectangle 3"/>
          <p:cNvSpPr>
            <a:spLocks noChangeArrowheads="1"/>
          </p:cNvSpPr>
          <p:nvPr/>
        </p:nvSpPr>
        <p:spPr bwMode="auto">
          <a:xfrm>
            <a:off x="3775075" y="9399588"/>
            <a:ext cx="2887663"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9050" tIns="0" rIns="19050" bIns="0" anchor="b"/>
          <a:lstStyle>
            <a:lvl1pPr defTabSz="762000">
              <a:defRPr sz="2400">
                <a:solidFill>
                  <a:schemeClr val="accent2"/>
                </a:solidFill>
                <a:latin typeface="Times New Roman" panose="02020603050405020304" pitchFamily="18" charset="0"/>
              </a:defRPr>
            </a:lvl1pPr>
            <a:lvl2pPr marL="742950" indent="-285750" defTabSz="762000">
              <a:defRPr sz="2400">
                <a:solidFill>
                  <a:schemeClr val="accent2"/>
                </a:solidFill>
                <a:latin typeface="Times New Roman" panose="02020603050405020304" pitchFamily="18" charset="0"/>
              </a:defRPr>
            </a:lvl2pPr>
            <a:lvl3pPr marL="1143000" indent="-228600" defTabSz="762000">
              <a:defRPr sz="2400">
                <a:solidFill>
                  <a:schemeClr val="accent2"/>
                </a:solidFill>
                <a:latin typeface="Times New Roman" panose="02020603050405020304" pitchFamily="18" charset="0"/>
              </a:defRPr>
            </a:lvl3pPr>
            <a:lvl4pPr marL="1600200" indent="-228600" defTabSz="762000">
              <a:defRPr sz="2400">
                <a:solidFill>
                  <a:schemeClr val="accent2"/>
                </a:solidFill>
                <a:latin typeface="Times New Roman" panose="02020603050405020304" pitchFamily="18" charset="0"/>
              </a:defRPr>
            </a:lvl4pPr>
            <a:lvl5pPr marL="2057400" indent="-228600" defTabSz="762000">
              <a:defRPr sz="2400">
                <a:solidFill>
                  <a:schemeClr val="accent2"/>
                </a:solidFill>
                <a:latin typeface="Times New Roman" panose="02020603050405020304" pitchFamily="18" charset="0"/>
              </a:defRPr>
            </a:lvl5pPr>
            <a:lvl6pPr marL="2514600" indent="-228600" defTabSz="762000" eaLnBrk="0" fontAlgn="base" hangingPunct="0">
              <a:spcBef>
                <a:spcPct val="0"/>
              </a:spcBef>
              <a:spcAft>
                <a:spcPct val="0"/>
              </a:spcAft>
              <a:defRPr sz="2400">
                <a:solidFill>
                  <a:schemeClr val="accent2"/>
                </a:solidFill>
                <a:latin typeface="Times New Roman" panose="02020603050405020304" pitchFamily="18" charset="0"/>
              </a:defRPr>
            </a:lvl6pPr>
            <a:lvl7pPr marL="2971800" indent="-228600" defTabSz="762000" eaLnBrk="0" fontAlgn="base" hangingPunct="0">
              <a:spcBef>
                <a:spcPct val="0"/>
              </a:spcBef>
              <a:spcAft>
                <a:spcPct val="0"/>
              </a:spcAft>
              <a:defRPr sz="2400">
                <a:solidFill>
                  <a:schemeClr val="accent2"/>
                </a:solidFill>
                <a:latin typeface="Times New Roman" panose="02020603050405020304" pitchFamily="18" charset="0"/>
              </a:defRPr>
            </a:lvl7pPr>
            <a:lvl8pPr marL="3429000" indent="-228600" defTabSz="762000" eaLnBrk="0" fontAlgn="base" hangingPunct="0">
              <a:spcBef>
                <a:spcPct val="0"/>
              </a:spcBef>
              <a:spcAft>
                <a:spcPct val="0"/>
              </a:spcAft>
              <a:defRPr sz="2400">
                <a:solidFill>
                  <a:schemeClr val="accent2"/>
                </a:solidFill>
                <a:latin typeface="Times New Roman" panose="02020603050405020304" pitchFamily="18" charset="0"/>
              </a:defRPr>
            </a:lvl8pPr>
            <a:lvl9pPr marL="3886200" indent="-228600" defTabSz="762000" eaLnBrk="0" fontAlgn="base" hangingPunct="0">
              <a:spcBef>
                <a:spcPct val="0"/>
              </a:spcBef>
              <a:spcAft>
                <a:spcPct val="0"/>
              </a:spcAft>
              <a:defRPr sz="2400">
                <a:solidFill>
                  <a:schemeClr val="accent2"/>
                </a:solidFill>
                <a:latin typeface="Times New Roman" panose="02020603050405020304" pitchFamily="18" charset="0"/>
              </a:defRPr>
            </a:lvl9pPr>
          </a:lstStyle>
          <a:p>
            <a:pPr algn="r"/>
            <a:r>
              <a:rPr lang="cs-CZ" altLang="cs-CZ" sz="1000" i="1">
                <a:solidFill>
                  <a:schemeClr val="tx1"/>
                </a:solidFill>
              </a:rPr>
              <a:t>4</a:t>
            </a:r>
          </a:p>
        </p:txBody>
      </p:sp>
      <p:sp>
        <p:nvSpPr>
          <p:cNvPr id="53253" name="Rectangle 4"/>
          <p:cNvSpPr>
            <a:spLocks noChangeArrowheads="1"/>
          </p:cNvSpPr>
          <p:nvPr/>
        </p:nvSpPr>
        <p:spPr bwMode="auto">
          <a:xfrm>
            <a:off x="-1588" y="9399588"/>
            <a:ext cx="2887663"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accent2"/>
                </a:solidFill>
                <a:latin typeface="Times New Roman" panose="02020603050405020304" pitchFamily="18" charset="0"/>
              </a:defRPr>
            </a:lvl1pPr>
            <a:lvl2pPr marL="742950" indent="-285750">
              <a:defRPr sz="2400">
                <a:solidFill>
                  <a:schemeClr val="accent2"/>
                </a:solidFill>
                <a:latin typeface="Times New Roman" panose="02020603050405020304" pitchFamily="18" charset="0"/>
              </a:defRPr>
            </a:lvl2pPr>
            <a:lvl3pPr marL="1143000" indent="-228600">
              <a:defRPr sz="2400">
                <a:solidFill>
                  <a:schemeClr val="accent2"/>
                </a:solidFill>
                <a:latin typeface="Times New Roman" panose="02020603050405020304" pitchFamily="18" charset="0"/>
              </a:defRPr>
            </a:lvl3pPr>
            <a:lvl4pPr marL="1600200" indent="-228600">
              <a:defRPr sz="2400">
                <a:solidFill>
                  <a:schemeClr val="accent2"/>
                </a:solidFill>
                <a:latin typeface="Times New Roman" panose="02020603050405020304" pitchFamily="18" charset="0"/>
              </a:defRPr>
            </a:lvl4pPr>
            <a:lvl5pPr marL="2057400" indent="-228600">
              <a:defRPr sz="2400">
                <a:solidFill>
                  <a:schemeClr val="accent2"/>
                </a:solidFill>
                <a:latin typeface="Times New Roman" panose="02020603050405020304" pitchFamily="18" charset="0"/>
              </a:defRPr>
            </a:lvl5pPr>
            <a:lvl6pPr marL="2514600" indent="-228600" eaLnBrk="0" fontAlgn="base" hangingPunct="0">
              <a:spcBef>
                <a:spcPct val="0"/>
              </a:spcBef>
              <a:spcAft>
                <a:spcPct val="0"/>
              </a:spcAft>
              <a:defRPr sz="2400">
                <a:solidFill>
                  <a:schemeClr val="accent2"/>
                </a:solidFill>
                <a:latin typeface="Times New Roman" panose="02020603050405020304" pitchFamily="18" charset="0"/>
              </a:defRPr>
            </a:lvl6pPr>
            <a:lvl7pPr marL="2971800" indent="-228600" eaLnBrk="0" fontAlgn="base" hangingPunct="0">
              <a:spcBef>
                <a:spcPct val="0"/>
              </a:spcBef>
              <a:spcAft>
                <a:spcPct val="0"/>
              </a:spcAft>
              <a:defRPr sz="2400">
                <a:solidFill>
                  <a:schemeClr val="accent2"/>
                </a:solidFill>
                <a:latin typeface="Times New Roman" panose="02020603050405020304" pitchFamily="18" charset="0"/>
              </a:defRPr>
            </a:lvl7pPr>
            <a:lvl8pPr marL="3429000" indent="-228600" eaLnBrk="0" fontAlgn="base" hangingPunct="0">
              <a:spcBef>
                <a:spcPct val="0"/>
              </a:spcBef>
              <a:spcAft>
                <a:spcPct val="0"/>
              </a:spcAft>
              <a:defRPr sz="2400">
                <a:solidFill>
                  <a:schemeClr val="accent2"/>
                </a:solidFill>
                <a:latin typeface="Times New Roman" panose="02020603050405020304" pitchFamily="18" charset="0"/>
              </a:defRPr>
            </a:lvl8pPr>
            <a:lvl9pPr marL="3886200" indent="-228600" eaLnBrk="0" fontAlgn="base" hangingPunct="0">
              <a:spcBef>
                <a:spcPct val="0"/>
              </a:spcBef>
              <a:spcAft>
                <a:spcPct val="0"/>
              </a:spcAft>
              <a:defRPr sz="2400">
                <a:solidFill>
                  <a:schemeClr val="accent2"/>
                </a:solidFill>
                <a:latin typeface="Times New Roman" panose="02020603050405020304" pitchFamily="18" charset="0"/>
              </a:defRPr>
            </a:lvl9pPr>
          </a:lstStyle>
          <a:p>
            <a:endParaRPr lang="cs-CZ" altLang="cs-CZ"/>
          </a:p>
        </p:txBody>
      </p:sp>
      <p:sp>
        <p:nvSpPr>
          <p:cNvPr id="53254" name="Rectangle 5"/>
          <p:cNvSpPr>
            <a:spLocks noChangeArrowheads="1"/>
          </p:cNvSpPr>
          <p:nvPr/>
        </p:nvSpPr>
        <p:spPr bwMode="auto">
          <a:xfrm>
            <a:off x="-1588" y="7938"/>
            <a:ext cx="2887663"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accent2"/>
                </a:solidFill>
                <a:latin typeface="Times New Roman" panose="02020603050405020304" pitchFamily="18" charset="0"/>
              </a:defRPr>
            </a:lvl1pPr>
            <a:lvl2pPr marL="742950" indent="-285750">
              <a:defRPr sz="2400">
                <a:solidFill>
                  <a:schemeClr val="accent2"/>
                </a:solidFill>
                <a:latin typeface="Times New Roman" panose="02020603050405020304" pitchFamily="18" charset="0"/>
              </a:defRPr>
            </a:lvl2pPr>
            <a:lvl3pPr marL="1143000" indent="-228600">
              <a:defRPr sz="2400">
                <a:solidFill>
                  <a:schemeClr val="accent2"/>
                </a:solidFill>
                <a:latin typeface="Times New Roman" panose="02020603050405020304" pitchFamily="18" charset="0"/>
              </a:defRPr>
            </a:lvl3pPr>
            <a:lvl4pPr marL="1600200" indent="-228600">
              <a:defRPr sz="2400">
                <a:solidFill>
                  <a:schemeClr val="accent2"/>
                </a:solidFill>
                <a:latin typeface="Times New Roman" panose="02020603050405020304" pitchFamily="18" charset="0"/>
              </a:defRPr>
            </a:lvl4pPr>
            <a:lvl5pPr marL="2057400" indent="-228600">
              <a:defRPr sz="2400">
                <a:solidFill>
                  <a:schemeClr val="accent2"/>
                </a:solidFill>
                <a:latin typeface="Times New Roman" panose="02020603050405020304" pitchFamily="18" charset="0"/>
              </a:defRPr>
            </a:lvl5pPr>
            <a:lvl6pPr marL="2514600" indent="-228600" eaLnBrk="0" fontAlgn="base" hangingPunct="0">
              <a:spcBef>
                <a:spcPct val="0"/>
              </a:spcBef>
              <a:spcAft>
                <a:spcPct val="0"/>
              </a:spcAft>
              <a:defRPr sz="2400">
                <a:solidFill>
                  <a:schemeClr val="accent2"/>
                </a:solidFill>
                <a:latin typeface="Times New Roman" panose="02020603050405020304" pitchFamily="18" charset="0"/>
              </a:defRPr>
            </a:lvl6pPr>
            <a:lvl7pPr marL="2971800" indent="-228600" eaLnBrk="0" fontAlgn="base" hangingPunct="0">
              <a:spcBef>
                <a:spcPct val="0"/>
              </a:spcBef>
              <a:spcAft>
                <a:spcPct val="0"/>
              </a:spcAft>
              <a:defRPr sz="2400">
                <a:solidFill>
                  <a:schemeClr val="accent2"/>
                </a:solidFill>
                <a:latin typeface="Times New Roman" panose="02020603050405020304" pitchFamily="18" charset="0"/>
              </a:defRPr>
            </a:lvl7pPr>
            <a:lvl8pPr marL="3429000" indent="-228600" eaLnBrk="0" fontAlgn="base" hangingPunct="0">
              <a:spcBef>
                <a:spcPct val="0"/>
              </a:spcBef>
              <a:spcAft>
                <a:spcPct val="0"/>
              </a:spcAft>
              <a:defRPr sz="2400">
                <a:solidFill>
                  <a:schemeClr val="accent2"/>
                </a:solidFill>
                <a:latin typeface="Times New Roman" panose="02020603050405020304" pitchFamily="18" charset="0"/>
              </a:defRPr>
            </a:lvl8pPr>
            <a:lvl9pPr marL="3886200" indent="-228600" eaLnBrk="0" fontAlgn="base" hangingPunct="0">
              <a:spcBef>
                <a:spcPct val="0"/>
              </a:spcBef>
              <a:spcAft>
                <a:spcPct val="0"/>
              </a:spcAft>
              <a:defRPr sz="2400">
                <a:solidFill>
                  <a:schemeClr val="accent2"/>
                </a:solidFill>
                <a:latin typeface="Times New Roman" panose="02020603050405020304" pitchFamily="18" charset="0"/>
              </a:defRPr>
            </a:lvl9pPr>
          </a:lstStyle>
          <a:p>
            <a:endParaRPr lang="cs-CZ" altLang="cs-CZ"/>
          </a:p>
        </p:txBody>
      </p:sp>
      <p:sp>
        <p:nvSpPr>
          <p:cNvPr id="53255" name="Rectangle 6"/>
          <p:cNvSpPr>
            <a:spLocks noChangeArrowheads="1" noTextEdit="1"/>
          </p:cNvSpPr>
          <p:nvPr>
            <p:ph type="sldImg"/>
          </p:nvPr>
        </p:nvSpPr>
        <p:spPr>
          <a:xfrm>
            <a:off x="52388" y="746125"/>
            <a:ext cx="6556375" cy="3689350"/>
          </a:xfrm>
          <a:ln cap="flat"/>
        </p:spPr>
      </p:sp>
      <p:sp>
        <p:nvSpPr>
          <p:cNvPr id="53256" name="Rectangle 7"/>
          <p:cNvSpPr>
            <a:spLocks noGrp="1" noChangeArrowheads="1"/>
          </p:cNvSpPr>
          <p:nvPr>
            <p:ph type="body" idx="1"/>
          </p:nvPr>
        </p:nvSpPr>
        <p:spPr>
          <a:noFill/>
        </p:spPr>
        <p:txBody>
          <a:bodyPr/>
          <a:lstStyle/>
          <a:p>
            <a:endParaRPr lang="cs-CZ" altLang="cs-CZ" smtClean="0"/>
          </a:p>
        </p:txBody>
      </p:sp>
    </p:spTree>
    <p:extLst>
      <p:ext uri="{BB962C8B-B14F-4D97-AF65-F5344CB8AC3E}">
        <p14:creationId xmlns:p14="http://schemas.microsoft.com/office/powerpoint/2010/main" val="405469712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5"/>
          <p:cNvSpPr>
            <a:spLocks noGrp="1" noChangeArrowheads="1"/>
          </p:cNvSpPr>
          <p:nvPr>
            <p:ph type="sldNum" sz="quarter" idx="5"/>
          </p:nvPr>
        </p:nvSpPr>
        <p:spPr>
          <a:noFill/>
        </p:spPr>
        <p:txBody>
          <a:bodyPr/>
          <a:lstStyle>
            <a:lvl1pPr defTabSz="762000">
              <a:defRPr sz="2400">
                <a:solidFill>
                  <a:schemeClr val="accent2"/>
                </a:solidFill>
                <a:latin typeface="Times New Roman" panose="02020603050405020304" pitchFamily="18" charset="0"/>
              </a:defRPr>
            </a:lvl1pPr>
            <a:lvl2pPr marL="742950" indent="-285750" defTabSz="762000">
              <a:defRPr sz="2400">
                <a:solidFill>
                  <a:schemeClr val="accent2"/>
                </a:solidFill>
                <a:latin typeface="Times New Roman" panose="02020603050405020304" pitchFamily="18" charset="0"/>
              </a:defRPr>
            </a:lvl2pPr>
            <a:lvl3pPr marL="1143000" indent="-228600" defTabSz="762000">
              <a:defRPr sz="2400">
                <a:solidFill>
                  <a:schemeClr val="accent2"/>
                </a:solidFill>
                <a:latin typeface="Times New Roman" panose="02020603050405020304" pitchFamily="18" charset="0"/>
              </a:defRPr>
            </a:lvl3pPr>
            <a:lvl4pPr marL="1600200" indent="-228600" defTabSz="762000">
              <a:defRPr sz="2400">
                <a:solidFill>
                  <a:schemeClr val="accent2"/>
                </a:solidFill>
                <a:latin typeface="Times New Roman" panose="02020603050405020304" pitchFamily="18" charset="0"/>
              </a:defRPr>
            </a:lvl4pPr>
            <a:lvl5pPr marL="2057400" indent="-228600" defTabSz="762000">
              <a:defRPr sz="2400">
                <a:solidFill>
                  <a:schemeClr val="accent2"/>
                </a:solidFill>
                <a:latin typeface="Times New Roman" panose="02020603050405020304" pitchFamily="18" charset="0"/>
              </a:defRPr>
            </a:lvl5pPr>
            <a:lvl6pPr marL="2514600" indent="-228600" defTabSz="762000" eaLnBrk="0" fontAlgn="base" hangingPunct="0">
              <a:spcBef>
                <a:spcPct val="0"/>
              </a:spcBef>
              <a:spcAft>
                <a:spcPct val="0"/>
              </a:spcAft>
              <a:defRPr sz="2400">
                <a:solidFill>
                  <a:schemeClr val="accent2"/>
                </a:solidFill>
                <a:latin typeface="Times New Roman" panose="02020603050405020304" pitchFamily="18" charset="0"/>
              </a:defRPr>
            </a:lvl6pPr>
            <a:lvl7pPr marL="2971800" indent="-228600" defTabSz="762000" eaLnBrk="0" fontAlgn="base" hangingPunct="0">
              <a:spcBef>
                <a:spcPct val="0"/>
              </a:spcBef>
              <a:spcAft>
                <a:spcPct val="0"/>
              </a:spcAft>
              <a:defRPr sz="2400">
                <a:solidFill>
                  <a:schemeClr val="accent2"/>
                </a:solidFill>
                <a:latin typeface="Times New Roman" panose="02020603050405020304" pitchFamily="18" charset="0"/>
              </a:defRPr>
            </a:lvl7pPr>
            <a:lvl8pPr marL="3429000" indent="-228600" defTabSz="762000" eaLnBrk="0" fontAlgn="base" hangingPunct="0">
              <a:spcBef>
                <a:spcPct val="0"/>
              </a:spcBef>
              <a:spcAft>
                <a:spcPct val="0"/>
              </a:spcAft>
              <a:defRPr sz="2400">
                <a:solidFill>
                  <a:schemeClr val="accent2"/>
                </a:solidFill>
                <a:latin typeface="Times New Roman" panose="02020603050405020304" pitchFamily="18" charset="0"/>
              </a:defRPr>
            </a:lvl8pPr>
            <a:lvl9pPr marL="3886200" indent="-228600" defTabSz="762000" eaLnBrk="0" fontAlgn="base" hangingPunct="0">
              <a:spcBef>
                <a:spcPct val="0"/>
              </a:spcBef>
              <a:spcAft>
                <a:spcPct val="0"/>
              </a:spcAft>
              <a:defRPr sz="2400">
                <a:solidFill>
                  <a:schemeClr val="accent2"/>
                </a:solidFill>
                <a:latin typeface="Times New Roman" panose="02020603050405020304" pitchFamily="18" charset="0"/>
              </a:defRPr>
            </a:lvl9pPr>
          </a:lstStyle>
          <a:p>
            <a:fld id="{D9E1BA66-7F0F-49F9-938A-420CCA80F5FD}" type="slidenum">
              <a:rPr lang="cs-CZ" altLang="cs-CZ" sz="1000" smtClean="0">
                <a:solidFill>
                  <a:schemeClr val="tx1"/>
                </a:solidFill>
              </a:rPr>
              <a:pPr/>
              <a:t>40</a:t>
            </a:fld>
            <a:endParaRPr lang="cs-CZ" altLang="cs-CZ" sz="1000" smtClean="0">
              <a:solidFill>
                <a:schemeClr val="tx1"/>
              </a:solidFill>
            </a:endParaRPr>
          </a:p>
        </p:txBody>
      </p:sp>
      <p:sp>
        <p:nvSpPr>
          <p:cNvPr id="81923" name="Rectangle 2"/>
          <p:cNvSpPr>
            <a:spLocks noChangeArrowheads="1"/>
          </p:cNvSpPr>
          <p:nvPr/>
        </p:nvSpPr>
        <p:spPr bwMode="auto">
          <a:xfrm>
            <a:off x="3775075" y="7938"/>
            <a:ext cx="2887663"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accent2"/>
                </a:solidFill>
                <a:latin typeface="Times New Roman" panose="02020603050405020304" pitchFamily="18" charset="0"/>
              </a:defRPr>
            </a:lvl1pPr>
            <a:lvl2pPr marL="742950" indent="-285750">
              <a:defRPr sz="2400">
                <a:solidFill>
                  <a:schemeClr val="accent2"/>
                </a:solidFill>
                <a:latin typeface="Times New Roman" panose="02020603050405020304" pitchFamily="18" charset="0"/>
              </a:defRPr>
            </a:lvl2pPr>
            <a:lvl3pPr marL="1143000" indent="-228600">
              <a:defRPr sz="2400">
                <a:solidFill>
                  <a:schemeClr val="accent2"/>
                </a:solidFill>
                <a:latin typeface="Times New Roman" panose="02020603050405020304" pitchFamily="18" charset="0"/>
              </a:defRPr>
            </a:lvl3pPr>
            <a:lvl4pPr marL="1600200" indent="-228600">
              <a:defRPr sz="2400">
                <a:solidFill>
                  <a:schemeClr val="accent2"/>
                </a:solidFill>
                <a:latin typeface="Times New Roman" panose="02020603050405020304" pitchFamily="18" charset="0"/>
              </a:defRPr>
            </a:lvl4pPr>
            <a:lvl5pPr marL="2057400" indent="-228600">
              <a:defRPr sz="2400">
                <a:solidFill>
                  <a:schemeClr val="accent2"/>
                </a:solidFill>
                <a:latin typeface="Times New Roman" panose="02020603050405020304" pitchFamily="18" charset="0"/>
              </a:defRPr>
            </a:lvl5pPr>
            <a:lvl6pPr marL="2514600" indent="-228600" eaLnBrk="0" fontAlgn="base" hangingPunct="0">
              <a:spcBef>
                <a:spcPct val="0"/>
              </a:spcBef>
              <a:spcAft>
                <a:spcPct val="0"/>
              </a:spcAft>
              <a:defRPr sz="2400">
                <a:solidFill>
                  <a:schemeClr val="accent2"/>
                </a:solidFill>
                <a:latin typeface="Times New Roman" panose="02020603050405020304" pitchFamily="18" charset="0"/>
              </a:defRPr>
            </a:lvl6pPr>
            <a:lvl7pPr marL="2971800" indent="-228600" eaLnBrk="0" fontAlgn="base" hangingPunct="0">
              <a:spcBef>
                <a:spcPct val="0"/>
              </a:spcBef>
              <a:spcAft>
                <a:spcPct val="0"/>
              </a:spcAft>
              <a:defRPr sz="2400">
                <a:solidFill>
                  <a:schemeClr val="accent2"/>
                </a:solidFill>
                <a:latin typeface="Times New Roman" panose="02020603050405020304" pitchFamily="18" charset="0"/>
              </a:defRPr>
            </a:lvl7pPr>
            <a:lvl8pPr marL="3429000" indent="-228600" eaLnBrk="0" fontAlgn="base" hangingPunct="0">
              <a:spcBef>
                <a:spcPct val="0"/>
              </a:spcBef>
              <a:spcAft>
                <a:spcPct val="0"/>
              </a:spcAft>
              <a:defRPr sz="2400">
                <a:solidFill>
                  <a:schemeClr val="accent2"/>
                </a:solidFill>
                <a:latin typeface="Times New Roman" panose="02020603050405020304" pitchFamily="18" charset="0"/>
              </a:defRPr>
            </a:lvl8pPr>
            <a:lvl9pPr marL="3886200" indent="-228600" eaLnBrk="0" fontAlgn="base" hangingPunct="0">
              <a:spcBef>
                <a:spcPct val="0"/>
              </a:spcBef>
              <a:spcAft>
                <a:spcPct val="0"/>
              </a:spcAft>
              <a:defRPr sz="2400">
                <a:solidFill>
                  <a:schemeClr val="accent2"/>
                </a:solidFill>
                <a:latin typeface="Times New Roman" panose="02020603050405020304" pitchFamily="18" charset="0"/>
              </a:defRPr>
            </a:lvl9pPr>
          </a:lstStyle>
          <a:p>
            <a:endParaRPr lang="cs-CZ" altLang="cs-CZ"/>
          </a:p>
        </p:txBody>
      </p:sp>
      <p:sp>
        <p:nvSpPr>
          <p:cNvPr id="81924" name="Rectangle 3"/>
          <p:cNvSpPr>
            <a:spLocks noChangeArrowheads="1"/>
          </p:cNvSpPr>
          <p:nvPr/>
        </p:nvSpPr>
        <p:spPr bwMode="auto">
          <a:xfrm>
            <a:off x="3775075" y="9399588"/>
            <a:ext cx="2887663"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9050" tIns="0" rIns="19050" bIns="0" anchor="b"/>
          <a:lstStyle>
            <a:lvl1pPr defTabSz="762000">
              <a:defRPr sz="2400">
                <a:solidFill>
                  <a:schemeClr val="accent2"/>
                </a:solidFill>
                <a:latin typeface="Times New Roman" panose="02020603050405020304" pitchFamily="18" charset="0"/>
              </a:defRPr>
            </a:lvl1pPr>
            <a:lvl2pPr marL="742950" indent="-285750" defTabSz="762000">
              <a:defRPr sz="2400">
                <a:solidFill>
                  <a:schemeClr val="accent2"/>
                </a:solidFill>
                <a:latin typeface="Times New Roman" panose="02020603050405020304" pitchFamily="18" charset="0"/>
              </a:defRPr>
            </a:lvl2pPr>
            <a:lvl3pPr marL="1143000" indent="-228600" defTabSz="762000">
              <a:defRPr sz="2400">
                <a:solidFill>
                  <a:schemeClr val="accent2"/>
                </a:solidFill>
                <a:latin typeface="Times New Roman" panose="02020603050405020304" pitchFamily="18" charset="0"/>
              </a:defRPr>
            </a:lvl3pPr>
            <a:lvl4pPr marL="1600200" indent="-228600" defTabSz="762000">
              <a:defRPr sz="2400">
                <a:solidFill>
                  <a:schemeClr val="accent2"/>
                </a:solidFill>
                <a:latin typeface="Times New Roman" panose="02020603050405020304" pitchFamily="18" charset="0"/>
              </a:defRPr>
            </a:lvl4pPr>
            <a:lvl5pPr marL="2057400" indent="-228600" defTabSz="762000">
              <a:defRPr sz="2400">
                <a:solidFill>
                  <a:schemeClr val="accent2"/>
                </a:solidFill>
                <a:latin typeface="Times New Roman" panose="02020603050405020304" pitchFamily="18" charset="0"/>
              </a:defRPr>
            </a:lvl5pPr>
            <a:lvl6pPr marL="2514600" indent="-228600" defTabSz="762000" eaLnBrk="0" fontAlgn="base" hangingPunct="0">
              <a:spcBef>
                <a:spcPct val="0"/>
              </a:spcBef>
              <a:spcAft>
                <a:spcPct val="0"/>
              </a:spcAft>
              <a:defRPr sz="2400">
                <a:solidFill>
                  <a:schemeClr val="accent2"/>
                </a:solidFill>
                <a:latin typeface="Times New Roman" panose="02020603050405020304" pitchFamily="18" charset="0"/>
              </a:defRPr>
            </a:lvl6pPr>
            <a:lvl7pPr marL="2971800" indent="-228600" defTabSz="762000" eaLnBrk="0" fontAlgn="base" hangingPunct="0">
              <a:spcBef>
                <a:spcPct val="0"/>
              </a:spcBef>
              <a:spcAft>
                <a:spcPct val="0"/>
              </a:spcAft>
              <a:defRPr sz="2400">
                <a:solidFill>
                  <a:schemeClr val="accent2"/>
                </a:solidFill>
                <a:latin typeface="Times New Roman" panose="02020603050405020304" pitchFamily="18" charset="0"/>
              </a:defRPr>
            </a:lvl7pPr>
            <a:lvl8pPr marL="3429000" indent="-228600" defTabSz="762000" eaLnBrk="0" fontAlgn="base" hangingPunct="0">
              <a:spcBef>
                <a:spcPct val="0"/>
              </a:spcBef>
              <a:spcAft>
                <a:spcPct val="0"/>
              </a:spcAft>
              <a:defRPr sz="2400">
                <a:solidFill>
                  <a:schemeClr val="accent2"/>
                </a:solidFill>
                <a:latin typeface="Times New Roman" panose="02020603050405020304" pitchFamily="18" charset="0"/>
              </a:defRPr>
            </a:lvl8pPr>
            <a:lvl9pPr marL="3886200" indent="-228600" defTabSz="762000" eaLnBrk="0" fontAlgn="base" hangingPunct="0">
              <a:spcBef>
                <a:spcPct val="0"/>
              </a:spcBef>
              <a:spcAft>
                <a:spcPct val="0"/>
              </a:spcAft>
              <a:defRPr sz="2400">
                <a:solidFill>
                  <a:schemeClr val="accent2"/>
                </a:solidFill>
                <a:latin typeface="Times New Roman" panose="02020603050405020304" pitchFamily="18" charset="0"/>
              </a:defRPr>
            </a:lvl9pPr>
          </a:lstStyle>
          <a:p>
            <a:pPr algn="r"/>
            <a:r>
              <a:rPr lang="cs-CZ" altLang="cs-CZ" sz="1000" i="1">
                <a:solidFill>
                  <a:schemeClr val="tx1"/>
                </a:solidFill>
              </a:rPr>
              <a:t>4</a:t>
            </a:r>
          </a:p>
        </p:txBody>
      </p:sp>
      <p:sp>
        <p:nvSpPr>
          <p:cNvPr id="81925" name="Rectangle 4"/>
          <p:cNvSpPr>
            <a:spLocks noChangeArrowheads="1"/>
          </p:cNvSpPr>
          <p:nvPr/>
        </p:nvSpPr>
        <p:spPr bwMode="auto">
          <a:xfrm>
            <a:off x="-1588" y="9399588"/>
            <a:ext cx="2887663"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accent2"/>
                </a:solidFill>
                <a:latin typeface="Times New Roman" panose="02020603050405020304" pitchFamily="18" charset="0"/>
              </a:defRPr>
            </a:lvl1pPr>
            <a:lvl2pPr marL="742950" indent="-285750">
              <a:defRPr sz="2400">
                <a:solidFill>
                  <a:schemeClr val="accent2"/>
                </a:solidFill>
                <a:latin typeface="Times New Roman" panose="02020603050405020304" pitchFamily="18" charset="0"/>
              </a:defRPr>
            </a:lvl2pPr>
            <a:lvl3pPr marL="1143000" indent="-228600">
              <a:defRPr sz="2400">
                <a:solidFill>
                  <a:schemeClr val="accent2"/>
                </a:solidFill>
                <a:latin typeface="Times New Roman" panose="02020603050405020304" pitchFamily="18" charset="0"/>
              </a:defRPr>
            </a:lvl3pPr>
            <a:lvl4pPr marL="1600200" indent="-228600">
              <a:defRPr sz="2400">
                <a:solidFill>
                  <a:schemeClr val="accent2"/>
                </a:solidFill>
                <a:latin typeface="Times New Roman" panose="02020603050405020304" pitchFamily="18" charset="0"/>
              </a:defRPr>
            </a:lvl4pPr>
            <a:lvl5pPr marL="2057400" indent="-228600">
              <a:defRPr sz="2400">
                <a:solidFill>
                  <a:schemeClr val="accent2"/>
                </a:solidFill>
                <a:latin typeface="Times New Roman" panose="02020603050405020304" pitchFamily="18" charset="0"/>
              </a:defRPr>
            </a:lvl5pPr>
            <a:lvl6pPr marL="2514600" indent="-228600" eaLnBrk="0" fontAlgn="base" hangingPunct="0">
              <a:spcBef>
                <a:spcPct val="0"/>
              </a:spcBef>
              <a:spcAft>
                <a:spcPct val="0"/>
              </a:spcAft>
              <a:defRPr sz="2400">
                <a:solidFill>
                  <a:schemeClr val="accent2"/>
                </a:solidFill>
                <a:latin typeface="Times New Roman" panose="02020603050405020304" pitchFamily="18" charset="0"/>
              </a:defRPr>
            </a:lvl6pPr>
            <a:lvl7pPr marL="2971800" indent="-228600" eaLnBrk="0" fontAlgn="base" hangingPunct="0">
              <a:spcBef>
                <a:spcPct val="0"/>
              </a:spcBef>
              <a:spcAft>
                <a:spcPct val="0"/>
              </a:spcAft>
              <a:defRPr sz="2400">
                <a:solidFill>
                  <a:schemeClr val="accent2"/>
                </a:solidFill>
                <a:latin typeface="Times New Roman" panose="02020603050405020304" pitchFamily="18" charset="0"/>
              </a:defRPr>
            </a:lvl7pPr>
            <a:lvl8pPr marL="3429000" indent="-228600" eaLnBrk="0" fontAlgn="base" hangingPunct="0">
              <a:spcBef>
                <a:spcPct val="0"/>
              </a:spcBef>
              <a:spcAft>
                <a:spcPct val="0"/>
              </a:spcAft>
              <a:defRPr sz="2400">
                <a:solidFill>
                  <a:schemeClr val="accent2"/>
                </a:solidFill>
                <a:latin typeface="Times New Roman" panose="02020603050405020304" pitchFamily="18" charset="0"/>
              </a:defRPr>
            </a:lvl8pPr>
            <a:lvl9pPr marL="3886200" indent="-228600" eaLnBrk="0" fontAlgn="base" hangingPunct="0">
              <a:spcBef>
                <a:spcPct val="0"/>
              </a:spcBef>
              <a:spcAft>
                <a:spcPct val="0"/>
              </a:spcAft>
              <a:defRPr sz="2400">
                <a:solidFill>
                  <a:schemeClr val="accent2"/>
                </a:solidFill>
                <a:latin typeface="Times New Roman" panose="02020603050405020304" pitchFamily="18" charset="0"/>
              </a:defRPr>
            </a:lvl9pPr>
          </a:lstStyle>
          <a:p>
            <a:endParaRPr lang="cs-CZ" altLang="cs-CZ"/>
          </a:p>
        </p:txBody>
      </p:sp>
      <p:sp>
        <p:nvSpPr>
          <p:cNvPr id="81926" name="Rectangle 5"/>
          <p:cNvSpPr>
            <a:spLocks noChangeArrowheads="1"/>
          </p:cNvSpPr>
          <p:nvPr/>
        </p:nvSpPr>
        <p:spPr bwMode="auto">
          <a:xfrm>
            <a:off x="-1588" y="7938"/>
            <a:ext cx="2887663"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accent2"/>
                </a:solidFill>
                <a:latin typeface="Times New Roman" panose="02020603050405020304" pitchFamily="18" charset="0"/>
              </a:defRPr>
            </a:lvl1pPr>
            <a:lvl2pPr marL="742950" indent="-285750">
              <a:defRPr sz="2400">
                <a:solidFill>
                  <a:schemeClr val="accent2"/>
                </a:solidFill>
                <a:latin typeface="Times New Roman" panose="02020603050405020304" pitchFamily="18" charset="0"/>
              </a:defRPr>
            </a:lvl2pPr>
            <a:lvl3pPr marL="1143000" indent="-228600">
              <a:defRPr sz="2400">
                <a:solidFill>
                  <a:schemeClr val="accent2"/>
                </a:solidFill>
                <a:latin typeface="Times New Roman" panose="02020603050405020304" pitchFamily="18" charset="0"/>
              </a:defRPr>
            </a:lvl3pPr>
            <a:lvl4pPr marL="1600200" indent="-228600">
              <a:defRPr sz="2400">
                <a:solidFill>
                  <a:schemeClr val="accent2"/>
                </a:solidFill>
                <a:latin typeface="Times New Roman" panose="02020603050405020304" pitchFamily="18" charset="0"/>
              </a:defRPr>
            </a:lvl4pPr>
            <a:lvl5pPr marL="2057400" indent="-228600">
              <a:defRPr sz="2400">
                <a:solidFill>
                  <a:schemeClr val="accent2"/>
                </a:solidFill>
                <a:latin typeface="Times New Roman" panose="02020603050405020304" pitchFamily="18" charset="0"/>
              </a:defRPr>
            </a:lvl5pPr>
            <a:lvl6pPr marL="2514600" indent="-228600" eaLnBrk="0" fontAlgn="base" hangingPunct="0">
              <a:spcBef>
                <a:spcPct val="0"/>
              </a:spcBef>
              <a:spcAft>
                <a:spcPct val="0"/>
              </a:spcAft>
              <a:defRPr sz="2400">
                <a:solidFill>
                  <a:schemeClr val="accent2"/>
                </a:solidFill>
                <a:latin typeface="Times New Roman" panose="02020603050405020304" pitchFamily="18" charset="0"/>
              </a:defRPr>
            </a:lvl6pPr>
            <a:lvl7pPr marL="2971800" indent="-228600" eaLnBrk="0" fontAlgn="base" hangingPunct="0">
              <a:spcBef>
                <a:spcPct val="0"/>
              </a:spcBef>
              <a:spcAft>
                <a:spcPct val="0"/>
              </a:spcAft>
              <a:defRPr sz="2400">
                <a:solidFill>
                  <a:schemeClr val="accent2"/>
                </a:solidFill>
                <a:latin typeface="Times New Roman" panose="02020603050405020304" pitchFamily="18" charset="0"/>
              </a:defRPr>
            </a:lvl7pPr>
            <a:lvl8pPr marL="3429000" indent="-228600" eaLnBrk="0" fontAlgn="base" hangingPunct="0">
              <a:spcBef>
                <a:spcPct val="0"/>
              </a:spcBef>
              <a:spcAft>
                <a:spcPct val="0"/>
              </a:spcAft>
              <a:defRPr sz="2400">
                <a:solidFill>
                  <a:schemeClr val="accent2"/>
                </a:solidFill>
                <a:latin typeface="Times New Roman" panose="02020603050405020304" pitchFamily="18" charset="0"/>
              </a:defRPr>
            </a:lvl8pPr>
            <a:lvl9pPr marL="3886200" indent="-228600" eaLnBrk="0" fontAlgn="base" hangingPunct="0">
              <a:spcBef>
                <a:spcPct val="0"/>
              </a:spcBef>
              <a:spcAft>
                <a:spcPct val="0"/>
              </a:spcAft>
              <a:defRPr sz="2400">
                <a:solidFill>
                  <a:schemeClr val="accent2"/>
                </a:solidFill>
                <a:latin typeface="Times New Roman" panose="02020603050405020304" pitchFamily="18" charset="0"/>
              </a:defRPr>
            </a:lvl9pPr>
          </a:lstStyle>
          <a:p>
            <a:endParaRPr lang="cs-CZ" altLang="cs-CZ"/>
          </a:p>
        </p:txBody>
      </p:sp>
      <p:sp>
        <p:nvSpPr>
          <p:cNvPr id="81927" name="Rectangle 6"/>
          <p:cNvSpPr>
            <a:spLocks noChangeArrowheads="1" noTextEdit="1"/>
          </p:cNvSpPr>
          <p:nvPr>
            <p:ph type="sldImg"/>
          </p:nvPr>
        </p:nvSpPr>
        <p:spPr>
          <a:xfrm>
            <a:off x="52388" y="746125"/>
            <a:ext cx="6556375" cy="3689350"/>
          </a:xfrm>
          <a:ln cap="flat"/>
        </p:spPr>
      </p:sp>
      <p:sp>
        <p:nvSpPr>
          <p:cNvPr id="81928" name="Rectangle 7"/>
          <p:cNvSpPr>
            <a:spLocks noGrp="1" noChangeArrowheads="1"/>
          </p:cNvSpPr>
          <p:nvPr>
            <p:ph type="body" idx="1"/>
          </p:nvPr>
        </p:nvSpPr>
        <p:spPr>
          <a:noFill/>
        </p:spPr>
        <p:txBody>
          <a:bodyPr/>
          <a:lstStyle/>
          <a:p>
            <a:endParaRPr lang="cs-CZ" altLang="cs-CZ" smtClean="0"/>
          </a:p>
        </p:txBody>
      </p:sp>
    </p:spTree>
    <p:extLst>
      <p:ext uri="{BB962C8B-B14F-4D97-AF65-F5344CB8AC3E}">
        <p14:creationId xmlns:p14="http://schemas.microsoft.com/office/powerpoint/2010/main" val="123031294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5"/>
          <p:cNvSpPr>
            <a:spLocks noGrp="1" noChangeArrowheads="1"/>
          </p:cNvSpPr>
          <p:nvPr>
            <p:ph type="sldNum" sz="quarter" idx="5"/>
          </p:nvPr>
        </p:nvSpPr>
        <p:spPr>
          <a:noFill/>
        </p:spPr>
        <p:txBody>
          <a:bodyPr/>
          <a:lstStyle>
            <a:lvl1pPr defTabSz="762000">
              <a:defRPr sz="2400">
                <a:solidFill>
                  <a:schemeClr val="accent2"/>
                </a:solidFill>
                <a:latin typeface="Times New Roman" panose="02020603050405020304" pitchFamily="18" charset="0"/>
              </a:defRPr>
            </a:lvl1pPr>
            <a:lvl2pPr marL="742950" indent="-285750" defTabSz="762000">
              <a:defRPr sz="2400">
                <a:solidFill>
                  <a:schemeClr val="accent2"/>
                </a:solidFill>
                <a:latin typeface="Times New Roman" panose="02020603050405020304" pitchFamily="18" charset="0"/>
              </a:defRPr>
            </a:lvl2pPr>
            <a:lvl3pPr marL="1143000" indent="-228600" defTabSz="762000">
              <a:defRPr sz="2400">
                <a:solidFill>
                  <a:schemeClr val="accent2"/>
                </a:solidFill>
                <a:latin typeface="Times New Roman" panose="02020603050405020304" pitchFamily="18" charset="0"/>
              </a:defRPr>
            </a:lvl3pPr>
            <a:lvl4pPr marL="1600200" indent="-228600" defTabSz="762000">
              <a:defRPr sz="2400">
                <a:solidFill>
                  <a:schemeClr val="accent2"/>
                </a:solidFill>
                <a:latin typeface="Times New Roman" panose="02020603050405020304" pitchFamily="18" charset="0"/>
              </a:defRPr>
            </a:lvl4pPr>
            <a:lvl5pPr marL="2057400" indent="-228600" defTabSz="762000">
              <a:defRPr sz="2400">
                <a:solidFill>
                  <a:schemeClr val="accent2"/>
                </a:solidFill>
                <a:latin typeface="Times New Roman" panose="02020603050405020304" pitchFamily="18" charset="0"/>
              </a:defRPr>
            </a:lvl5pPr>
            <a:lvl6pPr marL="2514600" indent="-228600" defTabSz="762000" eaLnBrk="0" fontAlgn="base" hangingPunct="0">
              <a:spcBef>
                <a:spcPct val="0"/>
              </a:spcBef>
              <a:spcAft>
                <a:spcPct val="0"/>
              </a:spcAft>
              <a:defRPr sz="2400">
                <a:solidFill>
                  <a:schemeClr val="accent2"/>
                </a:solidFill>
                <a:latin typeface="Times New Roman" panose="02020603050405020304" pitchFamily="18" charset="0"/>
              </a:defRPr>
            </a:lvl6pPr>
            <a:lvl7pPr marL="2971800" indent="-228600" defTabSz="762000" eaLnBrk="0" fontAlgn="base" hangingPunct="0">
              <a:spcBef>
                <a:spcPct val="0"/>
              </a:spcBef>
              <a:spcAft>
                <a:spcPct val="0"/>
              </a:spcAft>
              <a:defRPr sz="2400">
                <a:solidFill>
                  <a:schemeClr val="accent2"/>
                </a:solidFill>
                <a:latin typeface="Times New Roman" panose="02020603050405020304" pitchFamily="18" charset="0"/>
              </a:defRPr>
            </a:lvl7pPr>
            <a:lvl8pPr marL="3429000" indent="-228600" defTabSz="762000" eaLnBrk="0" fontAlgn="base" hangingPunct="0">
              <a:spcBef>
                <a:spcPct val="0"/>
              </a:spcBef>
              <a:spcAft>
                <a:spcPct val="0"/>
              </a:spcAft>
              <a:defRPr sz="2400">
                <a:solidFill>
                  <a:schemeClr val="accent2"/>
                </a:solidFill>
                <a:latin typeface="Times New Roman" panose="02020603050405020304" pitchFamily="18" charset="0"/>
              </a:defRPr>
            </a:lvl8pPr>
            <a:lvl9pPr marL="3886200" indent="-228600" defTabSz="762000" eaLnBrk="0" fontAlgn="base" hangingPunct="0">
              <a:spcBef>
                <a:spcPct val="0"/>
              </a:spcBef>
              <a:spcAft>
                <a:spcPct val="0"/>
              </a:spcAft>
              <a:defRPr sz="2400">
                <a:solidFill>
                  <a:schemeClr val="accent2"/>
                </a:solidFill>
                <a:latin typeface="Times New Roman" panose="02020603050405020304" pitchFamily="18" charset="0"/>
              </a:defRPr>
            </a:lvl9pPr>
          </a:lstStyle>
          <a:p>
            <a:fld id="{54B32AC6-0698-4F03-B91B-5A8511FD95A2}" type="slidenum">
              <a:rPr lang="cs-CZ" altLang="cs-CZ" sz="1000" smtClean="0">
                <a:solidFill>
                  <a:schemeClr val="tx1"/>
                </a:solidFill>
              </a:rPr>
              <a:pPr/>
              <a:t>41</a:t>
            </a:fld>
            <a:endParaRPr lang="cs-CZ" altLang="cs-CZ" sz="1000" smtClean="0">
              <a:solidFill>
                <a:schemeClr val="tx1"/>
              </a:solidFill>
            </a:endParaRPr>
          </a:p>
        </p:txBody>
      </p:sp>
      <p:sp>
        <p:nvSpPr>
          <p:cNvPr id="83971" name="Rectangle 2"/>
          <p:cNvSpPr>
            <a:spLocks noChangeArrowheads="1"/>
          </p:cNvSpPr>
          <p:nvPr/>
        </p:nvSpPr>
        <p:spPr bwMode="auto">
          <a:xfrm>
            <a:off x="3775075" y="7938"/>
            <a:ext cx="2887663"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accent2"/>
                </a:solidFill>
                <a:latin typeface="Times New Roman" panose="02020603050405020304" pitchFamily="18" charset="0"/>
              </a:defRPr>
            </a:lvl1pPr>
            <a:lvl2pPr marL="742950" indent="-285750">
              <a:defRPr sz="2400">
                <a:solidFill>
                  <a:schemeClr val="accent2"/>
                </a:solidFill>
                <a:latin typeface="Times New Roman" panose="02020603050405020304" pitchFamily="18" charset="0"/>
              </a:defRPr>
            </a:lvl2pPr>
            <a:lvl3pPr marL="1143000" indent="-228600">
              <a:defRPr sz="2400">
                <a:solidFill>
                  <a:schemeClr val="accent2"/>
                </a:solidFill>
                <a:latin typeface="Times New Roman" panose="02020603050405020304" pitchFamily="18" charset="0"/>
              </a:defRPr>
            </a:lvl3pPr>
            <a:lvl4pPr marL="1600200" indent="-228600">
              <a:defRPr sz="2400">
                <a:solidFill>
                  <a:schemeClr val="accent2"/>
                </a:solidFill>
                <a:latin typeface="Times New Roman" panose="02020603050405020304" pitchFamily="18" charset="0"/>
              </a:defRPr>
            </a:lvl4pPr>
            <a:lvl5pPr marL="2057400" indent="-228600">
              <a:defRPr sz="2400">
                <a:solidFill>
                  <a:schemeClr val="accent2"/>
                </a:solidFill>
                <a:latin typeface="Times New Roman" panose="02020603050405020304" pitchFamily="18" charset="0"/>
              </a:defRPr>
            </a:lvl5pPr>
            <a:lvl6pPr marL="2514600" indent="-228600" eaLnBrk="0" fontAlgn="base" hangingPunct="0">
              <a:spcBef>
                <a:spcPct val="0"/>
              </a:spcBef>
              <a:spcAft>
                <a:spcPct val="0"/>
              </a:spcAft>
              <a:defRPr sz="2400">
                <a:solidFill>
                  <a:schemeClr val="accent2"/>
                </a:solidFill>
                <a:latin typeface="Times New Roman" panose="02020603050405020304" pitchFamily="18" charset="0"/>
              </a:defRPr>
            </a:lvl6pPr>
            <a:lvl7pPr marL="2971800" indent="-228600" eaLnBrk="0" fontAlgn="base" hangingPunct="0">
              <a:spcBef>
                <a:spcPct val="0"/>
              </a:spcBef>
              <a:spcAft>
                <a:spcPct val="0"/>
              </a:spcAft>
              <a:defRPr sz="2400">
                <a:solidFill>
                  <a:schemeClr val="accent2"/>
                </a:solidFill>
                <a:latin typeface="Times New Roman" panose="02020603050405020304" pitchFamily="18" charset="0"/>
              </a:defRPr>
            </a:lvl7pPr>
            <a:lvl8pPr marL="3429000" indent="-228600" eaLnBrk="0" fontAlgn="base" hangingPunct="0">
              <a:spcBef>
                <a:spcPct val="0"/>
              </a:spcBef>
              <a:spcAft>
                <a:spcPct val="0"/>
              </a:spcAft>
              <a:defRPr sz="2400">
                <a:solidFill>
                  <a:schemeClr val="accent2"/>
                </a:solidFill>
                <a:latin typeface="Times New Roman" panose="02020603050405020304" pitchFamily="18" charset="0"/>
              </a:defRPr>
            </a:lvl8pPr>
            <a:lvl9pPr marL="3886200" indent="-228600" eaLnBrk="0" fontAlgn="base" hangingPunct="0">
              <a:spcBef>
                <a:spcPct val="0"/>
              </a:spcBef>
              <a:spcAft>
                <a:spcPct val="0"/>
              </a:spcAft>
              <a:defRPr sz="2400">
                <a:solidFill>
                  <a:schemeClr val="accent2"/>
                </a:solidFill>
                <a:latin typeface="Times New Roman" panose="02020603050405020304" pitchFamily="18" charset="0"/>
              </a:defRPr>
            </a:lvl9pPr>
          </a:lstStyle>
          <a:p>
            <a:endParaRPr lang="cs-CZ" altLang="cs-CZ"/>
          </a:p>
        </p:txBody>
      </p:sp>
      <p:sp>
        <p:nvSpPr>
          <p:cNvPr id="83972" name="Rectangle 3"/>
          <p:cNvSpPr>
            <a:spLocks noChangeArrowheads="1"/>
          </p:cNvSpPr>
          <p:nvPr/>
        </p:nvSpPr>
        <p:spPr bwMode="auto">
          <a:xfrm>
            <a:off x="3775075" y="9399588"/>
            <a:ext cx="2887663"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9050" tIns="0" rIns="19050" bIns="0" anchor="b"/>
          <a:lstStyle>
            <a:lvl1pPr defTabSz="762000">
              <a:defRPr sz="2400">
                <a:solidFill>
                  <a:schemeClr val="accent2"/>
                </a:solidFill>
                <a:latin typeface="Times New Roman" panose="02020603050405020304" pitchFamily="18" charset="0"/>
              </a:defRPr>
            </a:lvl1pPr>
            <a:lvl2pPr marL="742950" indent="-285750" defTabSz="762000">
              <a:defRPr sz="2400">
                <a:solidFill>
                  <a:schemeClr val="accent2"/>
                </a:solidFill>
                <a:latin typeface="Times New Roman" panose="02020603050405020304" pitchFamily="18" charset="0"/>
              </a:defRPr>
            </a:lvl2pPr>
            <a:lvl3pPr marL="1143000" indent="-228600" defTabSz="762000">
              <a:defRPr sz="2400">
                <a:solidFill>
                  <a:schemeClr val="accent2"/>
                </a:solidFill>
                <a:latin typeface="Times New Roman" panose="02020603050405020304" pitchFamily="18" charset="0"/>
              </a:defRPr>
            </a:lvl3pPr>
            <a:lvl4pPr marL="1600200" indent="-228600" defTabSz="762000">
              <a:defRPr sz="2400">
                <a:solidFill>
                  <a:schemeClr val="accent2"/>
                </a:solidFill>
                <a:latin typeface="Times New Roman" panose="02020603050405020304" pitchFamily="18" charset="0"/>
              </a:defRPr>
            </a:lvl4pPr>
            <a:lvl5pPr marL="2057400" indent="-228600" defTabSz="762000">
              <a:defRPr sz="2400">
                <a:solidFill>
                  <a:schemeClr val="accent2"/>
                </a:solidFill>
                <a:latin typeface="Times New Roman" panose="02020603050405020304" pitchFamily="18" charset="0"/>
              </a:defRPr>
            </a:lvl5pPr>
            <a:lvl6pPr marL="2514600" indent="-228600" defTabSz="762000" eaLnBrk="0" fontAlgn="base" hangingPunct="0">
              <a:spcBef>
                <a:spcPct val="0"/>
              </a:spcBef>
              <a:spcAft>
                <a:spcPct val="0"/>
              </a:spcAft>
              <a:defRPr sz="2400">
                <a:solidFill>
                  <a:schemeClr val="accent2"/>
                </a:solidFill>
                <a:latin typeface="Times New Roman" panose="02020603050405020304" pitchFamily="18" charset="0"/>
              </a:defRPr>
            </a:lvl6pPr>
            <a:lvl7pPr marL="2971800" indent="-228600" defTabSz="762000" eaLnBrk="0" fontAlgn="base" hangingPunct="0">
              <a:spcBef>
                <a:spcPct val="0"/>
              </a:spcBef>
              <a:spcAft>
                <a:spcPct val="0"/>
              </a:spcAft>
              <a:defRPr sz="2400">
                <a:solidFill>
                  <a:schemeClr val="accent2"/>
                </a:solidFill>
                <a:latin typeface="Times New Roman" panose="02020603050405020304" pitchFamily="18" charset="0"/>
              </a:defRPr>
            </a:lvl7pPr>
            <a:lvl8pPr marL="3429000" indent="-228600" defTabSz="762000" eaLnBrk="0" fontAlgn="base" hangingPunct="0">
              <a:spcBef>
                <a:spcPct val="0"/>
              </a:spcBef>
              <a:spcAft>
                <a:spcPct val="0"/>
              </a:spcAft>
              <a:defRPr sz="2400">
                <a:solidFill>
                  <a:schemeClr val="accent2"/>
                </a:solidFill>
                <a:latin typeface="Times New Roman" panose="02020603050405020304" pitchFamily="18" charset="0"/>
              </a:defRPr>
            </a:lvl8pPr>
            <a:lvl9pPr marL="3886200" indent="-228600" defTabSz="762000" eaLnBrk="0" fontAlgn="base" hangingPunct="0">
              <a:spcBef>
                <a:spcPct val="0"/>
              </a:spcBef>
              <a:spcAft>
                <a:spcPct val="0"/>
              </a:spcAft>
              <a:defRPr sz="2400">
                <a:solidFill>
                  <a:schemeClr val="accent2"/>
                </a:solidFill>
                <a:latin typeface="Times New Roman" panose="02020603050405020304" pitchFamily="18" charset="0"/>
              </a:defRPr>
            </a:lvl9pPr>
          </a:lstStyle>
          <a:p>
            <a:pPr algn="r"/>
            <a:r>
              <a:rPr lang="cs-CZ" altLang="cs-CZ" sz="1000" i="1">
                <a:solidFill>
                  <a:schemeClr val="tx1"/>
                </a:solidFill>
              </a:rPr>
              <a:t>4</a:t>
            </a:r>
          </a:p>
        </p:txBody>
      </p:sp>
      <p:sp>
        <p:nvSpPr>
          <p:cNvPr id="83973" name="Rectangle 4"/>
          <p:cNvSpPr>
            <a:spLocks noChangeArrowheads="1"/>
          </p:cNvSpPr>
          <p:nvPr/>
        </p:nvSpPr>
        <p:spPr bwMode="auto">
          <a:xfrm>
            <a:off x="-1588" y="9399588"/>
            <a:ext cx="2887663"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accent2"/>
                </a:solidFill>
                <a:latin typeface="Times New Roman" panose="02020603050405020304" pitchFamily="18" charset="0"/>
              </a:defRPr>
            </a:lvl1pPr>
            <a:lvl2pPr marL="742950" indent="-285750">
              <a:defRPr sz="2400">
                <a:solidFill>
                  <a:schemeClr val="accent2"/>
                </a:solidFill>
                <a:latin typeface="Times New Roman" panose="02020603050405020304" pitchFamily="18" charset="0"/>
              </a:defRPr>
            </a:lvl2pPr>
            <a:lvl3pPr marL="1143000" indent="-228600">
              <a:defRPr sz="2400">
                <a:solidFill>
                  <a:schemeClr val="accent2"/>
                </a:solidFill>
                <a:latin typeface="Times New Roman" panose="02020603050405020304" pitchFamily="18" charset="0"/>
              </a:defRPr>
            </a:lvl3pPr>
            <a:lvl4pPr marL="1600200" indent="-228600">
              <a:defRPr sz="2400">
                <a:solidFill>
                  <a:schemeClr val="accent2"/>
                </a:solidFill>
                <a:latin typeface="Times New Roman" panose="02020603050405020304" pitchFamily="18" charset="0"/>
              </a:defRPr>
            </a:lvl4pPr>
            <a:lvl5pPr marL="2057400" indent="-228600">
              <a:defRPr sz="2400">
                <a:solidFill>
                  <a:schemeClr val="accent2"/>
                </a:solidFill>
                <a:latin typeface="Times New Roman" panose="02020603050405020304" pitchFamily="18" charset="0"/>
              </a:defRPr>
            </a:lvl5pPr>
            <a:lvl6pPr marL="2514600" indent="-228600" eaLnBrk="0" fontAlgn="base" hangingPunct="0">
              <a:spcBef>
                <a:spcPct val="0"/>
              </a:spcBef>
              <a:spcAft>
                <a:spcPct val="0"/>
              </a:spcAft>
              <a:defRPr sz="2400">
                <a:solidFill>
                  <a:schemeClr val="accent2"/>
                </a:solidFill>
                <a:latin typeface="Times New Roman" panose="02020603050405020304" pitchFamily="18" charset="0"/>
              </a:defRPr>
            </a:lvl6pPr>
            <a:lvl7pPr marL="2971800" indent="-228600" eaLnBrk="0" fontAlgn="base" hangingPunct="0">
              <a:spcBef>
                <a:spcPct val="0"/>
              </a:spcBef>
              <a:spcAft>
                <a:spcPct val="0"/>
              </a:spcAft>
              <a:defRPr sz="2400">
                <a:solidFill>
                  <a:schemeClr val="accent2"/>
                </a:solidFill>
                <a:latin typeface="Times New Roman" panose="02020603050405020304" pitchFamily="18" charset="0"/>
              </a:defRPr>
            </a:lvl7pPr>
            <a:lvl8pPr marL="3429000" indent="-228600" eaLnBrk="0" fontAlgn="base" hangingPunct="0">
              <a:spcBef>
                <a:spcPct val="0"/>
              </a:spcBef>
              <a:spcAft>
                <a:spcPct val="0"/>
              </a:spcAft>
              <a:defRPr sz="2400">
                <a:solidFill>
                  <a:schemeClr val="accent2"/>
                </a:solidFill>
                <a:latin typeface="Times New Roman" panose="02020603050405020304" pitchFamily="18" charset="0"/>
              </a:defRPr>
            </a:lvl8pPr>
            <a:lvl9pPr marL="3886200" indent="-228600" eaLnBrk="0" fontAlgn="base" hangingPunct="0">
              <a:spcBef>
                <a:spcPct val="0"/>
              </a:spcBef>
              <a:spcAft>
                <a:spcPct val="0"/>
              </a:spcAft>
              <a:defRPr sz="2400">
                <a:solidFill>
                  <a:schemeClr val="accent2"/>
                </a:solidFill>
                <a:latin typeface="Times New Roman" panose="02020603050405020304" pitchFamily="18" charset="0"/>
              </a:defRPr>
            </a:lvl9pPr>
          </a:lstStyle>
          <a:p>
            <a:endParaRPr lang="cs-CZ" altLang="cs-CZ"/>
          </a:p>
        </p:txBody>
      </p:sp>
      <p:sp>
        <p:nvSpPr>
          <p:cNvPr id="83974" name="Rectangle 5"/>
          <p:cNvSpPr>
            <a:spLocks noChangeArrowheads="1"/>
          </p:cNvSpPr>
          <p:nvPr/>
        </p:nvSpPr>
        <p:spPr bwMode="auto">
          <a:xfrm>
            <a:off x="-1588" y="7938"/>
            <a:ext cx="2887663"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accent2"/>
                </a:solidFill>
                <a:latin typeface="Times New Roman" panose="02020603050405020304" pitchFamily="18" charset="0"/>
              </a:defRPr>
            </a:lvl1pPr>
            <a:lvl2pPr marL="742950" indent="-285750">
              <a:defRPr sz="2400">
                <a:solidFill>
                  <a:schemeClr val="accent2"/>
                </a:solidFill>
                <a:latin typeface="Times New Roman" panose="02020603050405020304" pitchFamily="18" charset="0"/>
              </a:defRPr>
            </a:lvl2pPr>
            <a:lvl3pPr marL="1143000" indent="-228600">
              <a:defRPr sz="2400">
                <a:solidFill>
                  <a:schemeClr val="accent2"/>
                </a:solidFill>
                <a:latin typeface="Times New Roman" panose="02020603050405020304" pitchFamily="18" charset="0"/>
              </a:defRPr>
            </a:lvl3pPr>
            <a:lvl4pPr marL="1600200" indent="-228600">
              <a:defRPr sz="2400">
                <a:solidFill>
                  <a:schemeClr val="accent2"/>
                </a:solidFill>
                <a:latin typeface="Times New Roman" panose="02020603050405020304" pitchFamily="18" charset="0"/>
              </a:defRPr>
            </a:lvl4pPr>
            <a:lvl5pPr marL="2057400" indent="-228600">
              <a:defRPr sz="2400">
                <a:solidFill>
                  <a:schemeClr val="accent2"/>
                </a:solidFill>
                <a:latin typeface="Times New Roman" panose="02020603050405020304" pitchFamily="18" charset="0"/>
              </a:defRPr>
            </a:lvl5pPr>
            <a:lvl6pPr marL="2514600" indent="-228600" eaLnBrk="0" fontAlgn="base" hangingPunct="0">
              <a:spcBef>
                <a:spcPct val="0"/>
              </a:spcBef>
              <a:spcAft>
                <a:spcPct val="0"/>
              </a:spcAft>
              <a:defRPr sz="2400">
                <a:solidFill>
                  <a:schemeClr val="accent2"/>
                </a:solidFill>
                <a:latin typeface="Times New Roman" panose="02020603050405020304" pitchFamily="18" charset="0"/>
              </a:defRPr>
            </a:lvl6pPr>
            <a:lvl7pPr marL="2971800" indent="-228600" eaLnBrk="0" fontAlgn="base" hangingPunct="0">
              <a:spcBef>
                <a:spcPct val="0"/>
              </a:spcBef>
              <a:spcAft>
                <a:spcPct val="0"/>
              </a:spcAft>
              <a:defRPr sz="2400">
                <a:solidFill>
                  <a:schemeClr val="accent2"/>
                </a:solidFill>
                <a:latin typeface="Times New Roman" panose="02020603050405020304" pitchFamily="18" charset="0"/>
              </a:defRPr>
            </a:lvl7pPr>
            <a:lvl8pPr marL="3429000" indent="-228600" eaLnBrk="0" fontAlgn="base" hangingPunct="0">
              <a:spcBef>
                <a:spcPct val="0"/>
              </a:spcBef>
              <a:spcAft>
                <a:spcPct val="0"/>
              </a:spcAft>
              <a:defRPr sz="2400">
                <a:solidFill>
                  <a:schemeClr val="accent2"/>
                </a:solidFill>
                <a:latin typeface="Times New Roman" panose="02020603050405020304" pitchFamily="18" charset="0"/>
              </a:defRPr>
            </a:lvl8pPr>
            <a:lvl9pPr marL="3886200" indent="-228600" eaLnBrk="0" fontAlgn="base" hangingPunct="0">
              <a:spcBef>
                <a:spcPct val="0"/>
              </a:spcBef>
              <a:spcAft>
                <a:spcPct val="0"/>
              </a:spcAft>
              <a:defRPr sz="2400">
                <a:solidFill>
                  <a:schemeClr val="accent2"/>
                </a:solidFill>
                <a:latin typeface="Times New Roman" panose="02020603050405020304" pitchFamily="18" charset="0"/>
              </a:defRPr>
            </a:lvl9pPr>
          </a:lstStyle>
          <a:p>
            <a:endParaRPr lang="cs-CZ" altLang="cs-CZ"/>
          </a:p>
        </p:txBody>
      </p:sp>
      <p:sp>
        <p:nvSpPr>
          <p:cNvPr id="83975" name="Rectangle 6"/>
          <p:cNvSpPr>
            <a:spLocks noChangeArrowheads="1" noTextEdit="1"/>
          </p:cNvSpPr>
          <p:nvPr>
            <p:ph type="sldImg"/>
          </p:nvPr>
        </p:nvSpPr>
        <p:spPr>
          <a:xfrm>
            <a:off x="52388" y="746125"/>
            <a:ext cx="6556375" cy="3689350"/>
          </a:xfrm>
          <a:ln cap="flat"/>
        </p:spPr>
      </p:sp>
      <p:sp>
        <p:nvSpPr>
          <p:cNvPr id="83976" name="Rectangle 7"/>
          <p:cNvSpPr>
            <a:spLocks noGrp="1" noChangeArrowheads="1"/>
          </p:cNvSpPr>
          <p:nvPr>
            <p:ph type="body" idx="1"/>
          </p:nvPr>
        </p:nvSpPr>
        <p:spPr>
          <a:noFill/>
        </p:spPr>
        <p:txBody>
          <a:bodyPr/>
          <a:lstStyle/>
          <a:p>
            <a:endParaRPr lang="cs-CZ" altLang="cs-CZ" smtClean="0"/>
          </a:p>
        </p:txBody>
      </p:sp>
    </p:spTree>
    <p:extLst>
      <p:ext uri="{BB962C8B-B14F-4D97-AF65-F5344CB8AC3E}">
        <p14:creationId xmlns:p14="http://schemas.microsoft.com/office/powerpoint/2010/main" val="136699160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5"/>
          <p:cNvSpPr>
            <a:spLocks noGrp="1" noChangeArrowheads="1"/>
          </p:cNvSpPr>
          <p:nvPr>
            <p:ph type="sldNum" sz="quarter" idx="5"/>
          </p:nvPr>
        </p:nvSpPr>
        <p:spPr>
          <a:noFill/>
        </p:spPr>
        <p:txBody>
          <a:bodyPr/>
          <a:lstStyle>
            <a:lvl1pPr defTabSz="762000">
              <a:defRPr sz="2400">
                <a:solidFill>
                  <a:schemeClr val="accent2"/>
                </a:solidFill>
                <a:latin typeface="Times New Roman" panose="02020603050405020304" pitchFamily="18" charset="0"/>
              </a:defRPr>
            </a:lvl1pPr>
            <a:lvl2pPr marL="742950" indent="-285750" defTabSz="762000">
              <a:defRPr sz="2400">
                <a:solidFill>
                  <a:schemeClr val="accent2"/>
                </a:solidFill>
                <a:latin typeface="Times New Roman" panose="02020603050405020304" pitchFamily="18" charset="0"/>
              </a:defRPr>
            </a:lvl2pPr>
            <a:lvl3pPr marL="1143000" indent="-228600" defTabSz="762000">
              <a:defRPr sz="2400">
                <a:solidFill>
                  <a:schemeClr val="accent2"/>
                </a:solidFill>
                <a:latin typeface="Times New Roman" panose="02020603050405020304" pitchFamily="18" charset="0"/>
              </a:defRPr>
            </a:lvl3pPr>
            <a:lvl4pPr marL="1600200" indent="-228600" defTabSz="762000">
              <a:defRPr sz="2400">
                <a:solidFill>
                  <a:schemeClr val="accent2"/>
                </a:solidFill>
                <a:latin typeface="Times New Roman" panose="02020603050405020304" pitchFamily="18" charset="0"/>
              </a:defRPr>
            </a:lvl4pPr>
            <a:lvl5pPr marL="2057400" indent="-228600" defTabSz="762000">
              <a:defRPr sz="2400">
                <a:solidFill>
                  <a:schemeClr val="accent2"/>
                </a:solidFill>
                <a:latin typeface="Times New Roman" panose="02020603050405020304" pitchFamily="18" charset="0"/>
              </a:defRPr>
            </a:lvl5pPr>
            <a:lvl6pPr marL="2514600" indent="-228600" defTabSz="762000" eaLnBrk="0" fontAlgn="base" hangingPunct="0">
              <a:spcBef>
                <a:spcPct val="0"/>
              </a:spcBef>
              <a:spcAft>
                <a:spcPct val="0"/>
              </a:spcAft>
              <a:defRPr sz="2400">
                <a:solidFill>
                  <a:schemeClr val="accent2"/>
                </a:solidFill>
                <a:latin typeface="Times New Roman" panose="02020603050405020304" pitchFamily="18" charset="0"/>
              </a:defRPr>
            </a:lvl6pPr>
            <a:lvl7pPr marL="2971800" indent="-228600" defTabSz="762000" eaLnBrk="0" fontAlgn="base" hangingPunct="0">
              <a:spcBef>
                <a:spcPct val="0"/>
              </a:spcBef>
              <a:spcAft>
                <a:spcPct val="0"/>
              </a:spcAft>
              <a:defRPr sz="2400">
                <a:solidFill>
                  <a:schemeClr val="accent2"/>
                </a:solidFill>
                <a:latin typeface="Times New Roman" panose="02020603050405020304" pitchFamily="18" charset="0"/>
              </a:defRPr>
            </a:lvl7pPr>
            <a:lvl8pPr marL="3429000" indent="-228600" defTabSz="762000" eaLnBrk="0" fontAlgn="base" hangingPunct="0">
              <a:spcBef>
                <a:spcPct val="0"/>
              </a:spcBef>
              <a:spcAft>
                <a:spcPct val="0"/>
              </a:spcAft>
              <a:defRPr sz="2400">
                <a:solidFill>
                  <a:schemeClr val="accent2"/>
                </a:solidFill>
                <a:latin typeface="Times New Roman" panose="02020603050405020304" pitchFamily="18" charset="0"/>
              </a:defRPr>
            </a:lvl8pPr>
            <a:lvl9pPr marL="3886200" indent="-228600" defTabSz="762000" eaLnBrk="0" fontAlgn="base" hangingPunct="0">
              <a:spcBef>
                <a:spcPct val="0"/>
              </a:spcBef>
              <a:spcAft>
                <a:spcPct val="0"/>
              </a:spcAft>
              <a:defRPr sz="2400">
                <a:solidFill>
                  <a:schemeClr val="accent2"/>
                </a:solidFill>
                <a:latin typeface="Times New Roman" panose="02020603050405020304" pitchFamily="18" charset="0"/>
              </a:defRPr>
            </a:lvl9pPr>
          </a:lstStyle>
          <a:p>
            <a:fld id="{C1034396-0D8C-488B-B866-E30FB594946F}" type="slidenum">
              <a:rPr lang="cs-CZ" altLang="cs-CZ" sz="1000" smtClean="0">
                <a:solidFill>
                  <a:schemeClr val="tx1"/>
                </a:solidFill>
              </a:rPr>
              <a:pPr/>
              <a:t>43</a:t>
            </a:fld>
            <a:endParaRPr lang="cs-CZ" altLang="cs-CZ" sz="1000" smtClean="0">
              <a:solidFill>
                <a:schemeClr val="tx1"/>
              </a:solidFill>
            </a:endParaRPr>
          </a:p>
        </p:txBody>
      </p:sp>
      <p:sp>
        <p:nvSpPr>
          <p:cNvPr id="87043" name="Rectangle 2"/>
          <p:cNvSpPr>
            <a:spLocks noChangeArrowheads="1"/>
          </p:cNvSpPr>
          <p:nvPr/>
        </p:nvSpPr>
        <p:spPr bwMode="auto">
          <a:xfrm>
            <a:off x="3775075" y="7938"/>
            <a:ext cx="2887663"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accent2"/>
                </a:solidFill>
                <a:latin typeface="Times New Roman" panose="02020603050405020304" pitchFamily="18" charset="0"/>
              </a:defRPr>
            </a:lvl1pPr>
            <a:lvl2pPr marL="742950" indent="-285750">
              <a:defRPr sz="2400">
                <a:solidFill>
                  <a:schemeClr val="accent2"/>
                </a:solidFill>
                <a:latin typeface="Times New Roman" panose="02020603050405020304" pitchFamily="18" charset="0"/>
              </a:defRPr>
            </a:lvl2pPr>
            <a:lvl3pPr marL="1143000" indent="-228600">
              <a:defRPr sz="2400">
                <a:solidFill>
                  <a:schemeClr val="accent2"/>
                </a:solidFill>
                <a:latin typeface="Times New Roman" panose="02020603050405020304" pitchFamily="18" charset="0"/>
              </a:defRPr>
            </a:lvl3pPr>
            <a:lvl4pPr marL="1600200" indent="-228600">
              <a:defRPr sz="2400">
                <a:solidFill>
                  <a:schemeClr val="accent2"/>
                </a:solidFill>
                <a:latin typeface="Times New Roman" panose="02020603050405020304" pitchFamily="18" charset="0"/>
              </a:defRPr>
            </a:lvl4pPr>
            <a:lvl5pPr marL="2057400" indent="-228600">
              <a:defRPr sz="2400">
                <a:solidFill>
                  <a:schemeClr val="accent2"/>
                </a:solidFill>
                <a:latin typeface="Times New Roman" panose="02020603050405020304" pitchFamily="18" charset="0"/>
              </a:defRPr>
            </a:lvl5pPr>
            <a:lvl6pPr marL="2514600" indent="-228600" eaLnBrk="0" fontAlgn="base" hangingPunct="0">
              <a:spcBef>
                <a:spcPct val="0"/>
              </a:spcBef>
              <a:spcAft>
                <a:spcPct val="0"/>
              </a:spcAft>
              <a:defRPr sz="2400">
                <a:solidFill>
                  <a:schemeClr val="accent2"/>
                </a:solidFill>
                <a:latin typeface="Times New Roman" panose="02020603050405020304" pitchFamily="18" charset="0"/>
              </a:defRPr>
            </a:lvl6pPr>
            <a:lvl7pPr marL="2971800" indent="-228600" eaLnBrk="0" fontAlgn="base" hangingPunct="0">
              <a:spcBef>
                <a:spcPct val="0"/>
              </a:spcBef>
              <a:spcAft>
                <a:spcPct val="0"/>
              </a:spcAft>
              <a:defRPr sz="2400">
                <a:solidFill>
                  <a:schemeClr val="accent2"/>
                </a:solidFill>
                <a:latin typeface="Times New Roman" panose="02020603050405020304" pitchFamily="18" charset="0"/>
              </a:defRPr>
            </a:lvl7pPr>
            <a:lvl8pPr marL="3429000" indent="-228600" eaLnBrk="0" fontAlgn="base" hangingPunct="0">
              <a:spcBef>
                <a:spcPct val="0"/>
              </a:spcBef>
              <a:spcAft>
                <a:spcPct val="0"/>
              </a:spcAft>
              <a:defRPr sz="2400">
                <a:solidFill>
                  <a:schemeClr val="accent2"/>
                </a:solidFill>
                <a:latin typeface="Times New Roman" panose="02020603050405020304" pitchFamily="18" charset="0"/>
              </a:defRPr>
            </a:lvl8pPr>
            <a:lvl9pPr marL="3886200" indent="-228600" eaLnBrk="0" fontAlgn="base" hangingPunct="0">
              <a:spcBef>
                <a:spcPct val="0"/>
              </a:spcBef>
              <a:spcAft>
                <a:spcPct val="0"/>
              </a:spcAft>
              <a:defRPr sz="2400">
                <a:solidFill>
                  <a:schemeClr val="accent2"/>
                </a:solidFill>
                <a:latin typeface="Times New Roman" panose="02020603050405020304" pitchFamily="18" charset="0"/>
              </a:defRPr>
            </a:lvl9pPr>
          </a:lstStyle>
          <a:p>
            <a:endParaRPr lang="cs-CZ" altLang="cs-CZ"/>
          </a:p>
        </p:txBody>
      </p:sp>
      <p:sp>
        <p:nvSpPr>
          <p:cNvPr id="87044" name="Rectangle 3"/>
          <p:cNvSpPr>
            <a:spLocks noChangeArrowheads="1"/>
          </p:cNvSpPr>
          <p:nvPr/>
        </p:nvSpPr>
        <p:spPr bwMode="auto">
          <a:xfrm>
            <a:off x="3775075" y="9399588"/>
            <a:ext cx="2887663"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9050" tIns="0" rIns="19050" bIns="0" anchor="b"/>
          <a:lstStyle>
            <a:lvl1pPr defTabSz="762000">
              <a:defRPr sz="2400">
                <a:solidFill>
                  <a:schemeClr val="accent2"/>
                </a:solidFill>
                <a:latin typeface="Times New Roman" panose="02020603050405020304" pitchFamily="18" charset="0"/>
              </a:defRPr>
            </a:lvl1pPr>
            <a:lvl2pPr marL="742950" indent="-285750" defTabSz="762000">
              <a:defRPr sz="2400">
                <a:solidFill>
                  <a:schemeClr val="accent2"/>
                </a:solidFill>
                <a:latin typeface="Times New Roman" panose="02020603050405020304" pitchFamily="18" charset="0"/>
              </a:defRPr>
            </a:lvl2pPr>
            <a:lvl3pPr marL="1143000" indent="-228600" defTabSz="762000">
              <a:defRPr sz="2400">
                <a:solidFill>
                  <a:schemeClr val="accent2"/>
                </a:solidFill>
                <a:latin typeface="Times New Roman" panose="02020603050405020304" pitchFamily="18" charset="0"/>
              </a:defRPr>
            </a:lvl3pPr>
            <a:lvl4pPr marL="1600200" indent="-228600" defTabSz="762000">
              <a:defRPr sz="2400">
                <a:solidFill>
                  <a:schemeClr val="accent2"/>
                </a:solidFill>
                <a:latin typeface="Times New Roman" panose="02020603050405020304" pitchFamily="18" charset="0"/>
              </a:defRPr>
            </a:lvl4pPr>
            <a:lvl5pPr marL="2057400" indent="-228600" defTabSz="762000">
              <a:defRPr sz="2400">
                <a:solidFill>
                  <a:schemeClr val="accent2"/>
                </a:solidFill>
                <a:latin typeface="Times New Roman" panose="02020603050405020304" pitchFamily="18" charset="0"/>
              </a:defRPr>
            </a:lvl5pPr>
            <a:lvl6pPr marL="2514600" indent="-228600" defTabSz="762000" eaLnBrk="0" fontAlgn="base" hangingPunct="0">
              <a:spcBef>
                <a:spcPct val="0"/>
              </a:spcBef>
              <a:spcAft>
                <a:spcPct val="0"/>
              </a:spcAft>
              <a:defRPr sz="2400">
                <a:solidFill>
                  <a:schemeClr val="accent2"/>
                </a:solidFill>
                <a:latin typeface="Times New Roman" panose="02020603050405020304" pitchFamily="18" charset="0"/>
              </a:defRPr>
            </a:lvl6pPr>
            <a:lvl7pPr marL="2971800" indent="-228600" defTabSz="762000" eaLnBrk="0" fontAlgn="base" hangingPunct="0">
              <a:spcBef>
                <a:spcPct val="0"/>
              </a:spcBef>
              <a:spcAft>
                <a:spcPct val="0"/>
              </a:spcAft>
              <a:defRPr sz="2400">
                <a:solidFill>
                  <a:schemeClr val="accent2"/>
                </a:solidFill>
                <a:latin typeface="Times New Roman" panose="02020603050405020304" pitchFamily="18" charset="0"/>
              </a:defRPr>
            </a:lvl7pPr>
            <a:lvl8pPr marL="3429000" indent="-228600" defTabSz="762000" eaLnBrk="0" fontAlgn="base" hangingPunct="0">
              <a:spcBef>
                <a:spcPct val="0"/>
              </a:spcBef>
              <a:spcAft>
                <a:spcPct val="0"/>
              </a:spcAft>
              <a:defRPr sz="2400">
                <a:solidFill>
                  <a:schemeClr val="accent2"/>
                </a:solidFill>
                <a:latin typeface="Times New Roman" panose="02020603050405020304" pitchFamily="18" charset="0"/>
              </a:defRPr>
            </a:lvl8pPr>
            <a:lvl9pPr marL="3886200" indent="-228600" defTabSz="762000" eaLnBrk="0" fontAlgn="base" hangingPunct="0">
              <a:spcBef>
                <a:spcPct val="0"/>
              </a:spcBef>
              <a:spcAft>
                <a:spcPct val="0"/>
              </a:spcAft>
              <a:defRPr sz="2400">
                <a:solidFill>
                  <a:schemeClr val="accent2"/>
                </a:solidFill>
                <a:latin typeface="Times New Roman" panose="02020603050405020304" pitchFamily="18" charset="0"/>
              </a:defRPr>
            </a:lvl9pPr>
          </a:lstStyle>
          <a:p>
            <a:pPr algn="r"/>
            <a:r>
              <a:rPr lang="cs-CZ" altLang="cs-CZ" sz="1000" i="1">
                <a:solidFill>
                  <a:schemeClr val="tx1"/>
                </a:solidFill>
              </a:rPr>
              <a:t>4</a:t>
            </a:r>
          </a:p>
        </p:txBody>
      </p:sp>
      <p:sp>
        <p:nvSpPr>
          <p:cNvPr id="87045" name="Rectangle 4"/>
          <p:cNvSpPr>
            <a:spLocks noChangeArrowheads="1"/>
          </p:cNvSpPr>
          <p:nvPr/>
        </p:nvSpPr>
        <p:spPr bwMode="auto">
          <a:xfrm>
            <a:off x="-1588" y="9399588"/>
            <a:ext cx="2887663"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accent2"/>
                </a:solidFill>
                <a:latin typeface="Times New Roman" panose="02020603050405020304" pitchFamily="18" charset="0"/>
              </a:defRPr>
            </a:lvl1pPr>
            <a:lvl2pPr marL="742950" indent="-285750">
              <a:defRPr sz="2400">
                <a:solidFill>
                  <a:schemeClr val="accent2"/>
                </a:solidFill>
                <a:latin typeface="Times New Roman" panose="02020603050405020304" pitchFamily="18" charset="0"/>
              </a:defRPr>
            </a:lvl2pPr>
            <a:lvl3pPr marL="1143000" indent="-228600">
              <a:defRPr sz="2400">
                <a:solidFill>
                  <a:schemeClr val="accent2"/>
                </a:solidFill>
                <a:latin typeface="Times New Roman" panose="02020603050405020304" pitchFamily="18" charset="0"/>
              </a:defRPr>
            </a:lvl3pPr>
            <a:lvl4pPr marL="1600200" indent="-228600">
              <a:defRPr sz="2400">
                <a:solidFill>
                  <a:schemeClr val="accent2"/>
                </a:solidFill>
                <a:latin typeface="Times New Roman" panose="02020603050405020304" pitchFamily="18" charset="0"/>
              </a:defRPr>
            </a:lvl4pPr>
            <a:lvl5pPr marL="2057400" indent="-228600">
              <a:defRPr sz="2400">
                <a:solidFill>
                  <a:schemeClr val="accent2"/>
                </a:solidFill>
                <a:latin typeface="Times New Roman" panose="02020603050405020304" pitchFamily="18" charset="0"/>
              </a:defRPr>
            </a:lvl5pPr>
            <a:lvl6pPr marL="2514600" indent="-228600" eaLnBrk="0" fontAlgn="base" hangingPunct="0">
              <a:spcBef>
                <a:spcPct val="0"/>
              </a:spcBef>
              <a:spcAft>
                <a:spcPct val="0"/>
              </a:spcAft>
              <a:defRPr sz="2400">
                <a:solidFill>
                  <a:schemeClr val="accent2"/>
                </a:solidFill>
                <a:latin typeface="Times New Roman" panose="02020603050405020304" pitchFamily="18" charset="0"/>
              </a:defRPr>
            </a:lvl6pPr>
            <a:lvl7pPr marL="2971800" indent="-228600" eaLnBrk="0" fontAlgn="base" hangingPunct="0">
              <a:spcBef>
                <a:spcPct val="0"/>
              </a:spcBef>
              <a:spcAft>
                <a:spcPct val="0"/>
              </a:spcAft>
              <a:defRPr sz="2400">
                <a:solidFill>
                  <a:schemeClr val="accent2"/>
                </a:solidFill>
                <a:latin typeface="Times New Roman" panose="02020603050405020304" pitchFamily="18" charset="0"/>
              </a:defRPr>
            </a:lvl7pPr>
            <a:lvl8pPr marL="3429000" indent="-228600" eaLnBrk="0" fontAlgn="base" hangingPunct="0">
              <a:spcBef>
                <a:spcPct val="0"/>
              </a:spcBef>
              <a:spcAft>
                <a:spcPct val="0"/>
              </a:spcAft>
              <a:defRPr sz="2400">
                <a:solidFill>
                  <a:schemeClr val="accent2"/>
                </a:solidFill>
                <a:latin typeface="Times New Roman" panose="02020603050405020304" pitchFamily="18" charset="0"/>
              </a:defRPr>
            </a:lvl8pPr>
            <a:lvl9pPr marL="3886200" indent="-228600" eaLnBrk="0" fontAlgn="base" hangingPunct="0">
              <a:spcBef>
                <a:spcPct val="0"/>
              </a:spcBef>
              <a:spcAft>
                <a:spcPct val="0"/>
              </a:spcAft>
              <a:defRPr sz="2400">
                <a:solidFill>
                  <a:schemeClr val="accent2"/>
                </a:solidFill>
                <a:latin typeface="Times New Roman" panose="02020603050405020304" pitchFamily="18" charset="0"/>
              </a:defRPr>
            </a:lvl9pPr>
          </a:lstStyle>
          <a:p>
            <a:endParaRPr lang="cs-CZ" altLang="cs-CZ"/>
          </a:p>
        </p:txBody>
      </p:sp>
      <p:sp>
        <p:nvSpPr>
          <p:cNvPr id="87046" name="Rectangle 5"/>
          <p:cNvSpPr>
            <a:spLocks noChangeArrowheads="1"/>
          </p:cNvSpPr>
          <p:nvPr/>
        </p:nvSpPr>
        <p:spPr bwMode="auto">
          <a:xfrm>
            <a:off x="-1588" y="7938"/>
            <a:ext cx="2887663"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accent2"/>
                </a:solidFill>
                <a:latin typeface="Times New Roman" panose="02020603050405020304" pitchFamily="18" charset="0"/>
              </a:defRPr>
            </a:lvl1pPr>
            <a:lvl2pPr marL="742950" indent="-285750">
              <a:defRPr sz="2400">
                <a:solidFill>
                  <a:schemeClr val="accent2"/>
                </a:solidFill>
                <a:latin typeface="Times New Roman" panose="02020603050405020304" pitchFamily="18" charset="0"/>
              </a:defRPr>
            </a:lvl2pPr>
            <a:lvl3pPr marL="1143000" indent="-228600">
              <a:defRPr sz="2400">
                <a:solidFill>
                  <a:schemeClr val="accent2"/>
                </a:solidFill>
                <a:latin typeface="Times New Roman" panose="02020603050405020304" pitchFamily="18" charset="0"/>
              </a:defRPr>
            </a:lvl3pPr>
            <a:lvl4pPr marL="1600200" indent="-228600">
              <a:defRPr sz="2400">
                <a:solidFill>
                  <a:schemeClr val="accent2"/>
                </a:solidFill>
                <a:latin typeface="Times New Roman" panose="02020603050405020304" pitchFamily="18" charset="0"/>
              </a:defRPr>
            </a:lvl4pPr>
            <a:lvl5pPr marL="2057400" indent="-228600">
              <a:defRPr sz="2400">
                <a:solidFill>
                  <a:schemeClr val="accent2"/>
                </a:solidFill>
                <a:latin typeface="Times New Roman" panose="02020603050405020304" pitchFamily="18" charset="0"/>
              </a:defRPr>
            </a:lvl5pPr>
            <a:lvl6pPr marL="2514600" indent="-228600" eaLnBrk="0" fontAlgn="base" hangingPunct="0">
              <a:spcBef>
                <a:spcPct val="0"/>
              </a:spcBef>
              <a:spcAft>
                <a:spcPct val="0"/>
              </a:spcAft>
              <a:defRPr sz="2400">
                <a:solidFill>
                  <a:schemeClr val="accent2"/>
                </a:solidFill>
                <a:latin typeface="Times New Roman" panose="02020603050405020304" pitchFamily="18" charset="0"/>
              </a:defRPr>
            </a:lvl6pPr>
            <a:lvl7pPr marL="2971800" indent="-228600" eaLnBrk="0" fontAlgn="base" hangingPunct="0">
              <a:spcBef>
                <a:spcPct val="0"/>
              </a:spcBef>
              <a:spcAft>
                <a:spcPct val="0"/>
              </a:spcAft>
              <a:defRPr sz="2400">
                <a:solidFill>
                  <a:schemeClr val="accent2"/>
                </a:solidFill>
                <a:latin typeface="Times New Roman" panose="02020603050405020304" pitchFamily="18" charset="0"/>
              </a:defRPr>
            </a:lvl7pPr>
            <a:lvl8pPr marL="3429000" indent="-228600" eaLnBrk="0" fontAlgn="base" hangingPunct="0">
              <a:spcBef>
                <a:spcPct val="0"/>
              </a:spcBef>
              <a:spcAft>
                <a:spcPct val="0"/>
              </a:spcAft>
              <a:defRPr sz="2400">
                <a:solidFill>
                  <a:schemeClr val="accent2"/>
                </a:solidFill>
                <a:latin typeface="Times New Roman" panose="02020603050405020304" pitchFamily="18" charset="0"/>
              </a:defRPr>
            </a:lvl8pPr>
            <a:lvl9pPr marL="3886200" indent="-228600" eaLnBrk="0" fontAlgn="base" hangingPunct="0">
              <a:spcBef>
                <a:spcPct val="0"/>
              </a:spcBef>
              <a:spcAft>
                <a:spcPct val="0"/>
              </a:spcAft>
              <a:defRPr sz="2400">
                <a:solidFill>
                  <a:schemeClr val="accent2"/>
                </a:solidFill>
                <a:latin typeface="Times New Roman" panose="02020603050405020304" pitchFamily="18" charset="0"/>
              </a:defRPr>
            </a:lvl9pPr>
          </a:lstStyle>
          <a:p>
            <a:endParaRPr lang="cs-CZ" altLang="cs-CZ"/>
          </a:p>
        </p:txBody>
      </p:sp>
      <p:sp>
        <p:nvSpPr>
          <p:cNvPr id="87047" name="Rectangle 6"/>
          <p:cNvSpPr>
            <a:spLocks noChangeArrowheads="1" noTextEdit="1"/>
          </p:cNvSpPr>
          <p:nvPr>
            <p:ph type="sldImg"/>
          </p:nvPr>
        </p:nvSpPr>
        <p:spPr>
          <a:xfrm>
            <a:off x="52388" y="746125"/>
            <a:ext cx="6556375" cy="3689350"/>
          </a:xfrm>
          <a:ln cap="flat"/>
        </p:spPr>
      </p:sp>
      <p:sp>
        <p:nvSpPr>
          <p:cNvPr id="87048" name="Rectangle 7"/>
          <p:cNvSpPr>
            <a:spLocks noGrp="1" noChangeArrowheads="1"/>
          </p:cNvSpPr>
          <p:nvPr>
            <p:ph type="body" idx="1"/>
          </p:nvPr>
        </p:nvSpPr>
        <p:spPr>
          <a:noFill/>
        </p:spPr>
        <p:txBody>
          <a:bodyPr/>
          <a:lstStyle/>
          <a:p>
            <a:endParaRPr lang="cs-CZ" altLang="cs-CZ" smtClean="0"/>
          </a:p>
        </p:txBody>
      </p:sp>
    </p:spTree>
    <p:extLst>
      <p:ext uri="{BB962C8B-B14F-4D97-AF65-F5344CB8AC3E}">
        <p14:creationId xmlns:p14="http://schemas.microsoft.com/office/powerpoint/2010/main" val="113947417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5"/>
          <p:cNvSpPr>
            <a:spLocks noGrp="1" noChangeArrowheads="1"/>
          </p:cNvSpPr>
          <p:nvPr>
            <p:ph type="sldNum" sz="quarter" idx="5"/>
          </p:nvPr>
        </p:nvSpPr>
        <p:spPr>
          <a:noFill/>
        </p:spPr>
        <p:txBody>
          <a:bodyPr/>
          <a:lstStyle>
            <a:lvl1pPr defTabSz="762000">
              <a:defRPr sz="2400">
                <a:solidFill>
                  <a:schemeClr val="accent2"/>
                </a:solidFill>
                <a:latin typeface="Times New Roman" panose="02020603050405020304" pitchFamily="18" charset="0"/>
              </a:defRPr>
            </a:lvl1pPr>
            <a:lvl2pPr marL="742950" indent="-285750" defTabSz="762000">
              <a:defRPr sz="2400">
                <a:solidFill>
                  <a:schemeClr val="accent2"/>
                </a:solidFill>
                <a:latin typeface="Times New Roman" panose="02020603050405020304" pitchFamily="18" charset="0"/>
              </a:defRPr>
            </a:lvl2pPr>
            <a:lvl3pPr marL="1143000" indent="-228600" defTabSz="762000">
              <a:defRPr sz="2400">
                <a:solidFill>
                  <a:schemeClr val="accent2"/>
                </a:solidFill>
                <a:latin typeface="Times New Roman" panose="02020603050405020304" pitchFamily="18" charset="0"/>
              </a:defRPr>
            </a:lvl3pPr>
            <a:lvl4pPr marL="1600200" indent="-228600" defTabSz="762000">
              <a:defRPr sz="2400">
                <a:solidFill>
                  <a:schemeClr val="accent2"/>
                </a:solidFill>
                <a:latin typeface="Times New Roman" panose="02020603050405020304" pitchFamily="18" charset="0"/>
              </a:defRPr>
            </a:lvl4pPr>
            <a:lvl5pPr marL="2057400" indent="-228600" defTabSz="762000">
              <a:defRPr sz="2400">
                <a:solidFill>
                  <a:schemeClr val="accent2"/>
                </a:solidFill>
                <a:latin typeface="Times New Roman" panose="02020603050405020304" pitchFamily="18" charset="0"/>
              </a:defRPr>
            </a:lvl5pPr>
            <a:lvl6pPr marL="2514600" indent="-228600" defTabSz="762000" eaLnBrk="0" fontAlgn="base" hangingPunct="0">
              <a:spcBef>
                <a:spcPct val="0"/>
              </a:spcBef>
              <a:spcAft>
                <a:spcPct val="0"/>
              </a:spcAft>
              <a:defRPr sz="2400">
                <a:solidFill>
                  <a:schemeClr val="accent2"/>
                </a:solidFill>
                <a:latin typeface="Times New Roman" panose="02020603050405020304" pitchFamily="18" charset="0"/>
              </a:defRPr>
            </a:lvl6pPr>
            <a:lvl7pPr marL="2971800" indent="-228600" defTabSz="762000" eaLnBrk="0" fontAlgn="base" hangingPunct="0">
              <a:spcBef>
                <a:spcPct val="0"/>
              </a:spcBef>
              <a:spcAft>
                <a:spcPct val="0"/>
              </a:spcAft>
              <a:defRPr sz="2400">
                <a:solidFill>
                  <a:schemeClr val="accent2"/>
                </a:solidFill>
                <a:latin typeface="Times New Roman" panose="02020603050405020304" pitchFamily="18" charset="0"/>
              </a:defRPr>
            </a:lvl7pPr>
            <a:lvl8pPr marL="3429000" indent="-228600" defTabSz="762000" eaLnBrk="0" fontAlgn="base" hangingPunct="0">
              <a:spcBef>
                <a:spcPct val="0"/>
              </a:spcBef>
              <a:spcAft>
                <a:spcPct val="0"/>
              </a:spcAft>
              <a:defRPr sz="2400">
                <a:solidFill>
                  <a:schemeClr val="accent2"/>
                </a:solidFill>
                <a:latin typeface="Times New Roman" panose="02020603050405020304" pitchFamily="18" charset="0"/>
              </a:defRPr>
            </a:lvl8pPr>
            <a:lvl9pPr marL="3886200" indent="-228600" defTabSz="762000" eaLnBrk="0" fontAlgn="base" hangingPunct="0">
              <a:spcBef>
                <a:spcPct val="0"/>
              </a:spcBef>
              <a:spcAft>
                <a:spcPct val="0"/>
              </a:spcAft>
              <a:defRPr sz="2400">
                <a:solidFill>
                  <a:schemeClr val="accent2"/>
                </a:solidFill>
                <a:latin typeface="Times New Roman" panose="02020603050405020304" pitchFamily="18" charset="0"/>
              </a:defRPr>
            </a:lvl9pPr>
          </a:lstStyle>
          <a:p>
            <a:fld id="{FECF42BE-B2FE-4044-8072-D39CED5ED2D8}" type="slidenum">
              <a:rPr lang="cs-CZ" altLang="cs-CZ" sz="1000" smtClean="0">
                <a:solidFill>
                  <a:schemeClr val="tx1"/>
                </a:solidFill>
              </a:rPr>
              <a:pPr/>
              <a:t>44</a:t>
            </a:fld>
            <a:endParaRPr lang="cs-CZ" altLang="cs-CZ" sz="1000" smtClean="0">
              <a:solidFill>
                <a:schemeClr val="tx1"/>
              </a:solidFill>
            </a:endParaRPr>
          </a:p>
        </p:txBody>
      </p:sp>
      <p:sp>
        <p:nvSpPr>
          <p:cNvPr id="53251" name="Rectangle 2"/>
          <p:cNvSpPr>
            <a:spLocks noChangeArrowheads="1"/>
          </p:cNvSpPr>
          <p:nvPr/>
        </p:nvSpPr>
        <p:spPr bwMode="auto">
          <a:xfrm>
            <a:off x="3775075" y="7938"/>
            <a:ext cx="2887663"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accent2"/>
                </a:solidFill>
                <a:latin typeface="Times New Roman" panose="02020603050405020304" pitchFamily="18" charset="0"/>
              </a:defRPr>
            </a:lvl1pPr>
            <a:lvl2pPr marL="742950" indent="-285750">
              <a:defRPr sz="2400">
                <a:solidFill>
                  <a:schemeClr val="accent2"/>
                </a:solidFill>
                <a:latin typeface="Times New Roman" panose="02020603050405020304" pitchFamily="18" charset="0"/>
              </a:defRPr>
            </a:lvl2pPr>
            <a:lvl3pPr marL="1143000" indent="-228600">
              <a:defRPr sz="2400">
                <a:solidFill>
                  <a:schemeClr val="accent2"/>
                </a:solidFill>
                <a:latin typeface="Times New Roman" panose="02020603050405020304" pitchFamily="18" charset="0"/>
              </a:defRPr>
            </a:lvl3pPr>
            <a:lvl4pPr marL="1600200" indent="-228600">
              <a:defRPr sz="2400">
                <a:solidFill>
                  <a:schemeClr val="accent2"/>
                </a:solidFill>
                <a:latin typeface="Times New Roman" panose="02020603050405020304" pitchFamily="18" charset="0"/>
              </a:defRPr>
            </a:lvl4pPr>
            <a:lvl5pPr marL="2057400" indent="-228600">
              <a:defRPr sz="2400">
                <a:solidFill>
                  <a:schemeClr val="accent2"/>
                </a:solidFill>
                <a:latin typeface="Times New Roman" panose="02020603050405020304" pitchFamily="18" charset="0"/>
              </a:defRPr>
            </a:lvl5pPr>
            <a:lvl6pPr marL="2514600" indent="-228600" eaLnBrk="0" fontAlgn="base" hangingPunct="0">
              <a:spcBef>
                <a:spcPct val="0"/>
              </a:spcBef>
              <a:spcAft>
                <a:spcPct val="0"/>
              </a:spcAft>
              <a:defRPr sz="2400">
                <a:solidFill>
                  <a:schemeClr val="accent2"/>
                </a:solidFill>
                <a:latin typeface="Times New Roman" panose="02020603050405020304" pitchFamily="18" charset="0"/>
              </a:defRPr>
            </a:lvl6pPr>
            <a:lvl7pPr marL="2971800" indent="-228600" eaLnBrk="0" fontAlgn="base" hangingPunct="0">
              <a:spcBef>
                <a:spcPct val="0"/>
              </a:spcBef>
              <a:spcAft>
                <a:spcPct val="0"/>
              </a:spcAft>
              <a:defRPr sz="2400">
                <a:solidFill>
                  <a:schemeClr val="accent2"/>
                </a:solidFill>
                <a:latin typeface="Times New Roman" panose="02020603050405020304" pitchFamily="18" charset="0"/>
              </a:defRPr>
            </a:lvl7pPr>
            <a:lvl8pPr marL="3429000" indent="-228600" eaLnBrk="0" fontAlgn="base" hangingPunct="0">
              <a:spcBef>
                <a:spcPct val="0"/>
              </a:spcBef>
              <a:spcAft>
                <a:spcPct val="0"/>
              </a:spcAft>
              <a:defRPr sz="2400">
                <a:solidFill>
                  <a:schemeClr val="accent2"/>
                </a:solidFill>
                <a:latin typeface="Times New Roman" panose="02020603050405020304" pitchFamily="18" charset="0"/>
              </a:defRPr>
            </a:lvl8pPr>
            <a:lvl9pPr marL="3886200" indent="-228600" eaLnBrk="0" fontAlgn="base" hangingPunct="0">
              <a:spcBef>
                <a:spcPct val="0"/>
              </a:spcBef>
              <a:spcAft>
                <a:spcPct val="0"/>
              </a:spcAft>
              <a:defRPr sz="2400">
                <a:solidFill>
                  <a:schemeClr val="accent2"/>
                </a:solidFill>
                <a:latin typeface="Times New Roman" panose="02020603050405020304" pitchFamily="18" charset="0"/>
              </a:defRPr>
            </a:lvl9pPr>
          </a:lstStyle>
          <a:p>
            <a:endParaRPr lang="cs-CZ" altLang="cs-CZ"/>
          </a:p>
        </p:txBody>
      </p:sp>
      <p:sp>
        <p:nvSpPr>
          <p:cNvPr id="53252" name="Rectangle 3"/>
          <p:cNvSpPr>
            <a:spLocks noChangeArrowheads="1"/>
          </p:cNvSpPr>
          <p:nvPr/>
        </p:nvSpPr>
        <p:spPr bwMode="auto">
          <a:xfrm>
            <a:off x="3775075" y="9399588"/>
            <a:ext cx="2887663"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9050" tIns="0" rIns="19050" bIns="0" anchor="b"/>
          <a:lstStyle>
            <a:lvl1pPr defTabSz="762000">
              <a:defRPr sz="2400">
                <a:solidFill>
                  <a:schemeClr val="accent2"/>
                </a:solidFill>
                <a:latin typeface="Times New Roman" panose="02020603050405020304" pitchFamily="18" charset="0"/>
              </a:defRPr>
            </a:lvl1pPr>
            <a:lvl2pPr marL="742950" indent="-285750" defTabSz="762000">
              <a:defRPr sz="2400">
                <a:solidFill>
                  <a:schemeClr val="accent2"/>
                </a:solidFill>
                <a:latin typeface="Times New Roman" panose="02020603050405020304" pitchFamily="18" charset="0"/>
              </a:defRPr>
            </a:lvl2pPr>
            <a:lvl3pPr marL="1143000" indent="-228600" defTabSz="762000">
              <a:defRPr sz="2400">
                <a:solidFill>
                  <a:schemeClr val="accent2"/>
                </a:solidFill>
                <a:latin typeface="Times New Roman" panose="02020603050405020304" pitchFamily="18" charset="0"/>
              </a:defRPr>
            </a:lvl3pPr>
            <a:lvl4pPr marL="1600200" indent="-228600" defTabSz="762000">
              <a:defRPr sz="2400">
                <a:solidFill>
                  <a:schemeClr val="accent2"/>
                </a:solidFill>
                <a:latin typeface="Times New Roman" panose="02020603050405020304" pitchFamily="18" charset="0"/>
              </a:defRPr>
            </a:lvl4pPr>
            <a:lvl5pPr marL="2057400" indent="-228600" defTabSz="762000">
              <a:defRPr sz="2400">
                <a:solidFill>
                  <a:schemeClr val="accent2"/>
                </a:solidFill>
                <a:latin typeface="Times New Roman" panose="02020603050405020304" pitchFamily="18" charset="0"/>
              </a:defRPr>
            </a:lvl5pPr>
            <a:lvl6pPr marL="2514600" indent="-228600" defTabSz="762000" eaLnBrk="0" fontAlgn="base" hangingPunct="0">
              <a:spcBef>
                <a:spcPct val="0"/>
              </a:spcBef>
              <a:spcAft>
                <a:spcPct val="0"/>
              </a:spcAft>
              <a:defRPr sz="2400">
                <a:solidFill>
                  <a:schemeClr val="accent2"/>
                </a:solidFill>
                <a:latin typeface="Times New Roman" panose="02020603050405020304" pitchFamily="18" charset="0"/>
              </a:defRPr>
            </a:lvl6pPr>
            <a:lvl7pPr marL="2971800" indent="-228600" defTabSz="762000" eaLnBrk="0" fontAlgn="base" hangingPunct="0">
              <a:spcBef>
                <a:spcPct val="0"/>
              </a:spcBef>
              <a:spcAft>
                <a:spcPct val="0"/>
              </a:spcAft>
              <a:defRPr sz="2400">
                <a:solidFill>
                  <a:schemeClr val="accent2"/>
                </a:solidFill>
                <a:latin typeface="Times New Roman" panose="02020603050405020304" pitchFamily="18" charset="0"/>
              </a:defRPr>
            </a:lvl7pPr>
            <a:lvl8pPr marL="3429000" indent="-228600" defTabSz="762000" eaLnBrk="0" fontAlgn="base" hangingPunct="0">
              <a:spcBef>
                <a:spcPct val="0"/>
              </a:spcBef>
              <a:spcAft>
                <a:spcPct val="0"/>
              </a:spcAft>
              <a:defRPr sz="2400">
                <a:solidFill>
                  <a:schemeClr val="accent2"/>
                </a:solidFill>
                <a:latin typeface="Times New Roman" panose="02020603050405020304" pitchFamily="18" charset="0"/>
              </a:defRPr>
            </a:lvl8pPr>
            <a:lvl9pPr marL="3886200" indent="-228600" defTabSz="762000" eaLnBrk="0" fontAlgn="base" hangingPunct="0">
              <a:spcBef>
                <a:spcPct val="0"/>
              </a:spcBef>
              <a:spcAft>
                <a:spcPct val="0"/>
              </a:spcAft>
              <a:defRPr sz="2400">
                <a:solidFill>
                  <a:schemeClr val="accent2"/>
                </a:solidFill>
                <a:latin typeface="Times New Roman" panose="02020603050405020304" pitchFamily="18" charset="0"/>
              </a:defRPr>
            </a:lvl9pPr>
          </a:lstStyle>
          <a:p>
            <a:pPr algn="r"/>
            <a:r>
              <a:rPr lang="cs-CZ" altLang="cs-CZ" sz="1000" i="1">
                <a:solidFill>
                  <a:schemeClr val="tx1"/>
                </a:solidFill>
              </a:rPr>
              <a:t>4</a:t>
            </a:r>
          </a:p>
        </p:txBody>
      </p:sp>
      <p:sp>
        <p:nvSpPr>
          <p:cNvPr id="53253" name="Rectangle 4"/>
          <p:cNvSpPr>
            <a:spLocks noChangeArrowheads="1"/>
          </p:cNvSpPr>
          <p:nvPr/>
        </p:nvSpPr>
        <p:spPr bwMode="auto">
          <a:xfrm>
            <a:off x="-1588" y="9399588"/>
            <a:ext cx="2887663"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accent2"/>
                </a:solidFill>
                <a:latin typeface="Times New Roman" panose="02020603050405020304" pitchFamily="18" charset="0"/>
              </a:defRPr>
            </a:lvl1pPr>
            <a:lvl2pPr marL="742950" indent="-285750">
              <a:defRPr sz="2400">
                <a:solidFill>
                  <a:schemeClr val="accent2"/>
                </a:solidFill>
                <a:latin typeface="Times New Roman" panose="02020603050405020304" pitchFamily="18" charset="0"/>
              </a:defRPr>
            </a:lvl2pPr>
            <a:lvl3pPr marL="1143000" indent="-228600">
              <a:defRPr sz="2400">
                <a:solidFill>
                  <a:schemeClr val="accent2"/>
                </a:solidFill>
                <a:latin typeface="Times New Roman" panose="02020603050405020304" pitchFamily="18" charset="0"/>
              </a:defRPr>
            </a:lvl3pPr>
            <a:lvl4pPr marL="1600200" indent="-228600">
              <a:defRPr sz="2400">
                <a:solidFill>
                  <a:schemeClr val="accent2"/>
                </a:solidFill>
                <a:latin typeface="Times New Roman" panose="02020603050405020304" pitchFamily="18" charset="0"/>
              </a:defRPr>
            </a:lvl4pPr>
            <a:lvl5pPr marL="2057400" indent="-228600">
              <a:defRPr sz="2400">
                <a:solidFill>
                  <a:schemeClr val="accent2"/>
                </a:solidFill>
                <a:latin typeface="Times New Roman" panose="02020603050405020304" pitchFamily="18" charset="0"/>
              </a:defRPr>
            </a:lvl5pPr>
            <a:lvl6pPr marL="2514600" indent="-228600" eaLnBrk="0" fontAlgn="base" hangingPunct="0">
              <a:spcBef>
                <a:spcPct val="0"/>
              </a:spcBef>
              <a:spcAft>
                <a:spcPct val="0"/>
              </a:spcAft>
              <a:defRPr sz="2400">
                <a:solidFill>
                  <a:schemeClr val="accent2"/>
                </a:solidFill>
                <a:latin typeface="Times New Roman" panose="02020603050405020304" pitchFamily="18" charset="0"/>
              </a:defRPr>
            </a:lvl6pPr>
            <a:lvl7pPr marL="2971800" indent="-228600" eaLnBrk="0" fontAlgn="base" hangingPunct="0">
              <a:spcBef>
                <a:spcPct val="0"/>
              </a:spcBef>
              <a:spcAft>
                <a:spcPct val="0"/>
              </a:spcAft>
              <a:defRPr sz="2400">
                <a:solidFill>
                  <a:schemeClr val="accent2"/>
                </a:solidFill>
                <a:latin typeface="Times New Roman" panose="02020603050405020304" pitchFamily="18" charset="0"/>
              </a:defRPr>
            </a:lvl7pPr>
            <a:lvl8pPr marL="3429000" indent="-228600" eaLnBrk="0" fontAlgn="base" hangingPunct="0">
              <a:spcBef>
                <a:spcPct val="0"/>
              </a:spcBef>
              <a:spcAft>
                <a:spcPct val="0"/>
              </a:spcAft>
              <a:defRPr sz="2400">
                <a:solidFill>
                  <a:schemeClr val="accent2"/>
                </a:solidFill>
                <a:latin typeface="Times New Roman" panose="02020603050405020304" pitchFamily="18" charset="0"/>
              </a:defRPr>
            </a:lvl8pPr>
            <a:lvl9pPr marL="3886200" indent="-228600" eaLnBrk="0" fontAlgn="base" hangingPunct="0">
              <a:spcBef>
                <a:spcPct val="0"/>
              </a:spcBef>
              <a:spcAft>
                <a:spcPct val="0"/>
              </a:spcAft>
              <a:defRPr sz="2400">
                <a:solidFill>
                  <a:schemeClr val="accent2"/>
                </a:solidFill>
                <a:latin typeface="Times New Roman" panose="02020603050405020304" pitchFamily="18" charset="0"/>
              </a:defRPr>
            </a:lvl9pPr>
          </a:lstStyle>
          <a:p>
            <a:endParaRPr lang="cs-CZ" altLang="cs-CZ"/>
          </a:p>
        </p:txBody>
      </p:sp>
      <p:sp>
        <p:nvSpPr>
          <p:cNvPr id="53254" name="Rectangle 5"/>
          <p:cNvSpPr>
            <a:spLocks noChangeArrowheads="1"/>
          </p:cNvSpPr>
          <p:nvPr/>
        </p:nvSpPr>
        <p:spPr bwMode="auto">
          <a:xfrm>
            <a:off x="-1588" y="7938"/>
            <a:ext cx="2887663"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accent2"/>
                </a:solidFill>
                <a:latin typeface="Times New Roman" panose="02020603050405020304" pitchFamily="18" charset="0"/>
              </a:defRPr>
            </a:lvl1pPr>
            <a:lvl2pPr marL="742950" indent="-285750">
              <a:defRPr sz="2400">
                <a:solidFill>
                  <a:schemeClr val="accent2"/>
                </a:solidFill>
                <a:latin typeface="Times New Roman" panose="02020603050405020304" pitchFamily="18" charset="0"/>
              </a:defRPr>
            </a:lvl2pPr>
            <a:lvl3pPr marL="1143000" indent="-228600">
              <a:defRPr sz="2400">
                <a:solidFill>
                  <a:schemeClr val="accent2"/>
                </a:solidFill>
                <a:latin typeface="Times New Roman" panose="02020603050405020304" pitchFamily="18" charset="0"/>
              </a:defRPr>
            </a:lvl3pPr>
            <a:lvl4pPr marL="1600200" indent="-228600">
              <a:defRPr sz="2400">
                <a:solidFill>
                  <a:schemeClr val="accent2"/>
                </a:solidFill>
                <a:latin typeface="Times New Roman" panose="02020603050405020304" pitchFamily="18" charset="0"/>
              </a:defRPr>
            </a:lvl4pPr>
            <a:lvl5pPr marL="2057400" indent="-228600">
              <a:defRPr sz="2400">
                <a:solidFill>
                  <a:schemeClr val="accent2"/>
                </a:solidFill>
                <a:latin typeface="Times New Roman" panose="02020603050405020304" pitchFamily="18" charset="0"/>
              </a:defRPr>
            </a:lvl5pPr>
            <a:lvl6pPr marL="2514600" indent="-228600" eaLnBrk="0" fontAlgn="base" hangingPunct="0">
              <a:spcBef>
                <a:spcPct val="0"/>
              </a:spcBef>
              <a:spcAft>
                <a:spcPct val="0"/>
              </a:spcAft>
              <a:defRPr sz="2400">
                <a:solidFill>
                  <a:schemeClr val="accent2"/>
                </a:solidFill>
                <a:latin typeface="Times New Roman" panose="02020603050405020304" pitchFamily="18" charset="0"/>
              </a:defRPr>
            </a:lvl6pPr>
            <a:lvl7pPr marL="2971800" indent="-228600" eaLnBrk="0" fontAlgn="base" hangingPunct="0">
              <a:spcBef>
                <a:spcPct val="0"/>
              </a:spcBef>
              <a:spcAft>
                <a:spcPct val="0"/>
              </a:spcAft>
              <a:defRPr sz="2400">
                <a:solidFill>
                  <a:schemeClr val="accent2"/>
                </a:solidFill>
                <a:latin typeface="Times New Roman" panose="02020603050405020304" pitchFamily="18" charset="0"/>
              </a:defRPr>
            </a:lvl7pPr>
            <a:lvl8pPr marL="3429000" indent="-228600" eaLnBrk="0" fontAlgn="base" hangingPunct="0">
              <a:spcBef>
                <a:spcPct val="0"/>
              </a:spcBef>
              <a:spcAft>
                <a:spcPct val="0"/>
              </a:spcAft>
              <a:defRPr sz="2400">
                <a:solidFill>
                  <a:schemeClr val="accent2"/>
                </a:solidFill>
                <a:latin typeface="Times New Roman" panose="02020603050405020304" pitchFamily="18" charset="0"/>
              </a:defRPr>
            </a:lvl8pPr>
            <a:lvl9pPr marL="3886200" indent="-228600" eaLnBrk="0" fontAlgn="base" hangingPunct="0">
              <a:spcBef>
                <a:spcPct val="0"/>
              </a:spcBef>
              <a:spcAft>
                <a:spcPct val="0"/>
              </a:spcAft>
              <a:defRPr sz="2400">
                <a:solidFill>
                  <a:schemeClr val="accent2"/>
                </a:solidFill>
                <a:latin typeface="Times New Roman" panose="02020603050405020304" pitchFamily="18" charset="0"/>
              </a:defRPr>
            </a:lvl9pPr>
          </a:lstStyle>
          <a:p>
            <a:endParaRPr lang="cs-CZ" altLang="cs-CZ"/>
          </a:p>
        </p:txBody>
      </p:sp>
      <p:sp>
        <p:nvSpPr>
          <p:cNvPr id="53255" name="Rectangle 6"/>
          <p:cNvSpPr>
            <a:spLocks noChangeArrowheads="1" noTextEdit="1"/>
          </p:cNvSpPr>
          <p:nvPr>
            <p:ph type="sldImg"/>
          </p:nvPr>
        </p:nvSpPr>
        <p:spPr>
          <a:xfrm>
            <a:off x="52388" y="746125"/>
            <a:ext cx="6556375" cy="3689350"/>
          </a:xfrm>
          <a:ln cap="flat"/>
        </p:spPr>
      </p:sp>
      <p:sp>
        <p:nvSpPr>
          <p:cNvPr id="53256" name="Rectangle 7"/>
          <p:cNvSpPr>
            <a:spLocks noGrp="1" noChangeArrowheads="1"/>
          </p:cNvSpPr>
          <p:nvPr>
            <p:ph type="body" idx="1"/>
          </p:nvPr>
        </p:nvSpPr>
        <p:spPr>
          <a:noFill/>
        </p:spPr>
        <p:txBody>
          <a:bodyPr/>
          <a:lstStyle/>
          <a:p>
            <a:endParaRPr lang="cs-CZ" altLang="cs-CZ" smtClean="0"/>
          </a:p>
        </p:txBody>
      </p:sp>
    </p:spTree>
    <p:extLst>
      <p:ext uri="{BB962C8B-B14F-4D97-AF65-F5344CB8AC3E}">
        <p14:creationId xmlns:p14="http://schemas.microsoft.com/office/powerpoint/2010/main" val="83632568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5"/>
          <p:cNvSpPr>
            <a:spLocks noGrp="1" noChangeArrowheads="1"/>
          </p:cNvSpPr>
          <p:nvPr>
            <p:ph type="sldNum" sz="quarter" idx="5"/>
          </p:nvPr>
        </p:nvSpPr>
        <p:spPr>
          <a:noFill/>
        </p:spPr>
        <p:txBody>
          <a:bodyPr/>
          <a:lstStyle>
            <a:lvl1pPr defTabSz="762000">
              <a:defRPr sz="2400">
                <a:solidFill>
                  <a:schemeClr val="accent2"/>
                </a:solidFill>
                <a:latin typeface="Times New Roman" panose="02020603050405020304" pitchFamily="18" charset="0"/>
              </a:defRPr>
            </a:lvl1pPr>
            <a:lvl2pPr marL="742950" indent="-285750" defTabSz="762000">
              <a:defRPr sz="2400">
                <a:solidFill>
                  <a:schemeClr val="accent2"/>
                </a:solidFill>
                <a:latin typeface="Times New Roman" panose="02020603050405020304" pitchFamily="18" charset="0"/>
              </a:defRPr>
            </a:lvl2pPr>
            <a:lvl3pPr marL="1143000" indent="-228600" defTabSz="762000">
              <a:defRPr sz="2400">
                <a:solidFill>
                  <a:schemeClr val="accent2"/>
                </a:solidFill>
                <a:latin typeface="Times New Roman" panose="02020603050405020304" pitchFamily="18" charset="0"/>
              </a:defRPr>
            </a:lvl3pPr>
            <a:lvl4pPr marL="1600200" indent="-228600" defTabSz="762000">
              <a:defRPr sz="2400">
                <a:solidFill>
                  <a:schemeClr val="accent2"/>
                </a:solidFill>
                <a:latin typeface="Times New Roman" panose="02020603050405020304" pitchFamily="18" charset="0"/>
              </a:defRPr>
            </a:lvl4pPr>
            <a:lvl5pPr marL="2057400" indent="-228600" defTabSz="762000">
              <a:defRPr sz="2400">
                <a:solidFill>
                  <a:schemeClr val="accent2"/>
                </a:solidFill>
                <a:latin typeface="Times New Roman" panose="02020603050405020304" pitchFamily="18" charset="0"/>
              </a:defRPr>
            </a:lvl5pPr>
            <a:lvl6pPr marL="2514600" indent="-228600" defTabSz="762000" eaLnBrk="0" fontAlgn="base" hangingPunct="0">
              <a:spcBef>
                <a:spcPct val="0"/>
              </a:spcBef>
              <a:spcAft>
                <a:spcPct val="0"/>
              </a:spcAft>
              <a:defRPr sz="2400">
                <a:solidFill>
                  <a:schemeClr val="accent2"/>
                </a:solidFill>
                <a:latin typeface="Times New Roman" panose="02020603050405020304" pitchFamily="18" charset="0"/>
              </a:defRPr>
            </a:lvl6pPr>
            <a:lvl7pPr marL="2971800" indent="-228600" defTabSz="762000" eaLnBrk="0" fontAlgn="base" hangingPunct="0">
              <a:spcBef>
                <a:spcPct val="0"/>
              </a:spcBef>
              <a:spcAft>
                <a:spcPct val="0"/>
              </a:spcAft>
              <a:defRPr sz="2400">
                <a:solidFill>
                  <a:schemeClr val="accent2"/>
                </a:solidFill>
                <a:latin typeface="Times New Roman" panose="02020603050405020304" pitchFamily="18" charset="0"/>
              </a:defRPr>
            </a:lvl7pPr>
            <a:lvl8pPr marL="3429000" indent="-228600" defTabSz="762000" eaLnBrk="0" fontAlgn="base" hangingPunct="0">
              <a:spcBef>
                <a:spcPct val="0"/>
              </a:spcBef>
              <a:spcAft>
                <a:spcPct val="0"/>
              </a:spcAft>
              <a:defRPr sz="2400">
                <a:solidFill>
                  <a:schemeClr val="accent2"/>
                </a:solidFill>
                <a:latin typeface="Times New Roman" panose="02020603050405020304" pitchFamily="18" charset="0"/>
              </a:defRPr>
            </a:lvl8pPr>
            <a:lvl9pPr marL="3886200" indent="-228600" defTabSz="762000" eaLnBrk="0" fontAlgn="base" hangingPunct="0">
              <a:spcBef>
                <a:spcPct val="0"/>
              </a:spcBef>
              <a:spcAft>
                <a:spcPct val="0"/>
              </a:spcAft>
              <a:defRPr sz="2400">
                <a:solidFill>
                  <a:schemeClr val="accent2"/>
                </a:solidFill>
                <a:latin typeface="Times New Roman" panose="02020603050405020304" pitchFamily="18" charset="0"/>
              </a:defRPr>
            </a:lvl9pPr>
          </a:lstStyle>
          <a:p>
            <a:fld id="{FECF42BE-B2FE-4044-8072-D39CED5ED2D8}" type="slidenum">
              <a:rPr lang="cs-CZ" altLang="cs-CZ" sz="1000" smtClean="0">
                <a:solidFill>
                  <a:schemeClr val="tx1"/>
                </a:solidFill>
              </a:rPr>
              <a:pPr/>
              <a:t>47</a:t>
            </a:fld>
            <a:endParaRPr lang="cs-CZ" altLang="cs-CZ" sz="1000" smtClean="0">
              <a:solidFill>
                <a:schemeClr val="tx1"/>
              </a:solidFill>
            </a:endParaRPr>
          </a:p>
        </p:txBody>
      </p:sp>
      <p:sp>
        <p:nvSpPr>
          <p:cNvPr id="53251" name="Rectangle 2"/>
          <p:cNvSpPr>
            <a:spLocks noChangeArrowheads="1"/>
          </p:cNvSpPr>
          <p:nvPr/>
        </p:nvSpPr>
        <p:spPr bwMode="auto">
          <a:xfrm>
            <a:off x="3775075" y="7938"/>
            <a:ext cx="2887663"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accent2"/>
                </a:solidFill>
                <a:latin typeface="Times New Roman" panose="02020603050405020304" pitchFamily="18" charset="0"/>
              </a:defRPr>
            </a:lvl1pPr>
            <a:lvl2pPr marL="742950" indent="-285750">
              <a:defRPr sz="2400">
                <a:solidFill>
                  <a:schemeClr val="accent2"/>
                </a:solidFill>
                <a:latin typeface="Times New Roman" panose="02020603050405020304" pitchFamily="18" charset="0"/>
              </a:defRPr>
            </a:lvl2pPr>
            <a:lvl3pPr marL="1143000" indent="-228600">
              <a:defRPr sz="2400">
                <a:solidFill>
                  <a:schemeClr val="accent2"/>
                </a:solidFill>
                <a:latin typeface="Times New Roman" panose="02020603050405020304" pitchFamily="18" charset="0"/>
              </a:defRPr>
            </a:lvl3pPr>
            <a:lvl4pPr marL="1600200" indent="-228600">
              <a:defRPr sz="2400">
                <a:solidFill>
                  <a:schemeClr val="accent2"/>
                </a:solidFill>
                <a:latin typeface="Times New Roman" panose="02020603050405020304" pitchFamily="18" charset="0"/>
              </a:defRPr>
            </a:lvl4pPr>
            <a:lvl5pPr marL="2057400" indent="-228600">
              <a:defRPr sz="2400">
                <a:solidFill>
                  <a:schemeClr val="accent2"/>
                </a:solidFill>
                <a:latin typeface="Times New Roman" panose="02020603050405020304" pitchFamily="18" charset="0"/>
              </a:defRPr>
            </a:lvl5pPr>
            <a:lvl6pPr marL="2514600" indent="-228600" eaLnBrk="0" fontAlgn="base" hangingPunct="0">
              <a:spcBef>
                <a:spcPct val="0"/>
              </a:spcBef>
              <a:spcAft>
                <a:spcPct val="0"/>
              </a:spcAft>
              <a:defRPr sz="2400">
                <a:solidFill>
                  <a:schemeClr val="accent2"/>
                </a:solidFill>
                <a:latin typeface="Times New Roman" panose="02020603050405020304" pitchFamily="18" charset="0"/>
              </a:defRPr>
            </a:lvl6pPr>
            <a:lvl7pPr marL="2971800" indent="-228600" eaLnBrk="0" fontAlgn="base" hangingPunct="0">
              <a:spcBef>
                <a:spcPct val="0"/>
              </a:spcBef>
              <a:spcAft>
                <a:spcPct val="0"/>
              </a:spcAft>
              <a:defRPr sz="2400">
                <a:solidFill>
                  <a:schemeClr val="accent2"/>
                </a:solidFill>
                <a:latin typeface="Times New Roman" panose="02020603050405020304" pitchFamily="18" charset="0"/>
              </a:defRPr>
            </a:lvl7pPr>
            <a:lvl8pPr marL="3429000" indent="-228600" eaLnBrk="0" fontAlgn="base" hangingPunct="0">
              <a:spcBef>
                <a:spcPct val="0"/>
              </a:spcBef>
              <a:spcAft>
                <a:spcPct val="0"/>
              </a:spcAft>
              <a:defRPr sz="2400">
                <a:solidFill>
                  <a:schemeClr val="accent2"/>
                </a:solidFill>
                <a:latin typeface="Times New Roman" panose="02020603050405020304" pitchFamily="18" charset="0"/>
              </a:defRPr>
            </a:lvl8pPr>
            <a:lvl9pPr marL="3886200" indent="-228600" eaLnBrk="0" fontAlgn="base" hangingPunct="0">
              <a:spcBef>
                <a:spcPct val="0"/>
              </a:spcBef>
              <a:spcAft>
                <a:spcPct val="0"/>
              </a:spcAft>
              <a:defRPr sz="2400">
                <a:solidFill>
                  <a:schemeClr val="accent2"/>
                </a:solidFill>
                <a:latin typeface="Times New Roman" panose="02020603050405020304" pitchFamily="18" charset="0"/>
              </a:defRPr>
            </a:lvl9pPr>
          </a:lstStyle>
          <a:p>
            <a:endParaRPr lang="cs-CZ" altLang="cs-CZ"/>
          </a:p>
        </p:txBody>
      </p:sp>
      <p:sp>
        <p:nvSpPr>
          <p:cNvPr id="53252" name="Rectangle 3"/>
          <p:cNvSpPr>
            <a:spLocks noChangeArrowheads="1"/>
          </p:cNvSpPr>
          <p:nvPr/>
        </p:nvSpPr>
        <p:spPr bwMode="auto">
          <a:xfrm>
            <a:off x="3775075" y="9399588"/>
            <a:ext cx="2887663"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9050" tIns="0" rIns="19050" bIns="0" anchor="b"/>
          <a:lstStyle>
            <a:lvl1pPr defTabSz="762000">
              <a:defRPr sz="2400">
                <a:solidFill>
                  <a:schemeClr val="accent2"/>
                </a:solidFill>
                <a:latin typeface="Times New Roman" panose="02020603050405020304" pitchFamily="18" charset="0"/>
              </a:defRPr>
            </a:lvl1pPr>
            <a:lvl2pPr marL="742950" indent="-285750" defTabSz="762000">
              <a:defRPr sz="2400">
                <a:solidFill>
                  <a:schemeClr val="accent2"/>
                </a:solidFill>
                <a:latin typeface="Times New Roman" panose="02020603050405020304" pitchFamily="18" charset="0"/>
              </a:defRPr>
            </a:lvl2pPr>
            <a:lvl3pPr marL="1143000" indent="-228600" defTabSz="762000">
              <a:defRPr sz="2400">
                <a:solidFill>
                  <a:schemeClr val="accent2"/>
                </a:solidFill>
                <a:latin typeface="Times New Roman" panose="02020603050405020304" pitchFamily="18" charset="0"/>
              </a:defRPr>
            </a:lvl3pPr>
            <a:lvl4pPr marL="1600200" indent="-228600" defTabSz="762000">
              <a:defRPr sz="2400">
                <a:solidFill>
                  <a:schemeClr val="accent2"/>
                </a:solidFill>
                <a:latin typeface="Times New Roman" panose="02020603050405020304" pitchFamily="18" charset="0"/>
              </a:defRPr>
            </a:lvl4pPr>
            <a:lvl5pPr marL="2057400" indent="-228600" defTabSz="762000">
              <a:defRPr sz="2400">
                <a:solidFill>
                  <a:schemeClr val="accent2"/>
                </a:solidFill>
                <a:latin typeface="Times New Roman" panose="02020603050405020304" pitchFamily="18" charset="0"/>
              </a:defRPr>
            </a:lvl5pPr>
            <a:lvl6pPr marL="2514600" indent="-228600" defTabSz="762000" eaLnBrk="0" fontAlgn="base" hangingPunct="0">
              <a:spcBef>
                <a:spcPct val="0"/>
              </a:spcBef>
              <a:spcAft>
                <a:spcPct val="0"/>
              </a:spcAft>
              <a:defRPr sz="2400">
                <a:solidFill>
                  <a:schemeClr val="accent2"/>
                </a:solidFill>
                <a:latin typeface="Times New Roman" panose="02020603050405020304" pitchFamily="18" charset="0"/>
              </a:defRPr>
            </a:lvl6pPr>
            <a:lvl7pPr marL="2971800" indent="-228600" defTabSz="762000" eaLnBrk="0" fontAlgn="base" hangingPunct="0">
              <a:spcBef>
                <a:spcPct val="0"/>
              </a:spcBef>
              <a:spcAft>
                <a:spcPct val="0"/>
              </a:spcAft>
              <a:defRPr sz="2400">
                <a:solidFill>
                  <a:schemeClr val="accent2"/>
                </a:solidFill>
                <a:latin typeface="Times New Roman" panose="02020603050405020304" pitchFamily="18" charset="0"/>
              </a:defRPr>
            </a:lvl7pPr>
            <a:lvl8pPr marL="3429000" indent="-228600" defTabSz="762000" eaLnBrk="0" fontAlgn="base" hangingPunct="0">
              <a:spcBef>
                <a:spcPct val="0"/>
              </a:spcBef>
              <a:spcAft>
                <a:spcPct val="0"/>
              </a:spcAft>
              <a:defRPr sz="2400">
                <a:solidFill>
                  <a:schemeClr val="accent2"/>
                </a:solidFill>
                <a:latin typeface="Times New Roman" panose="02020603050405020304" pitchFamily="18" charset="0"/>
              </a:defRPr>
            </a:lvl8pPr>
            <a:lvl9pPr marL="3886200" indent="-228600" defTabSz="762000" eaLnBrk="0" fontAlgn="base" hangingPunct="0">
              <a:spcBef>
                <a:spcPct val="0"/>
              </a:spcBef>
              <a:spcAft>
                <a:spcPct val="0"/>
              </a:spcAft>
              <a:defRPr sz="2400">
                <a:solidFill>
                  <a:schemeClr val="accent2"/>
                </a:solidFill>
                <a:latin typeface="Times New Roman" panose="02020603050405020304" pitchFamily="18" charset="0"/>
              </a:defRPr>
            </a:lvl9pPr>
          </a:lstStyle>
          <a:p>
            <a:pPr algn="r"/>
            <a:r>
              <a:rPr lang="cs-CZ" altLang="cs-CZ" sz="1000" i="1">
                <a:solidFill>
                  <a:schemeClr val="tx1"/>
                </a:solidFill>
              </a:rPr>
              <a:t>4</a:t>
            </a:r>
          </a:p>
        </p:txBody>
      </p:sp>
      <p:sp>
        <p:nvSpPr>
          <p:cNvPr id="53253" name="Rectangle 4"/>
          <p:cNvSpPr>
            <a:spLocks noChangeArrowheads="1"/>
          </p:cNvSpPr>
          <p:nvPr/>
        </p:nvSpPr>
        <p:spPr bwMode="auto">
          <a:xfrm>
            <a:off x="-1588" y="9399588"/>
            <a:ext cx="2887663"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accent2"/>
                </a:solidFill>
                <a:latin typeface="Times New Roman" panose="02020603050405020304" pitchFamily="18" charset="0"/>
              </a:defRPr>
            </a:lvl1pPr>
            <a:lvl2pPr marL="742950" indent="-285750">
              <a:defRPr sz="2400">
                <a:solidFill>
                  <a:schemeClr val="accent2"/>
                </a:solidFill>
                <a:latin typeface="Times New Roman" panose="02020603050405020304" pitchFamily="18" charset="0"/>
              </a:defRPr>
            </a:lvl2pPr>
            <a:lvl3pPr marL="1143000" indent="-228600">
              <a:defRPr sz="2400">
                <a:solidFill>
                  <a:schemeClr val="accent2"/>
                </a:solidFill>
                <a:latin typeface="Times New Roman" panose="02020603050405020304" pitchFamily="18" charset="0"/>
              </a:defRPr>
            </a:lvl3pPr>
            <a:lvl4pPr marL="1600200" indent="-228600">
              <a:defRPr sz="2400">
                <a:solidFill>
                  <a:schemeClr val="accent2"/>
                </a:solidFill>
                <a:latin typeface="Times New Roman" panose="02020603050405020304" pitchFamily="18" charset="0"/>
              </a:defRPr>
            </a:lvl4pPr>
            <a:lvl5pPr marL="2057400" indent="-228600">
              <a:defRPr sz="2400">
                <a:solidFill>
                  <a:schemeClr val="accent2"/>
                </a:solidFill>
                <a:latin typeface="Times New Roman" panose="02020603050405020304" pitchFamily="18" charset="0"/>
              </a:defRPr>
            </a:lvl5pPr>
            <a:lvl6pPr marL="2514600" indent="-228600" eaLnBrk="0" fontAlgn="base" hangingPunct="0">
              <a:spcBef>
                <a:spcPct val="0"/>
              </a:spcBef>
              <a:spcAft>
                <a:spcPct val="0"/>
              </a:spcAft>
              <a:defRPr sz="2400">
                <a:solidFill>
                  <a:schemeClr val="accent2"/>
                </a:solidFill>
                <a:latin typeface="Times New Roman" panose="02020603050405020304" pitchFamily="18" charset="0"/>
              </a:defRPr>
            </a:lvl6pPr>
            <a:lvl7pPr marL="2971800" indent="-228600" eaLnBrk="0" fontAlgn="base" hangingPunct="0">
              <a:spcBef>
                <a:spcPct val="0"/>
              </a:spcBef>
              <a:spcAft>
                <a:spcPct val="0"/>
              </a:spcAft>
              <a:defRPr sz="2400">
                <a:solidFill>
                  <a:schemeClr val="accent2"/>
                </a:solidFill>
                <a:latin typeface="Times New Roman" panose="02020603050405020304" pitchFamily="18" charset="0"/>
              </a:defRPr>
            </a:lvl7pPr>
            <a:lvl8pPr marL="3429000" indent="-228600" eaLnBrk="0" fontAlgn="base" hangingPunct="0">
              <a:spcBef>
                <a:spcPct val="0"/>
              </a:spcBef>
              <a:spcAft>
                <a:spcPct val="0"/>
              </a:spcAft>
              <a:defRPr sz="2400">
                <a:solidFill>
                  <a:schemeClr val="accent2"/>
                </a:solidFill>
                <a:latin typeface="Times New Roman" panose="02020603050405020304" pitchFamily="18" charset="0"/>
              </a:defRPr>
            </a:lvl8pPr>
            <a:lvl9pPr marL="3886200" indent="-228600" eaLnBrk="0" fontAlgn="base" hangingPunct="0">
              <a:spcBef>
                <a:spcPct val="0"/>
              </a:spcBef>
              <a:spcAft>
                <a:spcPct val="0"/>
              </a:spcAft>
              <a:defRPr sz="2400">
                <a:solidFill>
                  <a:schemeClr val="accent2"/>
                </a:solidFill>
                <a:latin typeface="Times New Roman" panose="02020603050405020304" pitchFamily="18" charset="0"/>
              </a:defRPr>
            </a:lvl9pPr>
          </a:lstStyle>
          <a:p>
            <a:endParaRPr lang="cs-CZ" altLang="cs-CZ"/>
          </a:p>
        </p:txBody>
      </p:sp>
      <p:sp>
        <p:nvSpPr>
          <p:cNvPr id="53254" name="Rectangle 5"/>
          <p:cNvSpPr>
            <a:spLocks noChangeArrowheads="1"/>
          </p:cNvSpPr>
          <p:nvPr/>
        </p:nvSpPr>
        <p:spPr bwMode="auto">
          <a:xfrm>
            <a:off x="-1588" y="7938"/>
            <a:ext cx="2887663"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accent2"/>
                </a:solidFill>
                <a:latin typeface="Times New Roman" panose="02020603050405020304" pitchFamily="18" charset="0"/>
              </a:defRPr>
            </a:lvl1pPr>
            <a:lvl2pPr marL="742950" indent="-285750">
              <a:defRPr sz="2400">
                <a:solidFill>
                  <a:schemeClr val="accent2"/>
                </a:solidFill>
                <a:latin typeface="Times New Roman" panose="02020603050405020304" pitchFamily="18" charset="0"/>
              </a:defRPr>
            </a:lvl2pPr>
            <a:lvl3pPr marL="1143000" indent="-228600">
              <a:defRPr sz="2400">
                <a:solidFill>
                  <a:schemeClr val="accent2"/>
                </a:solidFill>
                <a:latin typeface="Times New Roman" panose="02020603050405020304" pitchFamily="18" charset="0"/>
              </a:defRPr>
            </a:lvl3pPr>
            <a:lvl4pPr marL="1600200" indent="-228600">
              <a:defRPr sz="2400">
                <a:solidFill>
                  <a:schemeClr val="accent2"/>
                </a:solidFill>
                <a:latin typeface="Times New Roman" panose="02020603050405020304" pitchFamily="18" charset="0"/>
              </a:defRPr>
            </a:lvl4pPr>
            <a:lvl5pPr marL="2057400" indent="-228600">
              <a:defRPr sz="2400">
                <a:solidFill>
                  <a:schemeClr val="accent2"/>
                </a:solidFill>
                <a:latin typeface="Times New Roman" panose="02020603050405020304" pitchFamily="18" charset="0"/>
              </a:defRPr>
            </a:lvl5pPr>
            <a:lvl6pPr marL="2514600" indent="-228600" eaLnBrk="0" fontAlgn="base" hangingPunct="0">
              <a:spcBef>
                <a:spcPct val="0"/>
              </a:spcBef>
              <a:spcAft>
                <a:spcPct val="0"/>
              </a:spcAft>
              <a:defRPr sz="2400">
                <a:solidFill>
                  <a:schemeClr val="accent2"/>
                </a:solidFill>
                <a:latin typeface="Times New Roman" panose="02020603050405020304" pitchFamily="18" charset="0"/>
              </a:defRPr>
            </a:lvl6pPr>
            <a:lvl7pPr marL="2971800" indent="-228600" eaLnBrk="0" fontAlgn="base" hangingPunct="0">
              <a:spcBef>
                <a:spcPct val="0"/>
              </a:spcBef>
              <a:spcAft>
                <a:spcPct val="0"/>
              </a:spcAft>
              <a:defRPr sz="2400">
                <a:solidFill>
                  <a:schemeClr val="accent2"/>
                </a:solidFill>
                <a:latin typeface="Times New Roman" panose="02020603050405020304" pitchFamily="18" charset="0"/>
              </a:defRPr>
            </a:lvl7pPr>
            <a:lvl8pPr marL="3429000" indent="-228600" eaLnBrk="0" fontAlgn="base" hangingPunct="0">
              <a:spcBef>
                <a:spcPct val="0"/>
              </a:spcBef>
              <a:spcAft>
                <a:spcPct val="0"/>
              </a:spcAft>
              <a:defRPr sz="2400">
                <a:solidFill>
                  <a:schemeClr val="accent2"/>
                </a:solidFill>
                <a:latin typeface="Times New Roman" panose="02020603050405020304" pitchFamily="18" charset="0"/>
              </a:defRPr>
            </a:lvl8pPr>
            <a:lvl9pPr marL="3886200" indent="-228600" eaLnBrk="0" fontAlgn="base" hangingPunct="0">
              <a:spcBef>
                <a:spcPct val="0"/>
              </a:spcBef>
              <a:spcAft>
                <a:spcPct val="0"/>
              </a:spcAft>
              <a:defRPr sz="2400">
                <a:solidFill>
                  <a:schemeClr val="accent2"/>
                </a:solidFill>
                <a:latin typeface="Times New Roman" panose="02020603050405020304" pitchFamily="18" charset="0"/>
              </a:defRPr>
            </a:lvl9pPr>
          </a:lstStyle>
          <a:p>
            <a:endParaRPr lang="cs-CZ" altLang="cs-CZ"/>
          </a:p>
        </p:txBody>
      </p:sp>
      <p:sp>
        <p:nvSpPr>
          <p:cNvPr id="53255" name="Rectangle 6"/>
          <p:cNvSpPr>
            <a:spLocks noChangeArrowheads="1" noTextEdit="1"/>
          </p:cNvSpPr>
          <p:nvPr>
            <p:ph type="sldImg"/>
          </p:nvPr>
        </p:nvSpPr>
        <p:spPr>
          <a:xfrm>
            <a:off x="52388" y="746125"/>
            <a:ext cx="6556375" cy="3689350"/>
          </a:xfrm>
          <a:ln cap="flat"/>
        </p:spPr>
      </p:sp>
      <p:sp>
        <p:nvSpPr>
          <p:cNvPr id="53256" name="Rectangle 7"/>
          <p:cNvSpPr>
            <a:spLocks noGrp="1" noChangeArrowheads="1"/>
          </p:cNvSpPr>
          <p:nvPr>
            <p:ph type="body" idx="1"/>
          </p:nvPr>
        </p:nvSpPr>
        <p:spPr>
          <a:noFill/>
        </p:spPr>
        <p:txBody>
          <a:bodyPr/>
          <a:lstStyle/>
          <a:p>
            <a:endParaRPr lang="cs-CZ" altLang="cs-CZ" smtClean="0"/>
          </a:p>
        </p:txBody>
      </p:sp>
    </p:spTree>
    <p:extLst>
      <p:ext uri="{BB962C8B-B14F-4D97-AF65-F5344CB8AC3E}">
        <p14:creationId xmlns:p14="http://schemas.microsoft.com/office/powerpoint/2010/main" val="168196253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5"/>
          <p:cNvSpPr>
            <a:spLocks noGrp="1" noChangeArrowheads="1"/>
          </p:cNvSpPr>
          <p:nvPr>
            <p:ph type="sldNum" sz="quarter" idx="5"/>
          </p:nvPr>
        </p:nvSpPr>
        <p:spPr>
          <a:noFill/>
        </p:spPr>
        <p:txBody>
          <a:bodyPr/>
          <a:lstStyle>
            <a:lvl1pPr defTabSz="762000">
              <a:defRPr sz="2400">
                <a:solidFill>
                  <a:schemeClr val="accent2"/>
                </a:solidFill>
                <a:latin typeface="Times New Roman" panose="02020603050405020304" pitchFamily="18" charset="0"/>
              </a:defRPr>
            </a:lvl1pPr>
            <a:lvl2pPr marL="742950" indent="-285750" defTabSz="762000">
              <a:defRPr sz="2400">
                <a:solidFill>
                  <a:schemeClr val="accent2"/>
                </a:solidFill>
                <a:latin typeface="Times New Roman" panose="02020603050405020304" pitchFamily="18" charset="0"/>
              </a:defRPr>
            </a:lvl2pPr>
            <a:lvl3pPr marL="1143000" indent="-228600" defTabSz="762000">
              <a:defRPr sz="2400">
                <a:solidFill>
                  <a:schemeClr val="accent2"/>
                </a:solidFill>
                <a:latin typeface="Times New Roman" panose="02020603050405020304" pitchFamily="18" charset="0"/>
              </a:defRPr>
            </a:lvl3pPr>
            <a:lvl4pPr marL="1600200" indent="-228600" defTabSz="762000">
              <a:defRPr sz="2400">
                <a:solidFill>
                  <a:schemeClr val="accent2"/>
                </a:solidFill>
                <a:latin typeface="Times New Roman" panose="02020603050405020304" pitchFamily="18" charset="0"/>
              </a:defRPr>
            </a:lvl4pPr>
            <a:lvl5pPr marL="2057400" indent="-228600" defTabSz="762000">
              <a:defRPr sz="2400">
                <a:solidFill>
                  <a:schemeClr val="accent2"/>
                </a:solidFill>
                <a:latin typeface="Times New Roman" panose="02020603050405020304" pitchFamily="18" charset="0"/>
              </a:defRPr>
            </a:lvl5pPr>
            <a:lvl6pPr marL="2514600" indent="-228600" defTabSz="762000" eaLnBrk="0" fontAlgn="base" hangingPunct="0">
              <a:spcBef>
                <a:spcPct val="0"/>
              </a:spcBef>
              <a:spcAft>
                <a:spcPct val="0"/>
              </a:spcAft>
              <a:defRPr sz="2400">
                <a:solidFill>
                  <a:schemeClr val="accent2"/>
                </a:solidFill>
                <a:latin typeface="Times New Roman" panose="02020603050405020304" pitchFamily="18" charset="0"/>
              </a:defRPr>
            </a:lvl6pPr>
            <a:lvl7pPr marL="2971800" indent="-228600" defTabSz="762000" eaLnBrk="0" fontAlgn="base" hangingPunct="0">
              <a:spcBef>
                <a:spcPct val="0"/>
              </a:spcBef>
              <a:spcAft>
                <a:spcPct val="0"/>
              </a:spcAft>
              <a:defRPr sz="2400">
                <a:solidFill>
                  <a:schemeClr val="accent2"/>
                </a:solidFill>
                <a:latin typeface="Times New Roman" panose="02020603050405020304" pitchFamily="18" charset="0"/>
              </a:defRPr>
            </a:lvl7pPr>
            <a:lvl8pPr marL="3429000" indent="-228600" defTabSz="762000" eaLnBrk="0" fontAlgn="base" hangingPunct="0">
              <a:spcBef>
                <a:spcPct val="0"/>
              </a:spcBef>
              <a:spcAft>
                <a:spcPct val="0"/>
              </a:spcAft>
              <a:defRPr sz="2400">
                <a:solidFill>
                  <a:schemeClr val="accent2"/>
                </a:solidFill>
                <a:latin typeface="Times New Roman" panose="02020603050405020304" pitchFamily="18" charset="0"/>
              </a:defRPr>
            </a:lvl8pPr>
            <a:lvl9pPr marL="3886200" indent="-228600" defTabSz="762000" eaLnBrk="0" fontAlgn="base" hangingPunct="0">
              <a:spcBef>
                <a:spcPct val="0"/>
              </a:spcBef>
              <a:spcAft>
                <a:spcPct val="0"/>
              </a:spcAft>
              <a:defRPr sz="2400">
                <a:solidFill>
                  <a:schemeClr val="accent2"/>
                </a:solidFill>
                <a:latin typeface="Times New Roman" panose="02020603050405020304" pitchFamily="18" charset="0"/>
              </a:defRPr>
            </a:lvl9pPr>
          </a:lstStyle>
          <a:p>
            <a:fld id="{8E109FD0-EB1D-419F-8093-DE239E60A1B8}" type="slidenum">
              <a:rPr lang="cs-CZ" altLang="cs-CZ" sz="1000" smtClean="0">
                <a:solidFill>
                  <a:schemeClr val="tx1"/>
                </a:solidFill>
              </a:rPr>
              <a:pPr/>
              <a:t>48</a:t>
            </a:fld>
            <a:endParaRPr lang="cs-CZ" altLang="cs-CZ" sz="1000" smtClean="0">
              <a:solidFill>
                <a:schemeClr val="tx1"/>
              </a:solidFill>
            </a:endParaRPr>
          </a:p>
        </p:txBody>
      </p:sp>
      <p:sp>
        <p:nvSpPr>
          <p:cNvPr id="105475" name="Rectangle 2"/>
          <p:cNvSpPr>
            <a:spLocks noChangeArrowheads="1"/>
          </p:cNvSpPr>
          <p:nvPr/>
        </p:nvSpPr>
        <p:spPr bwMode="auto">
          <a:xfrm>
            <a:off x="3775075" y="7938"/>
            <a:ext cx="2887663"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accent2"/>
                </a:solidFill>
                <a:latin typeface="Times New Roman" panose="02020603050405020304" pitchFamily="18" charset="0"/>
              </a:defRPr>
            </a:lvl1pPr>
            <a:lvl2pPr marL="742950" indent="-285750">
              <a:defRPr sz="2400">
                <a:solidFill>
                  <a:schemeClr val="accent2"/>
                </a:solidFill>
                <a:latin typeface="Times New Roman" panose="02020603050405020304" pitchFamily="18" charset="0"/>
              </a:defRPr>
            </a:lvl2pPr>
            <a:lvl3pPr marL="1143000" indent="-228600">
              <a:defRPr sz="2400">
                <a:solidFill>
                  <a:schemeClr val="accent2"/>
                </a:solidFill>
                <a:latin typeface="Times New Roman" panose="02020603050405020304" pitchFamily="18" charset="0"/>
              </a:defRPr>
            </a:lvl3pPr>
            <a:lvl4pPr marL="1600200" indent="-228600">
              <a:defRPr sz="2400">
                <a:solidFill>
                  <a:schemeClr val="accent2"/>
                </a:solidFill>
                <a:latin typeface="Times New Roman" panose="02020603050405020304" pitchFamily="18" charset="0"/>
              </a:defRPr>
            </a:lvl4pPr>
            <a:lvl5pPr marL="2057400" indent="-228600">
              <a:defRPr sz="2400">
                <a:solidFill>
                  <a:schemeClr val="accent2"/>
                </a:solidFill>
                <a:latin typeface="Times New Roman" panose="02020603050405020304" pitchFamily="18" charset="0"/>
              </a:defRPr>
            </a:lvl5pPr>
            <a:lvl6pPr marL="2514600" indent="-228600" eaLnBrk="0" fontAlgn="base" hangingPunct="0">
              <a:spcBef>
                <a:spcPct val="0"/>
              </a:spcBef>
              <a:spcAft>
                <a:spcPct val="0"/>
              </a:spcAft>
              <a:defRPr sz="2400">
                <a:solidFill>
                  <a:schemeClr val="accent2"/>
                </a:solidFill>
                <a:latin typeface="Times New Roman" panose="02020603050405020304" pitchFamily="18" charset="0"/>
              </a:defRPr>
            </a:lvl6pPr>
            <a:lvl7pPr marL="2971800" indent="-228600" eaLnBrk="0" fontAlgn="base" hangingPunct="0">
              <a:spcBef>
                <a:spcPct val="0"/>
              </a:spcBef>
              <a:spcAft>
                <a:spcPct val="0"/>
              </a:spcAft>
              <a:defRPr sz="2400">
                <a:solidFill>
                  <a:schemeClr val="accent2"/>
                </a:solidFill>
                <a:latin typeface="Times New Roman" panose="02020603050405020304" pitchFamily="18" charset="0"/>
              </a:defRPr>
            </a:lvl7pPr>
            <a:lvl8pPr marL="3429000" indent="-228600" eaLnBrk="0" fontAlgn="base" hangingPunct="0">
              <a:spcBef>
                <a:spcPct val="0"/>
              </a:spcBef>
              <a:spcAft>
                <a:spcPct val="0"/>
              </a:spcAft>
              <a:defRPr sz="2400">
                <a:solidFill>
                  <a:schemeClr val="accent2"/>
                </a:solidFill>
                <a:latin typeface="Times New Roman" panose="02020603050405020304" pitchFamily="18" charset="0"/>
              </a:defRPr>
            </a:lvl8pPr>
            <a:lvl9pPr marL="3886200" indent="-228600" eaLnBrk="0" fontAlgn="base" hangingPunct="0">
              <a:spcBef>
                <a:spcPct val="0"/>
              </a:spcBef>
              <a:spcAft>
                <a:spcPct val="0"/>
              </a:spcAft>
              <a:defRPr sz="2400">
                <a:solidFill>
                  <a:schemeClr val="accent2"/>
                </a:solidFill>
                <a:latin typeface="Times New Roman" panose="02020603050405020304" pitchFamily="18" charset="0"/>
              </a:defRPr>
            </a:lvl9pPr>
          </a:lstStyle>
          <a:p>
            <a:endParaRPr lang="cs-CZ" altLang="cs-CZ"/>
          </a:p>
        </p:txBody>
      </p:sp>
      <p:sp>
        <p:nvSpPr>
          <p:cNvPr id="105476" name="Rectangle 3"/>
          <p:cNvSpPr>
            <a:spLocks noChangeArrowheads="1"/>
          </p:cNvSpPr>
          <p:nvPr/>
        </p:nvSpPr>
        <p:spPr bwMode="auto">
          <a:xfrm>
            <a:off x="3775075" y="9399588"/>
            <a:ext cx="2887663"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9050" tIns="0" rIns="19050" bIns="0" anchor="b"/>
          <a:lstStyle>
            <a:lvl1pPr defTabSz="762000">
              <a:defRPr sz="2400">
                <a:solidFill>
                  <a:schemeClr val="accent2"/>
                </a:solidFill>
                <a:latin typeface="Times New Roman" panose="02020603050405020304" pitchFamily="18" charset="0"/>
              </a:defRPr>
            </a:lvl1pPr>
            <a:lvl2pPr marL="742950" indent="-285750" defTabSz="762000">
              <a:defRPr sz="2400">
                <a:solidFill>
                  <a:schemeClr val="accent2"/>
                </a:solidFill>
                <a:latin typeface="Times New Roman" panose="02020603050405020304" pitchFamily="18" charset="0"/>
              </a:defRPr>
            </a:lvl2pPr>
            <a:lvl3pPr marL="1143000" indent="-228600" defTabSz="762000">
              <a:defRPr sz="2400">
                <a:solidFill>
                  <a:schemeClr val="accent2"/>
                </a:solidFill>
                <a:latin typeface="Times New Roman" panose="02020603050405020304" pitchFamily="18" charset="0"/>
              </a:defRPr>
            </a:lvl3pPr>
            <a:lvl4pPr marL="1600200" indent="-228600" defTabSz="762000">
              <a:defRPr sz="2400">
                <a:solidFill>
                  <a:schemeClr val="accent2"/>
                </a:solidFill>
                <a:latin typeface="Times New Roman" panose="02020603050405020304" pitchFamily="18" charset="0"/>
              </a:defRPr>
            </a:lvl4pPr>
            <a:lvl5pPr marL="2057400" indent="-228600" defTabSz="762000">
              <a:defRPr sz="2400">
                <a:solidFill>
                  <a:schemeClr val="accent2"/>
                </a:solidFill>
                <a:latin typeface="Times New Roman" panose="02020603050405020304" pitchFamily="18" charset="0"/>
              </a:defRPr>
            </a:lvl5pPr>
            <a:lvl6pPr marL="2514600" indent="-228600" defTabSz="762000" eaLnBrk="0" fontAlgn="base" hangingPunct="0">
              <a:spcBef>
                <a:spcPct val="0"/>
              </a:spcBef>
              <a:spcAft>
                <a:spcPct val="0"/>
              </a:spcAft>
              <a:defRPr sz="2400">
                <a:solidFill>
                  <a:schemeClr val="accent2"/>
                </a:solidFill>
                <a:latin typeface="Times New Roman" panose="02020603050405020304" pitchFamily="18" charset="0"/>
              </a:defRPr>
            </a:lvl6pPr>
            <a:lvl7pPr marL="2971800" indent="-228600" defTabSz="762000" eaLnBrk="0" fontAlgn="base" hangingPunct="0">
              <a:spcBef>
                <a:spcPct val="0"/>
              </a:spcBef>
              <a:spcAft>
                <a:spcPct val="0"/>
              </a:spcAft>
              <a:defRPr sz="2400">
                <a:solidFill>
                  <a:schemeClr val="accent2"/>
                </a:solidFill>
                <a:latin typeface="Times New Roman" panose="02020603050405020304" pitchFamily="18" charset="0"/>
              </a:defRPr>
            </a:lvl7pPr>
            <a:lvl8pPr marL="3429000" indent="-228600" defTabSz="762000" eaLnBrk="0" fontAlgn="base" hangingPunct="0">
              <a:spcBef>
                <a:spcPct val="0"/>
              </a:spcBef>
              <a:spcAft>
                <a:spcPct val="0"/>
              </a:spcAft>
              <a:defRPr sz="2400">
                <a:solidFill>
                  <a:schemeClr val="accent2"/>
                </a:solidFill>
                <a:latin typeface="Times New Roman" panose="02020603050405020304" pitchFamily="18" charset="0"/>
              </a:defRPr>
            </a:lvl8pPr>
            <a:lvl9pPr marL="3886200" indent="-228600" defTabSz="762000" eaLnBrk="0" fontAlgn="base" hangingPunct="0">
              <a:spcBef>
                <a:spcPct val="0"/>
              </a:spcBef>
              <a:spcAft>
                <a:spcPct val="0"/>
              </a:spcAft>
              <a:defRPr sz="2400">
                <a:solidFill>
                  <a:schemeClr val="accent2"/>
                </a:solidFill>
                <a:latin typeface="Times New Roman" panose="02020603050405020304" pitchFamily="18" charset="0"/>
              </a:defRPr>
            </a:lvl9pPr>
          </a:lstStyle>
          <a:p>
            <a:pPr algn="r"/>
            <a:r>
              <a:rPr lang="cs-CZ" altLang="cs-CZ" sz="1000" i="1">
                <a:solidFill>
                  <a:schemeClr val="tx1"/>
                </a:solidFill>
              </a:rPr>
              <a:t>4</a:t>
            </a:r>
          </a:p>
        </p:txBody>
      </p:sp>
      <p:sp>
        <p:nvSpPr>
          <p:cNvPr id="105477" name="Rectangle 4"/>
          <p:cNvSpPr>
            <a:spLocks noChangeArrowheads="1"/>
          </p:cNvSpPr>
          <p:nvPr/>
        </p:nvSpPr>
        <p:spPr bwMode="auto">
          <a:xfrm>
            <a:off x="-1588" y="9399588"/>
            <a:ext cx="2887663"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accent2"/>
                </a:solidFill>
                <a:latin typeface="Times New Roman" panose="02020603050405020304" pitchFamily="18" charset="0"/>
              </a:defRPr>
            </a:lvl1pPr>
            <a:lvl2pPr marL="742950" indent="-285750">
              <a:defRPr sz="2400">
                <a:solidFill>
                  <a:schemeClr val="accent2"/>
                </a:solidFill>
                <a:latin typeface="Times New Roman" panose="02020603050405020304" pitchFamily="18" charset="0"/>
              </a:defRPr>
            </a:lvl2pPr>
            <a:lvl3pPr marL="1143000" indent="-228600">
              <a:defRPr sz="2400">
                <a:solidFill>
                  <a:schemeClr val="accent2"/>
                </a:solidFill>
                <a:latin typeface="Times New Roman" panose="02020603050405020304" pitchFamily="18" charset="0"/>
              </a:defRPr>
            </a:lvl3pPr>
            <a:lvl4pPr marL="1600200" indent="-228600">
              <a:defRPr sz="2400">
                <a:solidFill>
                  <a:schemeClr val="accent2"/>
                </a:solidFill>
                <a:latin typeface="Times New Roman" panose="02020603050405020304" pitchFamily="18" charset="0"/>
              </a:defRPr>
            </a:lvl4pPr>
            <a:lvl5pPr marL="2057400" indent="-228600">
              <a:defRPr sz="2400">
                <a:solidFill>
                  <a:schemeClr val="accent2"/>
                </a:solidFill>
                <a:latin typeface="Times New Roman" panose="02020603050405020304" pitchFamily="18" charset="0"/>
              </a:defRPr>
            </a:lvl5pPr>
            <a:lvl6pPr marL="2514600" indent="-228600" eaLnBrk="0" fontAlgn="base" hangingPunct="0">
              <a:spcBef>
                <a:spcPct val="0"/>
              </a:spcBef>
              <a:spcAft>
                <a:spcPct val="0"/>
              </a:spcAft>
              <a:defRPr sz="2400">
                <a:solidFill>
                  <a:schemeClr val="accent2"/>
                </a:solidFill>
                <a:latin typeface="Times New Roman" panose="02020603050405020304" pitchFamily="18" charset="0"/>
              </a:defRPr>
            </a:lvl6pPr>
            <a:lvl7pPr marL="2971800" indent="-228600" eaLnBrk="0" fontAlgn="base" hangingPunct="0">
              <a:spcBef>
                <a:spcPct val="0"/>
              </a:spcBef>
              <a:spcAft>
                <a:spcPct val="0"/>
              </a:spcAft>
              <a:defRPr sz="2400">
                <a:solidFill>
                  <a:schemeClr val="accent2"/>
                </a:solidFill>
                <a:latin typeface="Times New Roman" panose="02020603050405020304" pitchFamily="18" charset="0"/>
              </a:defRPr>
            </a:lvl7pPr>
            <a:lvl8pPr marL="3429000" indent="-228600" eaLnBrk="0" fontAlgn="base" hangingPunct="0">
              <a:spcBef>
                <a:spcPct val="0"/>
              </a:spcBef>
              <a:spcAft>
                <a:spcPct val="0"/>
              </a:spcAft>
              <a:defRPr sz="2400">
                <a:solidFill>
                  <a:schemeClr val="accent2"/>
                </a:solidFill>
                <a:latin typeface="Times New Roman" panose="02020603050405020304" pitchFamily="18" charset="0"/>
              </a:defRPr>
            </a:lvl8pPr>
            <a:lvl9pPr marL="3886200" indent="-228600" eaLnBrk="0" fontAlgn="base" hangingPunct="0">
              <a:spcBef>
                <a:spcPct val="0"/>
              </a:spcBef>
              <a:spcAft>
                <a:spcPct val="0"/>
              </a:spcAft>
              <a:defRPr sz="2400">
                <a:solidFill>
                  <a:schemeClr val="accent2"/>
                </a:solidFill>
                <a:latin typeface="Times New Roman" panose="02020603050405020304" pitchFamily="18" charset="0"/>
              </a:defRPr>
            </a:lvl9pPr>
          </a:lstStyle>
          <a:p>
            <a:endParaRPr lang="cs-CZ" altLang="cs-CZ"/>
          </a:p>
        </p:txBody>
      </p:sp>
      <p:sp>
        <p:nvSpPr>
          <p:cNvPr id="105478" name="Rectangle 5"/>
          <p:cNvSpPr>
            <a:spLocks noChangeArrowheads="1"/>
          </p:cNvSpPr>
          <p:nvPr/>
        </p:nvSpPr>
        <p:spPr bwMode="auto">
          <a:xfrm>
            <a:off x="-1588" y="7938"/>
            <a:ext cx="2887663"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accent2"/>
                </a:solidFill>
                <a:latin typeface="Times New Roman" panose="02020603050405020304" pitchFamily="18" charset="0"/>
              </a:defRPr>
            </a:lvl1pPr>
            <a:lvl2pPr marL="742950" indent="-285750">
              <a:defRPr sz="2400">
                <a:solidFill>
                  <a:schemeClr val="accent2"/>
                </a:solidFill>
                <a:latin typeface="Times New Roman" panose="02020603050405020304" pitchFamily="18" charset="0"/>
              </a:defRPr>
            </a:lvl2pPr>
            <a:lvl3pPr marL="1143000" indent="-228600">
              <a:defRPr sz="2400">
                <a:solidFill>
                  <a:schemeClr val="accent2"/>
                </a:solidFill>
                <a:latin typeface="Times New Roman" panose="02020603050405020304" pitchFamily="18" charset="0"/>
              </a:defRPr>
            </a:lvl3pPr>
            <a:lvl4pPr marL="1600200" indent="-228600">
              <a:defRPr sz="2400">
                <a:solidFill>
                  <a:schemeClr val="accent2"/>
                </a:solidFill>
                <a:latin typeface="Times New Roman" panose="02020603050405020304" pitchFamily="18" charset="0"/>
              </a:defRPr>
            </a:lvl4pPr>
            <a:lvl5pPr marL="2057400" indent="-228600">
              <a:defRPr sz="2400">
                <a:solidFill>
                  <a:schemeClr val="accent2"/>
                </a:solidFill>
                <a:latin typeface="Times New Roman" panose="02020603050405020304" pitchFamily="18" charset="0"/>
              </a:defRPr>
            </a:lvl5pPr>
            <a:lvl6pPr marL="2514600" indent="-228600" eaLnBrk="0" fontAlgn="base" hangingPunct="0">
              <a:spcBef>
                <a:spcPct val="0"/>
              </a:spcBef>
              <a:spcAft>
                <a:spcPct val="0"/>
              </a:spcAft>
              <a:defRPr sz="2400">
                <a:solidFill>
                  <a:schemeClr val="accent2"/>
                </a:solidFill>
                <a:latin typeface="Times New Roman" panose="02020603050405020304" pitchFamily="18" charset="0"/>
              </a:defRPr>
            </a:lvl6pPr>
            <a:lvl7pPr marL="2971800" indent="-228600" eaLnBrk="0" fontAlgn="base" hangingPunct="0">
              <a:spcBef>
                <a:spcPct val="0"/>
              </a:spcBef>
              <a:spcAft>
                <a:spcPct val="0"/>
              </a:spcAft>
              <a:defRPr sz="2400">
                <a:solidFill>
                  <a:schemeClr val="accent2"/>
                </a:solidFill>
                <a:latin typeface="Times New Roman" panose="02020603050405020304" pitchFamily="18" charset="0"/>
              </a:defRPr>
            </a:lvl7pPr>
            <a:lvl8pPr marL="3429000" indent="-228600" eaLnBrk="0" fontAlgn="base" hangingPunct="0">
              <a:spcBef>
                <a:spcPct val="0"/>
              </a:spcBef>
              <a:spcAft>
                <a:spcPct val="0"/>
              </a:spcAft>
              <a:defRPr sz="2400">
                <a:solidFill>
                  <a:schemeClr val="accent2"/>
                </a:solidFill>
                <a:latin typeface="Times New Roman" panose="02020603050405020304" pitchFamily="18" charset="0"/>
              </a:defRPr>
            </a:lvl8pPr>
            <a:lvl9pPr marL="3886200" indent="-228600" eaLnBrk="0" fontAlgn="base" hangingPunct="0">
              <a:spcBef>
                <a:spcPct val="0"/>
              </a:spcBef>
              <a:spcAft>
                <a:spcPct val="0"/>
              </a:spcAft>
              <a:defRPr sz="2400">
                <a:solidFill>
                  <a:schemeClr val="accent2"/>
                </a:solidFill>
                <a:latin typeface="Times New Roman" panose="02020603050405020304" pitchFamily="18" charset="0"/>
              </a:defRPr>
            </a:lvl9pPr>
          </a:lstStyle>
          <a:p>
            <a:endParaRPr lang="cs-CZ" altLang="cs-CZ"/>
          </a:p>
        </p:txBody>
      </p:sp>
      <p:sp>
        <p:nvSpPr>
          <p:cNvPr id="105479" name="Rectangle 6"/>
          <p:cNvSpPr>
            <a:spLocks noChangeArrowheads="1" noTextEdit="1"/>
          </p:cNvSpPr>
          <p:nvPr>
            <p:ph type="sldImg"/>
          </p:nvPr>
        </p:nvSpPr>
        <p:spPr>
          <a:xfrm>
            <a:off x="52388" y="746125"/>
            <a:ext cx="6556375" cy="3689350"/>
          </a:xfrm>
          <a:ln cap="flat"/>
        </p:spPr>
      </p:sp>
      <p:sp>
        <p:nvSpPr>
          <p:cNvPr id="105480" name="Rectangle 7"/>
          <p:cNvSpPr>
            <a:spLocks noGrp="1" noChangeArrowheads="1"/>
          </p:cNvSpPr>
          <p:nvPr>
            <p:ph type="body" idx="1"/>
          </p:nvPr>
        </p:nvSpPr>
        <p:spPr>
          <a:noFill/>
        </p:spPr>
        <p:txBody>
          <a:bodyPr/>
          <a:lstStyle/>
          <a:p>
            <a:endParaRPr lang="cs-CZ" altLang="cs-CZ" smtClean="0"/>
          </a:p>
        </p:txBody>
      </p:sp>
    </p:spTree>
    <p:extLst>
      <p:ext uri="{BB962C8B-B14F-4D97-AF65-F5344CB8AC3E}">
        <p14:creationId xmlns:p14="http://schemas.microsoft.com/office/powerpoint/2010/main" val="419140156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5"/>
          <p:cNvSpPr>
            <a:spLocks noGrp="1" noChangeArrowheads="1"/>
          </p:cNvSpPr>
          <p:nvPr>
            <p:ph type="sldNum" sz="quarter" idx="5"/>
          </p:nvPr>
        </p:nvSpPr>
        <p:spPr>
          <a:noFill/>
        </p:spPr>
        <p:txBody>
          <a:bodyPr/>
          <a:lstStyle>
            <a:lvl1pPr defTabSz="762000">
              <a:defRPr sz="2400">
                <a:solidFill>
                  <a:schemeClr val="accent2"/>
                </a:solidFill>
                <a:latin typeface="Times New Roman" panose="02020603050405020304" pitchFamily="18" charset="0"/>
              </a:defRPr>
            </a:lvl1pPr>
            <a:lvl2pPr marL="742950" indent="-285750" defTabSz="762000">
              <a:defRPr sz="2400">
                <a:solidFill>
                  <a:schemeClr val="accent2"/>
                </a:solidFill>
                <a:latin typeface="Times New Roman" panose="02020603050405020304" pitchFamily="18" charset="0"/>
              </a:defRPr>
            </a:lvl2pPr>
            <a:lvl3pPr marL="1143000" indent="-228600" defTabSz="762000">
              <a:defRPr sz="2400">
                <a:solidFill>
                  <a:schemeClr val="accent2"/>
                </a:solidFill>
                <a:latin typeface="Times New Roman" panose="02020603050405020304" pitchFamily="18" charset="0"/>
              </a:defRPr>
            </a:lvl3pPr>
            <a:lvl4pPr marL="1600200" indent="-228600" defTabSz="762000">
              <a:defRPr sz="2400">
                <a:solidFill>
                  <a:schemeClr val="accent2"/>
                </a:solidFill>
                <a:latin typeface="Times New Roman" panose="02020603050405020304" pitchFamily="18" charset="0"/>
              </a:defRPr>
            </a:lvl4pPr>
            <a:lvl5pPr marL="2057400" indent="-228600" defTabSz="762000">
              <a:defRPr sz="2400">
                <a:solidFill>
                  <a:schemeClr val="accent2"/>
                </a:solidFill>
                <a:latin typeface="Times New Roman" panose="02020603050405020304" pitchFamily="18" charset="0"/>
              </a:defRPr>
            </a:lvl5pPr>
            <a:lvl6pPr marL="2514600" indent="-228600" defTabSz="762000" eaLnBrk="0" fontAlgn="base" hangingPunct="0">
              <a:spcBef>
                <a:spcPct val="0"/>
              </a:spcBef>
              <a:spcAft>
                <a:spcPct val="0"/>
              </a:spcAft>
              <a:defRPr sz="2400">
                <a:solidFill>
                  <a:schemeClr val="accent2"/>
                </a:solidFill>
                <a:latin typeface="Times New Roman" panose="02020603050405020304" pitchFamily="18" charset="0"/>
              </a:defRPr>
            </a:lvl6pPr>
            <a:lvl7pPr marL="2971800" indent="-228600" defTabSz="762000" eaLnBrk="0" fontAlgn="base" hangingPunct="0">
              <a:spcBef>
                <a:spcPct val="0"/>
              </a:spcBef>
              <a:spcAft>
                <a:spcPct val="0"/>
              </a:spcAft>
              <a:defRPr sz="2400">
                <a:solidFill>
                  <a:schemeClr val="accent2"/>
                </a:solidFill>
                <a:latin typeface="Times New Roman" panose="02020603050405020304" pitchFamily="18" charset="0"/>
              </a:defRPr>
            </a:lvl7pPr>
            <a:lvl8pPr marL="3429000" indent="-228600" defTabSz="762000" eaLnBrk="0" fontAlgn="base" hangingPunct="0">
              <a:spcBef>
                <a:spcPct val="0"/>
              </a:spcBef>
              <a:spcAft>
                <a:spcPct val="0"/>
              </a:spcAft>
              <a:defRPr sz="2400">
                <a:solidFill>
                  <a:schemeClr val="accent2"/>
                </a:solidFill>
                <a:latin typeface="Times New Roman" panose="02020603050405020304" pitchFamily="18" charset="0"/>
              </a:defRPr>
            </a:lvl8pPr>
            <a:lvl9pPr marL="3886200" indent="-228600" defTabSz="762000" eaLnBrk="0" fontAlgn="base" hangingPunct="0">
              <a:spcBef>
                <a:spcPct val="0"/>
              </a:spcBef>
              <a:spcAft>
                <a:spcPct val="0"/>
              </a:spcAft>
              <a:defRPr sz="2400">
                <a:solidFill>
                  <a:schemeClr val="accent2"/>
                </a:solidFill>
                <a:latin typeface="Times New Roman" panose="02020603050405020304" pitchFamily="18" charset="0"/>
              </a:defRPr>
            </a:lvl9pPr>
          </a:lstStyle>
          <a:p>
            <a:fld id="{45354AE1-D596-4724-A4DC-74BE57C340D5}" type="slidenum">
              <a:rPr lang="cs-CZ" altLang="cs-CZ" sz="1000" smtClean="0">
                <a:solidFill>
                  <a:schemeClr val="tx1"/>
                </a:solidFill>
              </a:rPr>
              <a:pPr/>
              <a:t>50</a:t>
            </a:fld>
            <a:endParaRPr lang="cs-CZ" altLang="cs-CZ" sz="1000" smtClean="0">
              <a:solidFill>
                <a:schemeClr val="tx1"/>
              </a:solidFill>
            </a:endParaRPr>
          </a:p>
        </p:txBody>
      </p:sp>
      <p:sp>
        <p:nvSpPr>
          <p:cNvPr id="112643" name="Rectangle 2"/>
          <p:cNvSpPr>
            <a:spLocks noChangeArrowheads="1"/>
          </p:cNvSpPr>
          <p:nvPr/>
        </p:nvSpPr>
        <p:spPr bwMode="auto">
          <a:xfrm>
            <a:off x="3775075" y="7938"/>
            <a:ext cx="2887663"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accent2"/>
                </a:solidFill>
                <a:latin typeface="Times New Roman" panose="02020603050405020304" pitchFamily="18" charset="0"/>
              </a:defRPr>
            </a:lvl1pPr>
            <a:lvl2pPr marL="742950" indent="-285750">
              <a:defRPr sz="2400">
                <a:solidFill>
                  <a:schemeClr val="accent2"/>
                </a:solidFill>
                <a:latin typeface="Times New Roman" panose="02020603050405020304" pitchFamily="18" charset="0"/>
              </a:defRPr>
            </a:lvl2pPr>
            <a:lvl3pPr marL="1143000" indent="-228600">
              <a:defRPr sz="2400">
                <a:solidFill>
                  <a:schemeClr val="accent2"/>
                </a:solidFill>
                <a:latin typeface="Times New Roman" panose="02020603050405020304" pitchFamily="18" charset="0"/>
              </a:defRPr>
            </a:lvl3pPr>
            <a:lvl4pPr marL="1600200" indent="-228600">
              <a:defRPr sz="2400">
                <a:solidFill>
                  <a:schemeClr val="accent2"/>
                </a:solidFill>
                <a:latin typeface="Times New Roman" panose="02020603050405020304" pitchFamily="18" charset="0"/>
              </a:defRPr>
            </a:lvl4pPr>
            <a:lvl5pPr marL="2057400" indent="-228600">
              <a:defRPr sz="2400">
                <a:solidFill>
                  <a:schemeClr val="accent2"/>
                </a:solidFill>
                <a:latin typeface="Times New Roman" panose="02020603050405020304" pitchFamily="18" charset="0"/>
              </a:defRPr>
            </a:lvl5pPr>
            <a:lvl6pPr marL="2514600" indent="-228600" eaLnBrk="0" fontAlgn="base" hangingPunct="0">
              <a:spcBef>
                <a:spcPct val="0"/>
              </a:spcBef>
              <a:spcAft>
                <a:spcPct val="0"/>
              </a:spcAft>
              <a:defRPr sz="2400">
                <a:solidFill>
                  <a:schemeClr val="accent2"/>
                </a:solidFill>
                <a:latin typeface="Times New Roman" panose="02020603050405020304" pitchFamily="18" charset="0"/>
              </a:defRPr>
            </a:lvl6pPr>
            <a:lvl7pPr marL="2971800" indent="-228600" eaLnBrk="0" fontAlgn="base" hangingPunct="0">
              <a:spcBef>
                <a:spcPct val="0"/>
              </a:spcBef>
              <a:spcAft>
                <a:spcPct val="0"/>
              </a:spcAft>
              <a:defRPr sz="2400">
                <a:solidFill>
                  <a:schemeClr val="accent2"/>
                </a:solidFill>
                <a:latin typeface="Times New Roman" panose="02020603050405020304" pitchFamily="18" charset="0"/>
              </a:defRPr>
            </a:lvl7pPr>
            <a:lvl8pPr marL="3429000" indent="-228600" eaLnBrk="0" fontAlgn="base" hangingPunct="0">
              <a:spcBef>
                <a:spcPct val="0"/>
              </a:spcBef>
              <a:spcAft>
                <a:spcPct val="0"/>
              </a:spcAft>
              <a:defRPr sz="2400">
                <a:solidFill>
                  <a:schemeClr val="accent2"/>
                </a:solidFill>
                <a:latin typeface="Times New Roman" panose="02020603050405020304" pitchFamily="18" charset="0"/>
              </a:defRPr>
            </a:lvl8pPr>
            <a:lvl9pPr marL="3886200" indent="-228600" eaLnBrk="0" fontAlgn="base" hangingPunct="0">
              <a:spcBef>
                <a:spcPct val="0"/>
              </a:spcBef>
              <a:spcAft>
                <a:spcPct val="0"/>
              </a:spcAft>
              <a:defRPr sz="2400">
                <a:solidFill>
                  <a:schemeClr val="accent2"/>
                </a:solidFill>
                <a:latin typeface="Times New Roman" panose="02020603050405020304" pitchFamily="18" charset="0"/>
              </a:defRPr>
            </a:lvl9pPr>
          </a:lstStyle>
          <a:p>
            <a:endParaRPr lang="cs-CZ" altLang="cs-CZ"/>
          </a:p>
        </p:txBody>
      </p:sp>
      <p:sp>
        <p:nvSpPr>
          <p:cNvPr id="112644" name="Rectangle 3"/>
          <p:cNvSpPr>
            <a:spLocks noChangeArrowheads="1"/>
          </p:cNvSpPr>
          <p:nvPr/>
        </p:nvSpPr>
        <p:spPr bwMode="auto">
          <a:xfrm>
            <a:off x="3775075" y="9399588"/>
            <a:ext cx="2887663"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9050" tIns="0" rIns="19050" bIns="0" anchor="b"/>
          <a:lstStyle>
            <a:lvl1pPr defTabSz="762000">
              <a:defRPr sz="2400">
                <a:solidFill>
                  <a:schemeClr val="accent2"/>
                </a:solidFill>
                <a:latin typeface="Times New Roman" panose="02020603050405020304" pitchFamily="18" charset="0"/>
              </a:defRPr>
            </a:lvl1pPr>
            <a:lvl2pPr marL="742950" indent="-285750" defTabSz="762000">
              <a:defRPr sz="2400">
                <a:solidFill>
                  <a:schemeClr val="accent2"/>
                </a:solidFill>
                <a:latin typeface="Times New Roman" panose="02020603050405020304" pitchFamily="18" charset="0"/>
              </a:defRPr>
            </a:lvl2pPr>
            <a:lvl3pPr marL="1143000" indent="-228600" defTabSz="762000">
              <a:defRPr sz="2400">
                <a:solidFill>
                  <a:schemeClr val="accent2"/>
                </a:solidFill>
                <a:latin typeface="Times New Roman" panose="02020603050405020304" pitchFamily="18" charset="0"/>
              </a:defRPr>
            </a:lvl3pPr>
            <a:lvl4pPr marL="1600200" indent="-228600" defTabSz="762000">
              <a:defRPr sz="2400">
                <a:solidFill>
                  <a:schemeClr val="accent2"/>
                </a:solidFill>
                <a:latin typeface="Times New Roman" panose="02020603050405020304" pitchFamily="18" charset="0"/>
              </a:defRPr>
            </a:lvl4pPr>
            <a:lvl5pPr marL="2057400" indent="-228600" defTabSz="762000">
              <a:defRPr sz="2400">
                <a:solidFill>
                  <a:schemeClr val="accent2"/>
                </a:solidFill>
                <a:latin typeface="Times New Roman" panose="02020603050405020304" pitchFamily="18" charset="0"/>
              </a:defRPr>
            </a:lvl5pPr>
            <a:lvl6pPr marL="2514600" indent="-228600" defTabSz="762000" eaLnBrk="0" fontAlgn="base" hangingPunct="0">
              <a:spcBef>
                <a:spcPct val="0"/>
              </a:spcBef>
              <a:spcAft>
                <a:spcPct val="0"/>
              </a:spcAft>
              <a:defRPr sz="2400">
                <a:solidFill>
                  <a:schemeClr val="accent2"/>
                </a:solidFill>
                <a:latin typeface="Times New Roman" panose="02020603050405020304" pitchFamily="18" charset="0"/>
              </a:defRPr>
            </a:lvl6pPr>
            <a:lvl7pPr marL="2971800" indent="-228600" defTabSz="762000" eaLnBrk="0" fontAlgn="base" hangingPunct="0">
              <a:spcBef>
                <a:spcPct val="0"/>
              </a:spcBef>
              <a:spcAft>
                <a:spcPct val="0"/>
              </a:spcAft>
              <a:defRPr sz="2400">
                <a:solidFill>
                  <a:schemeClr val="accent2"/>
                </a:solidFill>
                <a:latin typeface="Times New Roman" panose="02020603050405020304" pitchFamily="18" charset="0"/>
              </a:defRPr>
            </a:lvl7pPr>
            <a:lvl8pPr marL="3429000" indent="-228600" defTabSz="762000" eaLnBrk="0" fontAlgn="base" hangingPunct="0">
              <a:spcBef>
                <a:spcPct val="0"/>
              </a:spcBef>
              <a:spcAft>
                <a:spcPct val="0"/>
              </a:spcAft>
              <a:defRPr sz="2400">
                <a:solidFill>
                  <a:schemeClr val="accent2"/>
                </a:solidFill>
                <a:latin typeface="Times New Roman" panose="02020603050405020304" pitchFamily="18" charset="0"/>
              </a:defRPr>
            </a:lvl8pPr>
            <a:lvl9pPr marL="3886200" indent="-228600" defTabSz="762000" eaLnBrk="0" fontAlgn="base" hangingPunct="0">
              <a:spcBef>
                <a:spcPct val="0"/>
              </a:spcBef>
              <a:spcAft>
                <a:spcPct val="0"/>
              </a:spcAft>
              <a:defRPr sz="2400">
                <a:solidFill>
                  <a:schemeClr val="accent2"/>
                </a:solidFill>
                <a:latin typeface="Times New Roman" panose="02020603050405020304" pitchFamily="18" charset="0"/>
              </a:defRPr>
            </a:lvl9pPr>
          </a:lstStyle>
          <a:p>
            <a:pPr algn="r"/>
            <a:r>
              <a:rPr lang="cs-CZ" altLang="cs-CZ" sz="1000" i="1">
                <a:solidFill>
                  <a:schemeClr val="tx1"/>
                </a:solidFill>
              </a:rPr>
              <a:t>4</a:t>
            </a:r>
          </a:p>
        </p:txBody>
      </p:sp>
      <p:sp>
        <p:nvSpPr>
          <p:cNvPr id="112645" name="Rectangle 4"/>
          <p:cNvSpPr>
            <a:spLocks noChangeArrowheads="1"/>
          </p:cNvSpPr>
          <p:nvPr/>
        </p:nvSpPr>
        <p:spPr bwMode="auto">
          <a:xfrm>
            <a:off x="-1588" y="9399588"/>
            <a:ext cx="2887663"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accent2"/>
                </a:solidFill>
                <a:latin typeface="Times New Roman" panose="02020603050405020304" pitchFamily="18" charset="0"/>
              </a:defRPr>
            </a:lvl1pPr>
            <a:lvl2pPr marL="742950" indent="-285750">
              <a:defRPr sz="2400">
                <a:solidFill>
                  <a:schemeClr val="accent2"/>
                </a:solidFill>
                <a:latin typeface="Times New Roman" panose="02020603050405020304" pitchFamily="18" charset="0"/>
              </a:defRPr>
            </a:lvl2pPr>
            <a:lvl3pPr marL="1143000" indent="-228600">
              <a:defRPr sz="2400">
                <a:solidFill>
                  <a:schemeClr val="accent2"/>
                </a:solidFill>
                <a:latin typeface="Times New Roman" panose="02020603050405020304" pitchFamily="18" charset="0"/>
              </a:defRPr>
            </a:lvl3pPr>
            <a:lvl4pPr marL="1600200" indent="-228600">
              <a:defRPr sz="2400">
                <a:solidFill>
                  <a:schemeClr val="accent2"/>
                </a:solidFill>
                <a:latin typeface="Times New Roman" panose="02020603050405020304" pitchFamily="18" charset="0"/>
              </a:defRPr>
            </a:lvl4pPr>
            <a:lvl5pPr marL="2057400" indent="-228600">
              <a:defRPr sz="2400">
                <a:solidFill>
                  <a:schemeClr val="accent2"/>
                </a:solidFill>
                <a:latin typeface="Times New Roman" panose="02020603050405020304" pitchFamily="18" charset="0"/>
              </a:defRPr>
            </a:lvl5pPr>
            <a:lvl6pPr marL="2514600" indent="-228600" eaLnBrk="0" fontAlgn="base" hangingPunct="0">
              <a:spcBef>
                <a:spcPct val="0"/>
              </a:spcBef>
              <a:spcAft>
                <a:spcPct val="0"/>
              </a:spcAft>
              <a:defRPr sz="2400">
                <a:solidFill>
                  <a:schemeClr val="accent2"/>
                </a:solidFill>
                <a:latin typeface="Times New Roman" panose="02020603050405020304" pitchFamily="18" charset="0"/>
              </a:defRPr>
            </a:lvl6pPr>
            <a:lvl7pPr marL="2971800" indent="-228600" eaLnBrk="0" fontAlgn="base" hangingPunct="0">
              <a:spcBef>
                <a:spcPct val="0"/>
              </a:spcBef>
              <a:spcAft>
                <a:spcPct val="0"/>
              </a:spcAft>
              <a:defRPr sz="2400">
                <a:solidFill>
                  <a:schemeClr val="accent2"/>
                </a:solidFill>
                <a:latin typeface="Times New Roman" panose="02020603050405020304" pitchFamily="18" charset="0"/>
              </a:defRPr>
            </a:lvl7pPr>
            <a:lvl8pPr marL="3429000" indent="-228600" eaLnBrk="0" fontAlgn="base" hangingPunct="0">
              <a:spcBef>
                <a:spcPct val="0"/>
              </a:spcBef>
              <a:spcAft>
                <a:spcPct val="0"/>
              </a:spcAft>
              <a:defRPr sz="2400">
                <a:solidFill>
                  <a:schemeClr val="accent2"/>
                </a:solidFill>
                <a:latin typeface="Times New Roman" panose="02020603050405020304" pitchFamily="18" charset="0"/>
              </a:defRPr>
            </a:lvl8pPr>
            <a:lvl9pPr marL="3886200" indent="-228600" eaLnBrk="0" fontAlgn="base" hangingPunct="0">
              <a:spcBef>
                <a:spcPct val="0"/>
              </a:spcBef>
              <a:spcAft>
                <a:spcPct val="0"/>
              </a:spcAft>
              <a:defRPr sz="2400">
                <a:solidFill>
                  <a:schemeClr val="accent2"/>
                </a:solidFill>
                <a:latin typeface="Times New Roman" panose="02020603050405020304" pitchFamily="18" charset="0"/>
              </a:defRPr>
            </a:lvl9pPr>
          </a:lstStyle>
          <a:p>
            <a:endParaRPr lang="cs-CZ" altLang="cs-CZ"/>
          </a:p>
        </p:txBody>
      </p:sp>
      <p:sp>
        <p:nvSpPr>
          <p:cNvPr id="112646" name="Rectangle 5"/>
          <p:cNvSpPr>
            <a:spLocks noChangeArrowheads="1"/>
          </p:cNvSpPr>
          <p:nvPr/>
        </p:nvSpPr>
        <p:spPr bwMode="auto">
          <a:xfrm>
            <a:off x="-1588" y="7938"/>
            <a:ext cx="2887663"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accent2"/>
                </a:solidFill>
                <a:latin typeface="Times New Roman" panose="02020603050405020304" pitchFamily="18" charset="0"/>
              </a:defRPr>
            </a:lvl1pPr>
            <a:lvl2pPr marL="742950" indent="-285750">
              <a:defRPr sz="2400">
                <a:solidFill>
                  <a:schemeClr val="accent2"/>
                </a:solidFill>
                <a:latin typeface="Times New Roman" panose="02020603050405020304" pitchFamily="18" charset="0"/>
              </a:defRPr>
            </a:lvl2pPr>
            <a:lvl3pPr marL="1143000" indent="-228600">
              <a:defRPr sz="2400">
                <a:solidFill>
                  <a:schemeClr val="accent2"/>
                </a:solidFill>
                <a:latin typeface="Times New Roman" panose="02020603050405020304" pitchFamily="18" charset="0"/>
              </a:defRPr>
            </a:lvl3pPr>
            <a:lvl4pPr marL="1600200" indent="-228600">
              <a:defRPr sz="2400">
                <a:solidFill>
                  <a:schemeClr val="accent2"/>
                </a:solidFill>
                <a:latin typeface="Times New Roman" panose="02020603050405020304" pitchFamily="18" charset="0"/>
              </a:defRPr>
            </a:lvl4pPr>
            <a:lvl5pPr marL="2057400" indent="-228600">
              <a:defRPr sz="2400">
                <a:solidFill>
                  <a:schemeClr val="accent2"/>
                </a:solidFill>
                <a:latin typeface="Times New Roman" panose="02020603050405020304" pitchFamily="18" charset="0"/>
              </a:defRPr>
            </a:lvl5pPr>
            <a:lvl6pPr marL="2514600" indent="-228600" eaLnBrk="0" fontAlgn="base" hangingPunct="0">
              <a:spcBef>
                <a:spcPct val="0"/>
              </a:spcBef>
              <a:spcAft>
                <a:spcPct val="0"/>
              </a:spcAft>
              <a:defRPr sz="2400">
                <a:solidFill>
                  <a:schemeClr val="accent2"/>
                </a:solidFill>
                <a:latin typeface="Times New Roman" panose="02020603050405020304" pitchFamily="18" charset="0"/>
              </a:defRPr>
            </a:lvl6pPr>
            <a:lvl7pPr marL="2971800" indent="-228600" eaLnBrk="0" fontAlgn="base" hangingPunct="0">
              <a:spcBef>
                <a:spcPct val="0"/>
              </a:spcBef>
              <a:spcAft>
                <a:spcPct val="0"/>
              </a:spcAft>
              <a:defRPr sz="2400">
                <a:solidFill>
                  <a:schemeClr val="accent2"/>
                </a:solidFill>
                <a:latin typeface="Times New Roman" panose="02020603050405020304" pitchFamily="18" charset="0"/>
              </a:defRPr>
            </a:lvl7pPr>
            <a:lvl8pPr marL="3429000" indent="-228600" eaLnBrk="0" fontAlgn="base" hangingPunct="0">
              <a:spcBef>
                <a:spcPct val="0"/>
              </a:spcBef>
              <a:spcAft>
                <a:spcPct val="0"/>
              </a:spcAft>
              <a:defRPr sz="2400">
                <a:solidFill>
                  <a:schemeClr val="accent2"/>
                </a:solidFill>
                <a:latin typeface="Times New Roman" panose="02020603050405020304" pitchFamily="18" charset="0"/>
              </a:defRPr>
            </a:lvl8pPr>
            <a:lvl9pPr marL="3886200" indent="-228600" eaLnBrk="0" fontAlgn="base" hangingPunct="0">
              <a:spcBef>
                <a:spcPct val="0"/>
              </a:spcBef>
              <a:spcAft>
                <a:spcPct val="0"/>
              </a:spcAft>
              <a:defRPr sz="2400">
                <a:solidFill>
                  <a:schemeClr val="accent2"/>
                </a:solidFill>
                <a:latin typeface="Times New Roman" panose="02020603050405020304" pitchFamily="18" charset="0"/>
              </a:defRPr>
            </a:lvl9pPr>
          </a:lstStyle>
          <a:p>
            <a:endParaRPr lang="cs-CZ" altLang="cs-CZ"/>
          </a:p>
        </p:txBody>
      </p:sp>
      <p:sp>
        <p:nvSpPr>
          <p:cNvPr id="112647" name="Rectangle 6"/>
          <p:cNvSpPr>
            <a:spLocks noChangeArrowheads="1" noTextEdit="1"/>
          </p:cNvSpPr>
          <p:nvPr>
            <p:ph type="sldImg"/>
          </p:nvPr>
        </p:nvSpPr>
        <p:spPr>
          <a:xfrm>
            <a:off x="52388" y="746125"/>
            <a:ext cx="6556375" cy="3689350"/>
          </a:xfrm>
          <a:ln cap="flat"/>
        </p:spPr>
      </p:sp>
      <p:sp>
        <p:nvSpPr>
          <p:cNvPr id="112648" name="Rectangle 7"/>
          <p:cNvSpPr>
            <a:spLocks noGrp="1" noChangeArrowheads="1"/>
          </p:cNvSpPr>
          <p:nvPr>
            <p:ph type="body" idx="1"/>
          </p:nvPr>
        </p:nvSpPr>
        <p:spPr>
          <a:noFill/>
        </p:spPr>
        <p:txBody>
          <a:bodyPr/>
          <a:lstStyle/>
          <a:p>
            <a:endParaRPr lang="cs-CZ" altLang="cs-CZ" smtClean="0"/>
          </a:p>
        </p:txBody>
      </p:sp>
    </p:spTree>
    <p:extLst>
      <p:ext uri="{BB962C8B-B14F-4D97-AF65-F5344CB8AC3E}">
        <p14:creationId xmlns:p14="http://schemas.microsoft.com/office/powerpoint/2010/main" val="120469408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5"/>
          <p:cNvSpPr>
            <a:spLocks noGrp="1" noChangeArrowheads="1"/>
          </p:cNvSpPr>
          <p:nvPr>
            <p:ph type="sldNum" sz="quarter" idx="5"/>
          </p:nvPr>
        </p:nvSpPr>
        <p:spPr>
          <a:noFill/>
        </p:spPr>
        <p:txBody>
          <a:bodyPr/>
          <a:lstStyle>
            <a:lvl1pPr defTabSz="762000">
              <a:defRPr sz="2400">
                <a:solidFill>
                  <a:schemeClr val="accent2"/>
                </a:solidFill>
                <a:latin typeface="Times New Roman" panose="02020603050405020304" pitchFamily="18" charset="0"/>
              </a:defRPr>
            </a:lvl1pPr>
            <a:lvl2pPr marL="742950" indent="-285750" defTabSz="762000">
              <a:defRPr sz="2400">
                <a:solidFill>
                  <a:schemeClr val="accent2"/>
                </a:solidFill>
                <a:latin typeface="Times New Roman" panose="02020603050405020304" pitchFamily="18" charset="0"/>
              </a:defRPr>
            </a:lvl2pPr>
            <a:lvl3pPr marL="1143000" indent="-228600" defTabSz="762000">
              <a:defRPr sz="2400">
                <a:solidFill>
                  <a:schemeClr val="accent2"/>
                </a:solidFill>
                <a:latin typeface="Times New Roman" panose="02020603050405020304" pitchFamily="18" charset="0"/>
              </a:defRPr>
            </a:lvl3pPr>
            <a:lvl4pPr marL="1600200" indent="-228600" defTabSz="762000">
              <a:defRPr sz="2400">
                <a:solidFill>
                  <a:schemeClr val="accent2"/>
                </a:solidFill>
                <a:latin typeface="Times New Roman" panose="02020603050405020304" pitchFamily="18" charset="0"/>
              </a:defRPr>
            </a:lvl4pPr>
            <a:lvl5pPr marL="2057400" indent="-228600" defTabSz="762000">
              <a:defRPr sz="2400">
                <a:solidFill>
                  <a:schemeClr val="accent2"/>
                </a:solidFill>
                <a:latin typeface="Times New Roman" panose="02020603050405020304" pitchFamily="18" charset="0"/>
              </a:defRPr>
            </a:lvl5pPr>
            <a:lvl6pPr marL="2514600" indent="-228600" defTabSz="762000" eaLnBrk="0" fontAlgn="base" hangingPunct="0">
              <a:spcBef>
                <a:spcPct val="0"/>
              </a:spcBef>
              <a:spcAft>
                <a:spcPct val="0"/>
              </a:spcAft>
              <a:defRPr sz="2400">
                <a:solidFill>
                  <a:schemeClr val="accent2"/>
                </a:solidFill>
                <a:latin typeface="Times New Roman" panose="02020603050405020304" pitchFamily="18" charset="0"/>
              </a:defRPr>
            </a:lvl6pPr>
            <a:lvl7pPr marL="2971800" indent="-228600" defTabSz="762000" eaLnBrk="0" fontAlgn="base" hangingPunct="0">
              <a:spcBef>
                <a:spcPct val="0"/>
              </a:spcBef>
              <a:spcAft>
                <a:spcPct val="0"/>
              </a:spcAft>
              <a:defRPr sz="2400">
                <a:solidFill>
                  <a:schemeClr val="accent2"/>
                </a:solidFill>
                <a:latin typeface="Times New Roman" panose="02020603050405020304" pitchFamily="18" charset="0"/>
              </a:defRPr>
            </a:lvl7pPr>
            <a:lvl8pPr marL="3429000" indent="-228600" defTabSz="762000" eaLnBrk="0" fontAlgn="base" hangingPunct="0">
              <a:spcBef>
                <a:spcPct val="0"/>
              </a:spcBef>
              <a:spcAft>
                <a:spcPct val="0"/>
              </a:spcAft>
              <a:defRPr sz="2400">
                <a:solidFill>
                  <a:schemeClr val="accent2"/>
                </a:solidFill>
                <a:latin typeface="Times New Roman" panose="02020603050405020304" pitchFamily="18" charset="0"/>
              </a:defRPr>
            </a:lvl8pPr>
            <a:lvl9pPr marL="3886200" indent="-228600" defTabSz="762000" eaLnBrk="0" fontAlgn="base" hangingPunct="0">
              <a:spcBef>
                <a:spcPct val="0"/>
              </a:spcBef>
              <a:spcAft>
                <a:spcPct val="0"/>
              </a:spcAft>
              <a:defRPr sz="2400">
                <a:solidFill>
                  <a:schemeClr val="accent2"/>
                </a:solidFill>
                <a:latin typeface="Times New Roman" panose="02020603050405020304" pitchFamily="18" charset="0"/>
              </a:defRPr>
            </a:lvl9pPr>
          </a:lstStyle>
          <a:p>
            <a:fld id="{3494DFA6-F56F-49A3-99F1-D563E9C64A70}" type="slidenum">
              <a:rPr lang="cs-CZ" altLang="cs-CZ" sz="1000" smtClean="0">
                <a:solidFill>
                  <a:schemeClr val="tx1"/>
                </a:solidFill>
              </a:rPr>
              <a:pPr/>
              <a:t>51</a:t>
            </a:fld>
            <a:endParaRPr lang="cs-CZ" altLang="cs-CZ" sz="1000" smtClean="0">
              <a:solidFill>
                <a:schemeClr val="tx1"/>
              </a:solidFill>
            </a:endParaRPr>
          </a:p>
        </p:txBody>
      </p:sp>
      <p:sp>
        <p:nvSpPr>
          <p:cNvPr id="108547" name="Rectangle 2"/>
          <p:cNvSpPr>
            <a:spLocks noChangeArrowheads="1"/>
          </p:cNvSpPr>
          <p:nvPr/>
        </p:nvSpPr>
        <p:spPr bwMode="auto">
          <a:xfrm>
            <a:off x="3775075" y="7938"/>
            <a:ext cx="2887663"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accent2"/>
                </a:solidFill>
                <a:latin typeface="Times New Roman" panose="02020603050405020304" pitchFamily="18" charset="0"/>
              </a:defRPr>
            </a:lvl1pPr>
            <a:lvl2pPr marL="742950" indent="-285750">
              <a:defRPr sz="2400">
                <a:solidFill>
                  <a:schemeClr val="accent2"/>
                </a:solidFill>
                <a:latin typeface="Times New Roman" panose="02020603050405020304" pitchFamily="18" charset="0"/>
              </a:defRPr>
            </a:lvl2pPr>
            <a:lvl3pPr marL="1143000" indent="-228600">
              <a:defRPr sz="2400">
                <a:solidFill>
                  <a:schemeClr val="accent2"/>
                </a:solidFill>
                <a:latin typeface="Times New Roman" panose="02020603050405020304" pitchFamily="18" charset="0"/>
              </a:defRPr>
            </a:lvl3pPr>
            <a:lvl4pPr marL="1600200" indent="-228600">
              <a:defRPr sz="2400">
                <a:solidFill>
                  <a:schemeClr val="accent2"/>
                </a:solidFill>
                <a:latin typeface="Times New Roman" panose="02020603050405020304" pitchFamily="18" charset="0"/>
              </a:defRPr>
            </a:lvl4pPr>
            <a:lvl5pPr marL="2057400" indent="-228600">
              <a:defRPr sz="2400">
                <a:solidFill>
                  <a:schemeClr val="accent2"/>
                </a:solidFill>
                <a:latin typeface="Times New Roman" panose="02020603050405020304" pitchFamily="18" charset="0"/>
              </a:defRPr>
            </a:lvl5pPr>
            <a:lvl6pPr marL="2514600" indent="-228600" eaLnBrk="0" fontAlgn="base" hangingPunct="0">
              <a:spcBef>
                <a:spcPct val="0"/>
              </a:spcBef>
              <a:spcAft>
                <a:spcPct val="0"/>
              </a:spcAft>
              <a:defRPr sz="2400">
                <a:solidFill>
                  <a:schemeClr val="accent2"/>
                </a:solidFill>
                <a:latin typeface="Times New Roman" panose="02020603050405020304" pitchFamily="18" charset="0"/>
              </a:defRPr>
            </a:lvl6pPr>
            <a:lvl7pPr marL="2971800" indent="-228600" eaLnBrk="0" fontAlgn="base" hangingPunct="0">
              <a:spcBef>
                <a:spcPct val="0"/>
              </a:spcBef>
              <a:spcAft>
                <a:spcPct val="0"/>
              </a:spcAft>
              <a:defRPr sz="2400">
                <a:solidFill>
                  <a:schemeClr val="accent2"/>
                </a:solidFill>
                <a:latin typeface="Times New Roman" panose="02020603050405020304" pitchFamily="18" charset="0"/>
              </a:defRPr>
            </a:lvl7pPr>
            <a:lvl8pPr marL="3429000" indent="-228600" eaLnBrk="0" fontAlgn="base" hangingPunct="0">
              <a:spcBef>
                <a:spcPct val="0"/>
              </a:spcBef>
              <a:spcAft>
                <a:spcPct val="0"/>
              </a:spcAft>
              <a:defRPr sz="2400">
                <a:solidFill>
                  <a:schemeClr val="accent2"/>
                </a:solidFill>
                <a:latin typeface="Times New Roman" panose="02020603050405020304" pitchFamily="18" charset="0"/>
              </a:defRPr>
            </a:lvl8pPr>
            <a:lvl9pPr marL="3886200" indent="-228600" eaLnBrk="0" fontAlgn="base" hangingPunct="0">
              <a:spcBef>
                <a:spcPct val="0"/>
              </a:spcBef>
              <a:spcAft>
                <a:spcPct val="0"/>
              </a:spcAft>
              <a:defRPr sz="2400">
                <a:solidFill>
                  <a:schemeClr val="accent2"/>
                </a:solidFill>
                <a:latin typeface="Times New Roman" panose="02020603050405020304" pitchFamily="18" charset="0"/>
              </a:defRPr>
            </a:lvl9pPr>
          </a:lstStyle>
          <a:p>
            <a:endParaRPr lang="cs-CZ" altLang="cs-CZ"/>
          </a:p>
        </p:txBody>
      </p:sp>
      <p:sp>
        <p:nvSpPr>
          <p:cNvPr id="108548" name="Rectangle 3"/>
          <p:cNvSpPr>
            <a:spLocks noChangeArrowheads="1"/>
          </p:cNvSpPr>
          <p:nvPr/>
        </p:nvSpPr>
        <p:spPr bwMode="auto">
          <a:xfrm>
            <a:off x="3775075" y="9399588"/>
            <a:ext cx="2887663"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9050" tIns="0" rIns="19050" bIns="0" anchor="b"/>
          <a:lstStyle>
            <a:lvl1pPr defTabSz="762000">
              <a:defRPr sz="2400">
                <a:solidFill>
                  <a:schemeClr val="accent2"/>
                </a:solidFill>
                <a:latin typeface="Times New Roman" panose="02020603050405020304" pitchFamily="18" charset="0"/>
              </a:defRPr>
            </a:lvl1pPr>
            <a:lvl2pPr marL="742950" indent="-285750" defTabSz="762000">
              <a:defRPr sz="2400">
                <a:solidFill>
                  <a:schemeClr val="accent2"/>
                </a:solidFill>
                <a:latin typeface="Times New Roman" panose="02020603050405020304" pitchFamily="18" charset="0"/>
              </a:defRPr>
            </a:lvl2pPr>
            <a:lvl3pPr marL="1143000" indent="-228600" defTabSz="762000">
              <a:defRPr sz="2400">
                <a:solidFill>
                  <a:schemeClr val="accent2"/>
                </a:solidFill>
                <a:latin typeface="Times New Roman" panose="02020603050405020304" pitchFamily="18" charset="0"/>
              </a:defRPr>
            </a:lvl3pPr>
            <a:lvl4pPr marL="1600200" indent="-228600" defTabSz="762000">
              <a:defRPr sz="2400">
                <a:solidFill>
                  <a:schemeClr val="accent2"/>
                </a:solidFill>
                <a:latin typeface="Times New Roman" panose="02020603050405020304" pitchFamily="18" charset="0"/>
              </a:defRPr>
            </a:lvl4pPr>
            <a:lvl5pPr marL="2057400" indent="-228600" defTabSz="762000">
              <a:defRPr sz="2400">
                <a:solidFill>
                  <a:schemeClr val="accent2"/>
                </a:solidFill>
                <a:latin typeface="Times New Roman" panose="02020603050405020304" pitchFamily="18" charset="0"/>
              </a:defRPr>
            </a:lvl5pPr>
            <a:lvl6pPr marL="2514600" indent="-228600" defTabSz="762000" eaLnBrk="0" fontAlgn="base" hangingPunct="0">
              <a:spcBef>
                <a:spcPct val="0"/>
              </a:spcBef>
              <a:spcAft>
                <a:spcPct val="0"/>
              </a:spcAft>
              <a:defRPr sz="2400">
                <a:solidFill>
                  <a:schemeClr val="accent2"/>
                </a:solidFill>
                <a:latin typeface="Times New Roman" panose="02020603050405020304" pitchFamily="18" charset="0"/>
              </a:defRPr>
            </a:lvl6pPr>
            <a:lvl7pPr marL="2971800" indent="-228600" defTabSz="762000" eaLnBrk="0" fontAlgn="base" hangingPunct="0">
              <a:spcBef>
                <a:spcPct val="0"/>
              </a:spcBef>
              <a:spcAft>
                <a:spcPct val="0"/>
              </a:spcAft>
              <a:defRPr sz="2400">
                <a:solidFill>
                  <a:schemeClr val="accent2"/>
                </a:solidFill>
                <a:latin typeface="Times New Roman" panose="02020603050405020304" pitchFamily="18" charset="0"/>
              </a:defRPr>
            </a:lvl7pPr>
            <a:lvl8pPr marL="3429000" indent="-228600" defTabSz="762000" eaLnBrk="0" fontAlgn="base" hangingPunct="0">
              <a:spcBef>
                <a:spcPct val="0"/>
              </a:spcBef>
              <a:spcAft>
                <a:spcPct val="0"/>
              </a:spcAft>
              <a:defRPr sz="2400">
                <a:solidFill>
                  <a:schemeClr val="accent2"/>
                </a:solidFill>
                <a:latin typeface="Times New Roman" panose="02020603050405020304" pitchFamily="18" charset="0"/>
              </a:defRPr>
            </a:lvl8pPr>
            <a:lvl9pPr marL="3886200" indent="-228600" defTabSz="762000" eaLnBrk="0" fontAlgn="base" hangingPunct="0">
              <a:spcBef>
                <a:spcPct val="0"/>
              </a:spcBef>
              <a:spcAft>
                <a:spcPct val="0"/>
              </a:spcAft>
              <a:defRPr sz="2400">
                <a:solidFill>
                  <a:schemeClr val="accent2"/>
                </a:solidFill>
                <a:latin typeface="Times New Roman" panose="02020603050405020304" pitchFamily="18" charset="0"/>
              </a:defRPr>
            </a:lvl9pPr>
          </a:lstStyle>
          <a:p>
            <a:pPr algn="r"/>
            <a:r>
              <a:rPr lang="cs-CZ" altLang="cs-CZ" sz="1000" i="1">
                <a:solidFill>
                  <a:schemeClr val="tx1"/>
                </a:solidFill>
              </a:rPr>
              <a:t>4</a:t>
            </a:r>
          </a:p>
        </p:txBody>
      </p:sp>
      <p:sp>
        <p:nvSpPr>
          <p:cNvPr id="108549" name="Rectangle 4"/>
          <p:cNvSpPr>
            <a:spLocks noChangeArrowheads="1"/>
          </p:cNvSpPr>
          <p:nvPr/>
        </p:nvSpPr>
        <p:spPr bwMode="auto">
          <a:xfrm>
            <a:off x="-1588" y="9399588"/>
            <a:ext cx="2887663"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accent2"/>
                </a:solidFill>
                <a:latin typeface="Times New Roman" panose="02020603050405020304" pitchFamily="18" charset="0"/>
              </a:defRPr>
            </a:lvl1pPr>
            <a:lvl2pPr marL="742950" indent="-285750">
              <a:defRPr sz="2400">
                <a:solidFill>
                  <a:schemeClr val="accent2"/>
                </a:solidFill>
                <a:latin typeface="Times New Roman" panose="02020603050405020304" pitchFamily="18" charset="0"/>
              </a:defRPr>
            </a:lvl2pPr>
            <a:lvl3pPr marL="1143000" indent="-228600">
              <a:defRPr sz="2400">
                <a:solidFill>
                  <a:schemeClr val="accent2"/>
                </a:solidFill>
                <a:latin typeface="Times New Roman" panose="02020603050405020304" pitchFamily="18" charset="0"/>
              </a:defRPr>
            </a:lvl3pPr>
            <a:lvl4pPr marL="1600200" indent="-228600">
              <a:defRPr sz="2400">
                <a:solidFill>
                  <a:schemeClr val="accent2"/>
                </a:solidFill>
                <a:latin typeface="Times New Roman" panose="02020603050405020304" pitchFamily="18" charset="0"/>
              </a:defRPr>
            </a:lvl4pPr>
            <a:lvl5pPr marL="2057400" indent="-228600">
              <a:defRPr sz="2400">
                <a:solidFill>
                  <a:schemeClr val="accent2"/>
                </a:solidFill>
                <a:latin typeface="Times New Roman" panose="02020603050405020304" pitchFamily="18" charset="0"/>
              </a:defRPr>
            </a:lvl5pPr>
            <a:lvl6pPr marL="2514600" indent="-228600" eaLnBrk="0" fontAlgn="base" hangingPunct="0">
              <a:spcBef>
                <a:spcPct val="0"/>
              </a:spcBef>
              <a:spcAft>
                <a:spcPct val="0"/>
              </a:spcAft>
              <a:defRPr sz="2400">
                <a:solidFill>
                  <a:schemeClr val="accent2"/>
                </a:solidFill>
                <a:latin typeface="Times New Roman" panose="02020603050405020304" pitchFamily="18" charset="0"/>
              </a:defRPr>
            </a:lvl6pPr>
            <a:lvl7pPr marL="2971800" indent="-228600" eaLnBrk="0" fontAlgn="base" hangingPunct="0">
              <a:spcBef>
                <a:spcPct val="0"/>
              </a:spcBef>
              <a:spcAft>
                <a:spcPct val="0"/>
              </a:spcAft>
              <a:defRPr sz="2400">
                <a:solidFill>
                  <a:schemeClr val="accent2"/>
                </a:solidFill>
                <a:latin typeface="Times New Roman" panose="02020603050405020304" pitchFamily="18" charset="0"/>
              </a:defRPr>
            </a:lvl7pPr>
            <a:lvl8pPr marL="3429000" indent="-228600" eaLnBrk="0" fontAlgn="base" hangingPunct="0">
              <a:spcBef>
                <a:spcPct val="0"/>
              </a:spcBef>
              <a:spcAft>
                <a:spcPct val="0"/>
              </a:spcAft>
              <a:defRPr sz="2400">
                <a:solidFill>
                  <a:schemeClr val="accent2"/>
                </a:solidFill>
                <a:latin typeface="Times New Roman" panose="02020603050405020304" pitchFamily="18" charset="0"/>
              </a:defRPr>
            </a:lvl8pPr>
            <a:lvl9pPr marL="3886200" indent="-228600" eaLnBrk="0" fontAlgn="base" hangingPunct="0">
              <a:spcBef>
                <a:spcPct val="0"/>
              </a:spcBef>
              <a:spcAft>
                <a:spcPct val="0"/>
              </a:spcAft>
              <a:defRPr sz="2400">
                <a:solidFill>
                  <a:schemeClr val="accent2"/>
                </a:solidFill>
                <a:latin typeface="Times New Roman" panose="02020603050405020304" pitchFamily="18" charset="0"/>
              </a:defRPr>
            </a:lvl9pPr>
          </a:lstStyle>
          <a:p>
            <a:endParaRPr lang="cs-CZ" altLang="cs-CZ"/>
          </a:p>
        </p:txBody>
      </p:sp>
      <p:sp>
        <p:nvSpPr>
          <p:cNvPr id="108550" name="Rectangle 5"/>
          <p:cNvSpPr>
            <a:spLocks noChangeArrowheads="1"/>
          </p:cNvSpPr>
          <p:nvPr/>
        </p:nvSpPr>
        <p:spPr bwMode="auto">
          <a:xfrm>
            <a:off x="-1588" y="7938"/>
            <a:ext cx="2887663"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accent2"/>
                </a:solidFill>
                <a:latin typeface="Times New Roman" panose="02020603050405020304" pitchFamily="18" charset="0"/>
              </a:defRPr>
            </a:lvl1pPr>
            <a:lvl2pPr marL="742950" indent="-285750">
              <a:defRPr sz="2400">
                <a:solidFill>
                  <a:schemeClr val="accent2"/>
                </a:solidFill>
                <a:latin typeface="Times New Roman" panose="02020603050405020304" pitchFamily="18" charset="0"/>
              </a:defRPr>
            </a:lvl2pPr>
            <a:lvl3pPr marL="1143000" indent="-228600">
              <a:defRPr sz="2400">
                <a:solidFill>
                  <a:schemeClr val="accent2"/>
                </a:solidFill>
                <a:latin typeface="Times New Roman" panose="02020603050405020304" pitchFamily="18" charset="0"/>
              </a:defRPr>
            </a:lvl3pPr>
            <a:lvl4pPr marL="1600200" indent="-228600">
              <a:defRPr sz="2400">
                <a:solidFill>
                  <a:schemeClr val="accent2"/>
                </a:solidFill>
                <a:latin typeface="Times New Roman" panose="02020603050405020304" pitchFamily="18" charset="0"/>
              </a:defRPr>
            </a:lvl4pPr>
            <a:lvl5pPr marL="2057400" indent="-228600">
              <a:defRPr sz="2400">
                <a:solidFill>
                  <a:schemeClr val="accent2"/>
                </a:solidFill>
                <a:latin typeface="Times New Roman" panose="02020603050405020304" pitchFamily="18" charset="0"/>
              </a:defRPr>
            </a:lvl5pPr>
            <a:lvl6pPr marL="2514600" indent="-228600" eaLnBrk="0" fontAlgn="base" hangingPunct="0">
              <a:spcBef>
                <a:spcPct val="0"/>
              </a:spcBef>
              <a:spcAft>
                <a:spcPct val="0"/>
              </a:spcAft>
              <a:defRPr sz="2400">
                <a:solidFill>
                  <a:schemeClr val="accent2"/>
                </a:solidFill>
                <a:latin typeface="Times New Roman" panose="02020603050405020304" pitchFamily="18" charset="0"/>
              </a:defRPr>
            </a:lvl6pPr>
            <a:lvl7pPr marL="2971800" indent="-228600" eaLnBrk="0" fontAlgn="base" hangingPunct="0">
              <a:spcBef>
                <a:spcPct val="0"/>
              </a:spcBef>
              <a:spcAft>
                <a:spcPct val="0"/>
              </a:spcAft>
              <a:defRPr sz="2400">
                <a:solidFill>
                  <a:schemeClr val="accent2"/>
                </a:solidFill>
                <a:latin typeface="Times New Roman" panose="02020603050405020304" pitchFamily="18" charset="0"/>
              </a:defRPr>
            </a:lvl7pPr>
            <a:lvl8pPr marL="3429000" indent="-228600" eaLnBrk="0" fontAlgn="base" hangingPunct="0">
              <a:spcBef>
                <a:spcPct val="0"/>
              </a:spcBef>
              <a:spcAft>
                <a:spcPct val="0"/>
              </a:spcAft>
              <a:defRPr sz="2400">
                <a:solidFill>
                  <a:schemeClr val="accent2"/>
                </a:solidFill>
                <a:latin typeface="Times New Roman" panose="02020603050405020304" pitchFamily="18" charset="0"/>
              </a:defRPr>
            </a:lvl8pPr>
            <a:lvl9pPr marL="3886200" indent="-228600" eaLnBrk="0" fontAlgn="base" hangingPunct="0">
              <a:spcBef>
                <a:spcPct val="0"/>
              </a:spcBef>
              <a:spcAft>
                <a:spcPct val="0"/>
              </a:spcAft>
              <a:defRPr sz="2400">
                <a:solidFill>
                  <a:schemeClr val="accent2"/>
                </a:solidFill>
                <a:latin typeface="Times New Roman" panose="02020603050405020304" pitchFamily="18" charset="0"/>
              </a:defRPr>
            </a:lvl9pPr>
          </a:lstStyle>
          <a:p>
            <a:endParaRPr lang="cs-CZ" altLang="cs-CZ"/>
          </a:p>
        </p:txBody>
      </p:sp>
      <p:sp>
        <p:nvSpPr>
          <p:cNvPr id="108551" name="Rectangle 6"/>
          <p:cNvSpPr>
            <a:spLocks noChangeArrowheads="1" noTextEdit="1"/>
          </p:cNvSpPr>
          <p:nvPr>
            <p:ph type="sldImg"/>
          </p:nvPr>
        </p:nvSpPr>
        <p:spPr>
          <a:xfrm>
            <a:off x="52388" y="746125"/>
            <a:ext cx="6556375" cy="3689350"/>
          </a:xfrm>
          <a:ln cap="flat"/>
        </p:spPr>
      </p:sp>
      <p:sp>
        <p:nvSpPr>
          <p:cNvPr id="108552" name="Rectangle 7"/>
          <p:cNvSpPr>
            <a:spLocks noGrp="1" noChangeArrowheads="1"/>
          </p:cNvSpPr>
          <p:nvPr>
            <p:ph type="body" idx="1"/>
          </p:nvPr>
        </p:nvSpPr>
        <p:spPr>
          <a:noFill/>
        </p:spPr>
        <p:txBody>
          <a:bodyPr/>
          <a:lstStyle/>
          <a:p>
            <a:endParaRPr lang="cs-CZ" altLang="cs-CZ" smtClean="0"/>
          </a:p>
        </p:txBody>
      </p:sp>
    </p:spTree>
    <p:extLst>
      <p:ext uri="{BB962C8B-B14F-4D97-AF65-F5344CB8AC3E}">
        <p14:creationId xmlns:p14="http://schemas.microsoft.com/office/powerpoint/2010/main" val="133661569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5"/>
          <p:cNvSpPr>
            <a:spLocks noGrp="1" noChangeArrowheads="1"/>
          </p:cNvSpPr>
          <p:nvPr>
            <p:ph type="sldNum" sz="quarter" idx="5"/>
          </p:nvPr>
        </p:nvSpPr>
        <p:spPr>
          <a:noFill/>
        </p:spPr>
        <p:txBody>
          <a:bodyPr/>
          <a:lstStyle>
            <a:lvl1pPr defTabSz="762000">
              <a:defRPr sz="2400">
                <a:solidFill>
                  <a:schemeClr val="accent2"/>
                </a:solidFill>
                <a:latin typeface="Times New Roman" panose="02020603050405020304" pitchFamily="18" charset="0"/>
              </a:defRPr>
            </a:lvl1pPr>
            <a:lvl2pPr marL="742950" indent="-285750" defTabSz="762000">
              <a:defRPr sz="2400">
                <a:solidFill>
                  <a:schemeClr val="accent2"/>
                </a:solidFill>
                <a:latin typeface="Times New Roman" panose="02020603050405020304" pitchFamily="18" charset="0"/>
              </a:defRPr>
            </a:lvl2pPr>
            <a:lvl3pPr marL="1143000" indent="-228600" defTabSz="762000">
              <a:defRPr sz="2400">
                <a:solidFill>
                  <a:schemeClr val="accent2"/>
                </a:solidFill>
                <a:latin typeface="Times New Roman" panose="02020603050405020304" pitchFamily="18" charset="0"/>
              </a:defRPr>
            </a:lvl3pPr>
            <a:lvl4pPr marL="1600200" indent="-228600" defTabSz="762000">
              <a:defRPr sz="2400">
                <a:solidFill>
                  <a:schemeClr val="accent2"/>
                </a:solidFill>
                <a:latin typeface="Times New Roman" panose="02020603050405020304" pitchFamily="18" charset="0"/>
              </a:defRPr>
            </a:lvl4pPr>
            <a:lvl5pPr marL="2057400" indent="-228600" defTabSz="762000">
              <a:defRPr sz="2400">
                <a:solidFill>
                  <a:schemeClr val="accent2"/>
                </a:solidFill>
                <a:latin typeface="Times New Roman" panose="02020603050405020304" pitchFamily="18" charset="0"/>
              </a:defRPr>
            </a:lvl5pPr>
            <a:lvl6pPr marL="2514600" indent="-228600" defTabSz="762000" eaLnBrk="0" fontAlgn="base" hangingPunct="0">
              <a:spcBef>
                <a:spcPct val="0"/>
              </a:spcBef>
              <a:spcAft>
                <a:spcPct val="0"/>
              </a:spcAft>
              <a:defRPr sz="2400">
                <a:solidFill>
                  <a:schemeClr val="accent2"/>
                </a:solidFill>
                <a:latin typeface="Times New Roman" panose="02020603050405020304" pitchFamily="18" charset="0"/>
              </a:defRPr>
            </a:lvl6pPr>
            <a:lvl7pPr marL="2971800" indent="-228600" defTabSz="762000" eaLnBrk="0" fontAlgn="base" hangingPunct="0">
              <a:spcBef>
                <a:spcPct val="0"/>
              </a:spcBef>
              <a:spcAft>
                <a:spcPct val="0"/>
              </a:spcAft>
              <a:defRPr sz="2400">
                <a:solidFill>
                  <a:schemeClr val="accent2"/>
                </a:solidFill>
                <a:latin typeface="Times New Roman" panose="02020603050405020304" pitchFamily="18" charset="0"/>
              </a:defRPr>
            </a:lvl7pPr>
            <a:lvl8pPr marL="3429000" indent="-228600" defTabSz="762000" eaLnBrk="0" fontAlgn="base" hangingPunct="0">
              <a:spcBef>
                <a:spcPct val="0"/>
              </a:spcBef>
              <a:spcAft>
                <a:spcPct val="0"/>
              </a:spcAft>
              <a:defRPr sz="2400">
                <a:solidFill>
                  <a:schemeClr val="accent2"/>
                </a:solidFill>
                <a:latin typeface="Times New Roman" panose="02020603050405020304" pitchFamily="18" charset="0"/>
              </a:defRPr>
            </a:lvl8pPr>
            <a:lvl9pPr marL="3886200" indent="-228600" defTabSz="762000" eaLnBrk="0" fontAlgn="base" hangingPunct="0">
              <a:spcBef>
                <a:spcPct val="0"/>
              </a:spcBef>
              <a:spcAft>
                <a:spcPct val="0"/>
              </a:spcAft>
              <a:defRPr sz="2400">
                <a:solidFill>
                  <a:schemeClr val="accent2"/>
                </a:solidFill>
                <a:latin typeface="Times New Roman" panose="02020603050405020304" pitchFamily="18" charset="0"/>
              </a:defRPr>
            </a:lvl9pPr>
          </a:lstStyle>
          <a:p>
            <a:fld id="{B367C268-3890-42A6-ACCB-01A90315010B}" type="slidenum">
              <a:rPr lang="cs-CZ" altLang="cs-CZ" sz="1000" smtClean="0">
                <a:solidFill>
                  <a:schemeClr val="tx1"/>
                </a:solidFill>
              </a:rPr>
              <a:pPr/>
              <a:t>52</a:t>
            </a:fld>
            <a:endParaRPr lang="cs-CZ" altLang="cs-CZ" sz="1000" smtClean="0">
              <a:solidFill>
                <a:schemeClr val="tx1"/>
              </a:solidFill>
            </a:endParaRPr>
          </a:p>
        </p:txBody>
      </p:sp>
      <p:sp>
        <p:nvSpPr>
          <p:cNvPr id="110595" name="Rectangle 2"/>
          <p:cNvSpPr>
            <a:spLocks noChangeArrowheads="1"/>
          </p:cNvSpPr>
          <p:nvPr/>
        </p:nvSpPr>
        <p:spPr bwMode="auto">
          <a:xfrm>
            <a:off x="3775075" y="7938"/>
            <a:ext cx="2887663"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accent2"/>
                </a:solidFill>
                <a:latin typeface="Times New Roman" panose="02020603050405020304" pitchFamily="18" charset="0"/>
              </a:defRPr>
            </a:lvl1pPr>
            <a:lvl2pPr marL="742950" indent="-285750">
              <a:defRPr sz="2400">
                <a:solidFill>
                  <a:schemeClr val="accent2"/>
                </a:solidFill>
                <a:latin typeface="Times New Roman" panose="02020603050405020304" pitchFamily="18" charset="0"/>
              </a:defRPr>
            </a:lvl2pPr>
            <a:lvl3pPr marL="1143000" indent="-228600">
              <a:defRPr sz="2400">
                <a:solidFill>
                  <a:schemeClr val="accent2"/>
                </a:solidFill>
                <a:latin typeface="Times New Roman" panose="02020603050405020304" pitchFamily="18" charset="0"/>
              </a:defRPr>
            </a:lvl3pPr>
            <a:lvl4pPr marL="1600200" indent="-228600">
              <a:defRPr sz="2400">
                <a:solidFill>
                  <a:schemeClr val="accent2"/>
                </a:solidFill>
                <a:latin typeface="Times New Roman" panose="02020603050405020304" pitchFamily="18" charset="0"/>
              </a:defRPr>
            </a:lvl4pPr>
            <a:lvl5pPr marL="2057400" indent="-228600">
              <a:defRPr sz="2400">
                <a:solidFill>
                  <a:schemeClr val="accent2"/>
                </a:solidFill>
                <a:latin typeface="Times New Roman" panose="02020603050405020304" pitchFamily="18" charset="0"/>
              </a:defRPr>
            </a:lvl5pPr>
            <a:lvl6pPr marL="2514600" indent="-228600" eaLnBrk="0" fontAlgn="base" hangingPunct="0">
              <a:spcBef>
                <a:spcPct val="0"/>
              </a:spcBef>
              <a:spcAft>
                <a:spcPct val="0"/>
              </a:spcAft>
              <a:defRPr sz="2400">
                <a:solidFill>
                  <a:schemeClr val="accent2"/>
                </a:solidFill>
                <a:latin typeface="Times New Roman" panose="02020603050405020304" pitchFamily="18" charset="0"/>
              </a:defRPr>
            </a:lvl6pPr>
            <a:lvl7pPr marL="2971800" indent="-228600" eaLnBrk="0" fontAlgn="base" hangingPunct="0">
              <a:spcBef>
                <a:spcPct val="0"/>
              </a:spcBef>
              <a:spcAft>
                <a:spcPct val="0"/>
              </a:spcAft>
              <a:defRPr sz="2400">
                <a:solidFill>
                  <a:schemeClr val="accent2"/>
                </a:solidFill>
                <a:latin typeface="Times New Roman" panose="02020603050405020304" pitchFamily="18" charset="0"/>
              </a:defRPr>
            </a:lvl7pPr>
            <a:lvl8pPr marL="3429000" indent="-228600" eaLnBrk="0" fontAlgn="base" hangingPunct="0">
              <a:spcBef>
                <a:spcPct val="0"/>
              </a:spcBef>
              <a:spcAft>
                <a:spcPct val="0"/>
              </a:spcAft>
              <a:defRPr sz="2400">
                <a:solidFill>
                  <a:schemeClr val="accent2"/>
                </a:solidFill>
                <a:latin typeface="Times New Roman" panose="02020603050405020304" pitchFamily="18" charset="0"/>
              </a:defRPr>
            </a:lvl8pPr>
            <a:lvl9pPr marL="3886200" indent="-228600" eaLnBrk="0" fontAlgn="base" hangingPunct="0">
              <a:spcBef>
                <a:spcPct val="0"/>
              </a:spcBef>
              <a:spcAft>
                <a:spcPct val="0"/>
              </a:spcAft>
              <a:defRPr sz="2400">
                <a:solidFill>
                  <a:schemeClr val="accent2"/>
                </a:solidFill>
                <a:latin typeface="Times New Roman" panose="02020603050405020304" pitchFamily="18" charset="0"/>
              </a:defRPr>
            </a:lvl9pPr>
          </a:lstStyle>
          <a:p>
            <a:endParaRPr lang="cs-CZ" altLang="cs-CZ"/>
          </a:p>
        </p:txBody>
      </p:sp>
      <p:sp>
        <p:nvSpPr>
          <p:cNvPr id="110596" name="Rectangle 3"/>
          <p:cNvSpPr>
            <a:spLocks noChangeArrowheads="1"/>
          </p:cNvSpPr>
          <p:nvPr/>
        </p:nvSpPr>
        <p:spPr bwMode="auto">
          <a:xfrm>
            <a:off x="3775075" y="9399588"/>
            <a:ext cx="2887663"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9050" tIns="0" rIns="19050" bIns="0" anchor="b"/>
          <a:lstStyle>
            <a:lvl1pPr defTabSz="762000">
              <a:defRPr sz="2400">
                <a:solidFill>
                  <a:schemeClr val="accent2"/>
                </a:solidFill>
                <a:latin typeface="Times New Roman" panose="02020603050405020304" pitchFamily="18" charset="0"/>
              </a:defRPr>
            </a:lvl1pPr>
            <a:lvl2pPr marL="742950" indent="-285750" defTabSz="762000">
              <a:defRPr sz="2400">
                <a:solidFill>
                  <a:schemeClr val="accent2"/>
                </a:solidFill>
                <a:latin typeface="Times New Roman" panose="02020603050405020304" pitchFamily="18" charset="0"/>
              </a:defRPr>
            </a:lvl2pPr>
            <a:lvl3pPr marL="1143000" indent="-228600" defTabSz="762000">
              <a:defRPr sz="2400">
                <a:solidFill>
                  <a:schemeClr val="accent2"/>
                </a:solidFill>
                <a:latin typeface="Times New Roman" panose="02020603050405020304" pitchFamily="18" charset="0"/>
              </a:defRPr>
            </a:lvl3pPr>
            <a:lvl4pPr marL="1600200" indent="-228600" defTabSz="762000">
              <a:defRPr sz="2400">
                <a:solidFill>
                  <a:schemeClr val="accent2"/>
                </a:solidFill>
                <a:latin typeface="Times New Roman" panose="02020603050405020304" pitchFamily="18" charset="0"/>
              </a:defRPr>
            </a:lvl4pPr>
            <a:lvl5pPr marL="2057400" indent="-228600" defTabSz="762000">
              <a:defRPr sz="2400">
                <a:solidFill>
                  <a:schemeClr val="accent2"/>
                </a:solidFill>
                <a:latin typeface="Times New Roman" panose="02020603050405020304" pitchFamily="18" charset="0"/>
              </a:defRPr>
            </a:lvl5pPr>
            <a:lvl6pPr marL="2514600" indent="-228600" defTabSz="762000" eaLnBrk="0" fontAlgn="base" hangingPunct="0">
              <a:spcBef>
                <a:spcPct val="0"/>
              </a:spcBef>
              <a:spcAft>
                <a:spcPct val="0"/>
              </a:spcAft>
              <a:defRPr sz="2400">
                <a:solidFill>
                  <a:schemeClr val="accent2"/>
                </a:solidFill>
                <a:latin typeface="Times New Roman" panose="02020603050405020304" pitchFamily="18" charset="0"/>
              </a:defRPr>
            </a:lvl6pPr>
            <a:lvl7pPr marL="2971800" indent="-228600" defTabSz="762000" eaLnBrk="0" fontAlgn="base" hangingPunct="0">
              <a:spcBef>
                <a:spcPct val="0"/>
              </a:spcBef>
              <a:spcAft>
                <a:spcPct val="0"/>
              </a:spcAft>
              <a:defRPr sz="2400">
                <a:solidFill>
                  <a:schemeClr val="accent2"/>
                </a:solidFill>
                <a:latin typeface="Times New Roman" panose="02020603050405020304" pitchFamily="18" charset="0"/>
              </a:defRPr>
            </a:lvl7pPr>
            <a:lvl8pPr marL="3429000" indent="-228600" defTabSz="762000" eaLnBrk="0" fontAlgn="base" hangingPunct="0">
              <a:spcBef>
                <a:spcPct val="0"/>
              </a:spcBef>
              <a:spcAft>
                <a:spcPct val="0"/>
              </a:spcAft>
              <a:defRPr sz="2400">
                <a:solidFill>
                  <a:schemeClr val="accent2"/>
                </a:solidFill>
                <a:latin typeface="Times New Roman" panose="02020603050405020304" pitchFamily="18" charset="0"/>
              </a:defRPr>
            </a:lvl8pPr>
            <a:lvl9pPr marL="3886200" indent="-228600" defTabSz="762000" eaLnBrk="0" fontAlgn="base" hangingPunct="0">
              <a:spcBef>
                <a:spcPct val="0"/>
              </a:spcBef>
              <a:spcAft>
                <a:spcPct val="0"/>
              </a:spcAft>
              <a:defRPr sz="2400">
                <a:solidFill>
                  <a:schemeClr val="accent2"/>
                </a:solidFill>
                <a:latin typeface="Times New Roman" panose="02020603050405020304" pitchFamily="18" charset="0"/>
              </a:defRPr>
            </a:lvl9pPr>
          </a:lstStyle>
          <a:p>
            <a:pPr algn="r"/>
            <a:r>
              <a:rPr lang="cs-CZ" altLang="cs-CZ" sz="1000" i="1">
                <a:solidFill>
                  <a:schemeClr val="tx1"/>
                </a:solidFill>
              </a:rPr>
              <a:t>4</a:t>
            </a:r>
          </a:p>
        </p:txBody>
      </p:sp>
      <p:sp>
        <p:nvSpPr>
          <p:cNvPr id="110597" name="Rectangle 4"/>
          <p:cNvSpPr>
            <a:spLocks noChangeArrowheads="1"/>
          </p:cNvSpPr>
          <p:nvPr/>
        </p:nvSpPr>
        <p:spPr bwMode="auto">
          <a:xfrm>
            <a:off x="-1588" y="9399588"/>
            <a:ext cx="2887663"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accent2"/>
                </a:solidFill>
                <a:latin typeface="Times New Roman" panose="02020603050405020304" pitchFamily="18" charset="0"/>
              </a:defRPr>
            </a:lvl1pPr>
            <a:lvl2pPr marL="742950" indent="-285750">
              <a:defRPr sz="2400">
                <a:solidFill>
                  <a:schemeClr val="accent2"/>
                </a:solidFill>
                <a:latin typeface="Times New Roman" panose="02020603050405020304" pitchFamily="18" charset="0"/>
              </a:defRPr>
            </a:lvl2pPr>
            <a:lvl3pPr marL="1143000" indent="-228600">
              <a:defRPr sz="2400">
                <a:solidFill>
                  <a:schemeClr val="accent2"/>
                </a:solidFill>
                <a:latin typeface="Times New Roman" panose="02020603050405020304" pitchFamily="18" charset="0"/>
              </a:defRPr>
            </a:lvl3pPr>
            <a:lvl4pPr marL="1600200" indent="-228600">
              <a:defRPr sz="2400">
                <a:solidFill>
                  <a:schemeClr val="accent2"/>
                </a:solidFill>
                <a:latin typeface="Times New Roman" panose="02020603050405020304" pitchFamily="18" charset="0"/>
              </a:defRPr>
            </a:lvl4pPr>
            <a:lvl5pPr marL="2057400" indent="-228600">
              <a:defRPr sz="2400">
                <a:solidFill>
                  <a:schemeClr val="accent2"/>
                </a:solidFill>
                <a:latin typeface="Times New Roman" panose="02020603050405020304" pitchFamily="18" charset="0"/>
              </a:defRPr>
            </a:lvl5pPr>
            <a:lvl6pPr marL="2514600" indent="-228600" eaLnBrk="0" fontAlgn="base" hangingPunct="0">
              <a:spcBef>
                <a:spcPct val="0"/>
              </a:spcBef>
              <a:spcAft>
                <a:spcPct val="0"/>
              </a:spcAft>
              <a:defRPr sz="2400">
                <a:solidFill>
                  <a:schemeClr val="accent2"/>
                </a:solidFill>
                <a:latin typeface="Times New Roman" panose="02020603050405020304" pitchFamily="18" charset="0"/>
              </a:defRPr>
            </a:lvl6pPr>
            <a:lvl7pPr marL="2971800" indent="-228600" eaLnBrk="0" fontAlgn="base" hangingPunct="0">
              <a:spcBef>
                <a:spcPct val="0"/>
              </a:spcBef>
              <a:spcAft>
                <a:spcPct val="0"/>
              </a:spcAft>
              <a:defRPr sz="2400">
                <a:solidFill>
                  <a:schemeClr val="accent2"/>
                </a:solidFill>
                <a:latin typeface="Times New Roman" panose="02020603050405020304" pitchFamily="18" charset="0"/>
              </a:defRPr>
            </a:lvl7pPr>
            <a:lvl8pPr marL="3429000" indent="-228600" eaLnBrk="0" fontAlgn="base" hangingPunct="0">
              <a:spcBef>
                <a:spcPct val="0"/>
              </a:spcBef>
              <a:spcAft>
                <a:spcPct val="0"/>
              </a:spcAft>
              <a:defRPr sz="2400">
                <a:solidFill>
                  <a:schemeClr val="accent2"/>
                </a:solidFill>
                <a:latin typeface="Times New Roman" panose="02020603050405020304" pitchFamily="18" charset="0"/>
              </a:defRPr>
            </a:lvl8pPr>
            <a:lvl9pPr marL="3886200" indent="-228600" eaLnBrk="0" fontAlgn="base" hangingPunct="0">
              <a:spcBef>
                <a:spcPct val="0"/>
              </a:spcBef>
              <a:spcAft>
                <a:spcPct val="0"/>
              </a:spcAft>
              <a:defRPr sz="2400">
                <a:solidFill>
                  <a:schemeClr val="accent2"/>
                </a:solidFill>
                <a:latin typeface="Times New Roman" panose="02020603050405020304" pitchFamily="18" charset="0"/>
              </a:defRPr>
            </a:lvl9pPr>
          </a:lstStyle>
          <a:p>
            <a:endParaRPr lang="cs-CZ" altLang="cs-CZ"/>
          </a:p>
        </p:txBody>
      </p:sp>
      <p:sp>
        <p:nvSpPr>
          <p:cNvPr id="110598" name="Rectangle 5"/>
          <p:cNvSpPr>
            <a:spLocks noChangeArrowheads="1"/>
          </p:cNvSpPr>
          <p:nvPr/>
        </p:nvSpPr>
        <p:spPr bwMode="auto">
          <a:xfrm>
            <a:off x="-1588" y="7938"/>
            <a:ext cx="2887663"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accent2"/>
                </a:solidFill>
                <a:latin typeface="Times New Roman" panose="02020603050405020304" pitchFamily="18" charset="0"/>
              </a:defRPr>
            </a:lvl1pPr>
            <a:lvl2pPr marL="742950" indent="-285750">
              <a:defRPr sz="2400">
                <a:solidFill>
                  <a:schemeClr val="accent2"/>
                </a:solidFill>
                <a:latin typeface="Times New Roman" panose="02020603050405020304" pitchFamily="18" charset="0"/>
              </a:defRPr>
            </a:lvl2pPr>
            <a:lvl3pPr marL="1143000" indent="-228600">
              <a:defRPr sz="2400">
                <a:solidFill>
                  <a:schemeClr val="accent2"/>
                </a:solidFill>
                <a:latin typeface="Times New Roman" panose="02020603050405020304" pitchFamily="18" charset="0"/>
              </a:defRPr>
            </a:lvl3pPr>
            <a:lvl4pPr marL="1600200" indent="-228600">
              <a:defRPr sz="2400">
                <a:solidFill>
                  <a:schemeClr val="accent2"/>
                </a:solidFill>
                <a:latin typeface="Times New Roman" panose="02020603050405020304" pitchFamily="18" charset="0"/>
              </a:defRPr>
            </a:lvl4pPr>
            <a:lvl5pPr marL="2057400" indent="-228600">
              <a:defRPr sz="2400">
                <a:solidFill>
                  <a:schemeClr val="accent2"/>
                </a:solidFill>
                <a:latin typeface="Times New Roman" panose="02020603050405020304" pitchFamily="18" charset="0"/>
              </a:defRPr>
            </a:lvl5pPr>
            <a:lvl6pPr marL="2514600" indent="-228600" eaLnBrk="0" fontAlgn="base" hangingPunct="0">
              <a:spcBef>
                <a:spcPct val="0"/>
              </a:spcBef>
              <a:spcAft>
                <a:spcPct val="0"/>
              </a:spcAft>
              <a:defRPr sz="2400">
                <a:solidFill>
                  <a:schemeClr val="accent2"/>
                </a:solidFill>
                <a:latin typeface="Times New Roman" panose="02020603050405020304" pitchFamily="18" charset="0"/>
              </a:defRPr>
            </a:lvl6pPr>
            <a:lvl7pPr marL="2971800" indent="-228600" eaLnBrk="0" fontAlgn="base" hangingPunct="0">
              <a:spcBef>
                <a:spcPct val="0"/>
              </a:spcBef>
              <a:spcAft>
                <a:spcPct val="0"/>
              </a:spcAft>
              <a:defRPr sz="2400">
                <a:solidFill>
                  <a:schemeClr val="accent2"/>
                </a:solidFill>
                <a:latin typeface="Times New Roman" panose="02020603050405020304" pitchFamily="18" charset="0"/>
              </a:defRPr>
            </a:lvl7pPr>
            <a:lvl8pPr marL="3429000" indent="-228600" eaLnBrk="0" fontAlgn="base" hangingPunct="0">
              <a:spcBef>
                <a:spcPct val="0"/>
              </a:spcBef>
              <a:spcAft>
                <a:spcPct val="0"/>
              </a:spcAft>
              <a:defRPr sz="2400">
                <a:solidFill>
                  <a:schemeClr val="accent2"/>
                </a:solidFill>
                <a:latin typeface="Times New Roman" panose="02020603050405020304" pitchFamily="18" charset="0"/>
              </a:defRPr>
            </a:lvl8pPr>
            <a:lvl9pPr marL="3886200" indent="-228600" eaLnBrk="0" fontAlgn="base" hangingPunct="0">
              <a:spcBef>
                <a:spcPct val="0"/>
              </a:spcBef>
              <a:spcAft>
                <a:spcPct val="0"/>
              </a:spcAft>
              <a:defRPr sz="2400">
                <a:solidFill>
                  <a:schemeClr val="accent2"/>
                </a:solidFill>
                <a:latin typeface="Times New Roman" panose="02020603050405020304" pitchFamily="18" charset="0"/>
              </a:defRPr>
            </a:lvl9pPr>
          </a:lstStyle>
          <a:p>
            <a:endParaRPr lang="cs-CZ" altLang="cs-CZ"/>
          </a:p>
        </p:txBody>
      </p:sp>
      <p:sp>
        <p:nvSpPr>
          <p:cNvPr id="110599" name="Rectangle 6"/>
          <p:cNvSpPr>
            <a:spLocks noChangeArrowheads="1" noTextEdit="1"/>
          </p:cNvSpPr>
          <p:nvPr>
            <p:ph type="sldImg"/>
          </p:nvPr>
        </p:nvSpPr>
        <p:spPr>
          <a:xfrm>
            <a:off x="52388" y="746125"/>
            <a:ext cx="6556375" cy="3689350"/>
          </a:xfrm>
          <a:ln cap="flat"/>
        </p:spPr>
      </p:sp>
      <p:sp>
        <p:nvSpPr>
          <p:cNvPr id="110600" name="Rectangle 7"/>
          <p:cNvSpPr>
            <a:spLocks noGrp="1" noChangeArrowheads="1"/>
          </p:cNvSpPr>
          <p:nvPr>
            <p:ph type="body" idx="1"/>
          </p:nvPr>
        </p:nvSpPr>
        <p:spPr>
          <a:noFill/>
        </p:spPr>
        <p:txBody>
          <a:bodyPr/>
          <a:lstStyle/>
          <a:p>
            <a:endParaRPr lang="cs-CZ" altLang="cs-CZ" smtClean="0"/>
          </a:p>
        </p:txBody>
      </p:sp>
    </p:spTree>
    <p:extLst>
      <p:ext uri="{BB962C8B-B14F-4D97-AF65-F5344CB8AC3E}">
        <p14:creationId xmlns:p14="http://schemas.microsoft.com/office/powerpoint/2010/main" val="34520504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5"/>
          <p:cNvSpPr>
            <a:spLocks noGrp="1" noChangeArrowheads="1"/>
          </p:cNvSpPr>
          <p:nvPr>
            <p:ph type="sldNum" sz="quarter" idx="5"/>
          </p:nvPr>
        </p:nvSpPr>
        <p:spPr>
          <a:noFill/>
        </p:spPr>
        <p:txBody>
          <a:bodyPr/>
          <a:lstStyle>
            <a:lvl1pPr defTabSz="762000">
              <a:defRPr sz="2400">
                <a:solidFill>
                  <a:schemeClr val="accent2"/>
                </a:solidFill>
                <a:latin typeface="Times New Roman" panose="02020603050405020304" pitchFamily="18" charset="0"/>
              </a:defRPr>
            </a:lvl1pPr>
            <a:lvl2pPr marL="742950" indent="-285750" defTabSz="762000">
              <a:defRPr sz="2400">
                <a:solidFill>
                  <a:schemeClr val="accent2"/>
                </a:solidFill>
                <a:latin typeface="Times New Roman" panose="02020603050405020304" pitchFamily="18" charset="0"/>
              </a:defRPr>
            </a:lvl2pPr>
            <a:lvl3pPr marL="1143000" indent="-228600" defTabSz="762000">
              <a:defRPr sz="2400">
                <a:solidFill>
                  <a:schemeClr val="accent2"/>
                </a:solidFill>
                <a:latin typeface="Times New Roman" panose="02020603050405020304" pitchFamily="18" charset="0"/>
              </a:defRPr>
            </a:lvl3pPr>
            <a:lvl4pPr marL="1600200" indent="-228600" defTabSz="762000">
              <a:defRPr sz="2400">
                <a:solidFill>
                  <a:schemeClr val="accent2"/>
                </a:solidFill>
                <a:latin typeface="Times New Roman" panose="02020603050405020304" pitchFamily="18" charset="0"/>
              </a:defRPr>
            </a:lvl4pPr>
            <a:lvl5pPr marL="2057400" indent="-228600" defTabSz="762000">
              <a:defRPr sz="2400">
                <a:solidFill>
                  <a:schemeClr val="accent2"/>
                </a:solidFill>
                <a:latin typeface="Times New Roman" panose="02020603050405020304" pitchFamily="18" charset="0"/>
              </a:defRPr>
            </a:lvl5pPr>
            <a:lvl6pPr marL="2514600" indent="-228600" defTabSz="762000" eaLnBrk="0" fontAlgn="base" hangingPunct="0">
              <a:spcBef>
                <a:spcPct val="0"/>
              </a:spcBef>
              <a:spcAft>
                <a:spcPct val="0"/>
              </a:spcAft>
              <a:defRPr sz="2400">
                <a:solidFill>
                  <a:schemeClr val="accent2"/>
                </a:solidFill>
                <a:latin typeface="Times New Roman" panose="02020603050405020304" pitchFamily="18" charset="0"/>
              </a:defRPr>
            </a:lvl6pPr>
            <a:lvl7pPr marL="2971800" indent="-228600" defTabSz="762000" eaLnBrk="0" fontAlgn="base" hangingPunct="0">
              <a:spcBef>
                <a:spcPct val="0"/>
              </a:spcBef>
              <a:spcAft>
                <a:spcPct val="0"/>
              </a:spcAft>
              <a:defRPr sz="2400">
                <a:solidFill>
                  <a:schemeClr val="accent2"/>
                </a:solidFill>
                <a:latin typeface="Times New Roman" panose="02020603050405020304" pitchFamily="18" charset="0"/>
              </a:defRPr>
            </a:lvl7pPr>
            <a:lvl8pPr marL="3429000" indent="-228600" defTabSz="762000" eaLnBrk="0" fontAlgn="base" hangingPunct="0">
              <a:spcBef>
                <a:spcPct val="0"/>
              </a:spcBef>
              <a:spcAft>
                <a:spcPct val="0"/>
              </a:spcAft>
              <a:defRPr sz="2400">
                <a:solidFill>
                  <a:schemeClr val="accent2"/>
                </a:solidFill>
                <a:latin typeface="Times New Roman" panose="02020603050405020304" pitchFamily="18" charset="0"/>
              </a:defRPr>
            </a:lvl8pPr>
            <a:lvl9pPr marL="3886200" indent="-228600" defTabSz="762000" eaLnBrk="0" fontAlgn="base" hangingPunct="0">
              <a:spcBef>
                <a:spcPct val="0"/>
              </a:spcBef>
              <a:spcAft>
                <a:spcPct val="0"/>
              </a:spcAft>
              <a:defRPr sz="2400">
                <a:solidFill>
                  <a:schemeClr val="accent2"/>
                </a:solidFill>
                <a:latin typeface="Times New Roman" panose="02020603050405020304" pitchFamily="18" charset="0"/>
              </a:defRPr>
            </a:lvl9pPr>
          </a:lstStyle>
          <a:p>
            <a:fld id="{AA6E0FB4-082D-474C-99C1-79F48A77CF25}" type="slidenum">
              <a:rPr lang="cs-CZ" altLang="cs-CZ" sz="1000" smtClean="0">
                <a:solidFill>
                  <a:srgbClr val="000000"/>
                </a:solidFill>
              </a:rPr>
              <a:pPr/>
              <a:t>4</a:t>
            </a:fld>
            <a:endParaRPr lang="cs-CZ" altLang="cs-CZ" sz="1000" smtClean="0">
              <a:solidFill>
                <a:srgbClr val="000000"/>
              </a:solidFill>
            </a:endParaRPr>
          </a:p>
        </p:txBody>
      </p:sp>
      <p:sp>
        <p:nvSpPr>
          <p:cNvPr id="324610" name="Rectangle 2"/>
          <p:cNvSpPr>
            <a:spLocks noChangeArrowheads="1"/>
          </p:cNvSpPr>
          <p:nvPr/>
        </p:nvSpPr>
        <p:spPr bwMode="auto">
          <a:xfrm>
            <a:off x="3775075" y="7938"/>
            <a:ext cx="2887663"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cs-CZ" sz="2800">
              <a:solidFill>
                <a:srgbClr val="00AE00"/>
              </a:solidFill>
              <a:effectLst>
                <a:outerShdw blurRad="38100" dist="38100" dir="2700000" algn="tl">
                  <a:srgbClr val="000000">
                    <a:alpha val="43137"/>
                  </a:srgbClr>
                </a:outerShdw>
              </a:effectLst>
            </a:endParaRPr>
          </a:p>
        </p:txBody>
      </p:sp>
      <p:sp>
        <p:nvSpPr>
          <p:cNvPr id="18436" name="Rectangle 3"/>
          <p:cNvSpPr>
            <a:spLocks noChangeArrowheads="1"/>
          </p:cNvSpPr>
          <p:nvPr/>
        </p:nvSpPr>
        <p:spPr bwMode="auto">
          <a:xfrm>
            <a:off x="3775075" y="9399588"/>
            <a:ext cx="2887663"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9050" tIns="0" rIns="19050" bIns="0" anchor="b"/>
          <a:lstStyle>
            <a:lvl1pPr defTabSz="762000">
              <a:defRPr sz="2400">
                <a:solidFill>
                  <a:schemeClr val="accent2"/>
                </a:solidFill>
                <a:latin typeface="Times New Roman" panose="02020603050405020304" pitchFamily="18" charset="0"/>
              </a:defRPr>
            </a:lvl1pPr>
            <a:lvl2pPr marL="742950" indent="-285750" defTabSz="762000">
              <a:defRPr sz="2400">
                <a:solidFill>
                  <a:schemeClr val="accent2"/>
                </a:solidFill>
                <a:latin typeface="Times New Roman" panose="02020603050405020304" pitchFamily="18" charset="0"/>
              </a:defRPr>
            </a:lvl2pPr>
            <a:lvl3pPr marL="1143000" indent="-228600" defTabSz="762000">
              <a:defRPr sz="2400">
                <a:solidFill>
                  <a:schemeClr val="accent2"/>
                </a:solidFill>
                <a:latin typeface="Times New Roman" panose="02020603050405020304" pitchFamily="18" charset="0"/>
              </a:defRPr>
            </a:lvl3pPr>
            <a:lvl4pPr marL="1600200" indent="-228600" defTabSz="762000">
              <a:defRPr sz="2400">
                <a:solidFill>
                  <a:schemeClr val="accent2"/>
                </a:solidFill>
                <a:latin typeface="Times New Roman" panose="02020603050405020304" pitchFamily="18" charset="0"/>
              </a:defRPr>
            </a:lvl4pPr>
            <a:lvl5pPr marL="2057400" indent="-228600" defTabSz="762000">
              <a:defRPr sz="2400">
                <a:solidFill>
                  <a:schemeClr val="accent2"/>
                </a:solidFill>
                <a:latin typeface="Times New Roman" panose="02020603050405020304" pitchFamily="18" charset="0"/>
              </a:defRPr>
            </a:lvl5pPr>
            <a:lvl6pPr marL="2514600" indent="-228600" defTabSz="762000" eaLnBrk="0" fontAlgn="base" hangingPunct="0">
              <a:spcBef>
                <a:spcPct val="0"/>
              </a:spcBef>
              <a:spcAft>
                <a:spcPct val="0"/>
              </a:spcAft>
              <a:defRPr sz="2400">
                <a:solidFill>
                  <a:schemeClr val="accent2"/>
                </a:solidFill>
                <a:latin typeface="Times New Roman" panose="02020603050405020304" pitchFamily="18" charset="0"/>
              </a:defRPr>
            </a:lvl6pPr>
            <a:lvl7pPr marL="2971800" indent="-228600" defTabSz="762000" eaLnBrk="0" fontAlgn="base" hangingPunct="0">
              <a:spcBef>
                <a:spcPct val="0"/>
              </a:spcBef>
              <a:spcAft>
                <a:spcPct val="0"/>
              </a:spcAft>
              <a:defRPr sz="2400">
                <a:solidFill>
                  <a:schemeClr val="accent2"/>
                </a:solidFill>
                <a:latin typeface="Times New Roman" panose="02020603050405020304" pitchFamily="18" charset="0"/>
              </a:defRPr>
            </a:lvl7pPr>
            <a:lvl8pPr marL="3429000" indent="-228600" defTabSz="762000" eaLnBrk="0" fontAlgn="base" hangingPunct="0">
              <a:spcBef>
                <a:spcPct val="0"/>
              </a:spcBef>
              <a:spcAft>
                <a:spcPct val="0"/>
              </a:spcAft>
              <a:defRPr sz="2400">
                <a:solidFill>
                  <a:schemeClr val="accent2"/>
                </a:solidFill>
                <a:latin typeface="Times New Roman" panose="02020603050405020304" pitchFamily="18" charset="0"/>
              </a:defRPr>
            </a:lvl8pPr>
            <a:lvl9pPr marL="3886200" indent="-228600" defTabSz="762000" eaLnBrk="0" fontAlgn="base" hangingPunct="0">
              <a:spcBef>
                <a:spcPct val="0"/>
              </a:spcBef>
              <a:spcAft>
                <a:spcPct val="0"/>
              </a:spcAft>
              <a:defRPr sz="2400">
                <a:solidFill>
                  <a:schemeClr val="accent2"/>
                </a:solidFill>
                <a:latin typeface="Times New Roman" panose="02020603050405020304" pitchFamily="18" charset="0"/>
              </a:defRPr>
            </a:lvl9pPr>
          </a:lstStyle>
          <a:p>
            <a:pPr algn="r"/>
            <a:r>
              <a:rPr lang="cs-CZ" altLang="cs-CZ" sz="1000" i="1">
                <a:solidFill>
                  <a:srgbClr val="000000"/>
                </a:solidFill>
              </a:rPr>
              <a:t>1</a:t>
            </a:r>
          </a:p>
        </p:txBody>
      </p:sp>
      <p:sp>
        <p:nvSpPr>
          <p:cNvPr id="324612" name="Rectangle 4"/>
          <p:cNvSpPr>
            <a:spLocks noChangeArrowheads="1"/>
          </p:cNvSpPr>
          <p:nvPr/>
        </p:nvSpPr>
        <p:spPr bwMode="auto">
          <a:xfrm>
            <a:off x="-1588" y="9399588"/>
            <a:ext cx="2887663"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cs-CZ" sz="2800">
              <a:solidFill>
                <a:srgbClr val="00AE00"/>
              </a:solidFill>
              <a:effectLst>
                <a:outerShdw blurRad="38100" dist="38100" dir="2700000" algn="tl">
                  <a:srgbClr val="000000">
                    <a:alpha val="43137"/>
                  </a:srgbClr>
                </a:outerShdw>
              </a:effectLst>
            </a:endParaRPr>
          </a:p>
        </p:txBody>
      </p:sp>
      <p:sp>
        <p:nvSpPr>
          <p:cNvPr id="324613" name="Rectangle 5"/>
          <p:cNvSpPr>
            <a:spLocks noChangeArrowheads="1"/>
          </p:cNvSpPr>
          <p:nvPr/>
        </p:nvSpPr>
        <p:spPr bwMode="auto">
          <a:xfrm>
            <a:off x="-1588" y="7938"/>
            <a:ext cx="2887663"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cs-CZ" sz="2800">
              <a:solidFill>
                <a:srgbClr val="00AE00"/>
              </a:solidFill>
              <a:effectLst>
                <a:outerShdw blurRad="38100" dist="38100" dir="2700000" algn="tl">
                  <a:srgbClr val="000000">
                    <a:alpha val="43137"/>
                  </a:srgbClr>
                </a:outerShdw>
              </a:effectLst>
            </a:endParaRPr>
          </a:p>
        </p:txBody>
      </p:sp>
      <p:sp>
        <p:nvSpPr>
          <p:cNvPr id="18439" name="Rectangle 6"/>
          <p:cNvSpPr>
            <a:spLocks noChangeArrowheads="1" noTextEdit="1"/>
          </p:cNvSpPr>
          <p:nvPr>
            <p:ph type="sldImg"/>
          </p:nvPr>
        </p:nvSpPr>
        <p:spPr>
          <a:xfrm>
            <a:off x="52388" y="746125"/>
            <a:ext cx="6556375" cy="3689350"/>
          </a:xfrm>
          <a:ln cap="flat"/>
        </p:spPr>
      </p:sp>
      <p:sp>
        <p:nvSpPr>
          <p:cNvPr id="18440" name="Rectangle 7"/>
          <p:cNvSpPr>
            <a:spLocks noGrp="1" noChangeArrowheads="1"/>
          </p:cNvSpPr>
          <p:nvPr>
            <p:ph type="body" idx="1"/>
          </p:nvPr>
        </p:nvSpPr>
        <p:spPr>
          <a:noFill/>
        </p:spPr>
        <p:txBody>
          <a:bodyPr/>
          <a:lstStyle/>
          <a:p>
            <a:endParaRPr lang="cs-CZ" altLang="cs-CZ" smtClean="0"/>
          </a:p>
        </p:txBody>
      </p:sp>
    </p:spTree>
    <p:extLst>
      <p:ext uri="{BB962C8B-B14F-4D97-AF65-F5344CB8AC3E}">
        <p14:creationId xmlns:p14="http://schemas.microsoft.com/office/powerpoint/2010/main" val="159351168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5"/>
          <p:cNvSpPr>
            <a:spLocks noGrp="1" noChangeArrowheads="1"/>
          </p:cNvSpPr>
          <p:nvPr>
            <p:ph type="sldNum" sz="quarter" idx="5"/>
          </p:nvPr>
        </p:nvSpPr>
        <p:spPr>
          <a:noFill/>
        </p:spPr>
        <p:txBody>
          <a:bodyPr/>
          <a:lstStyle>
            <a:lvl1pPr defTabSz="762000">
              <a:defRPr sz="2400">
                <a:solidFill>
                  <a:schemeClr val="accent2"/>
                </a:solidFill>
                <a:latin typeface="Times New Roman" panose="02020603050405020304" pitchFamily="18" charset="0"/>
              </a:defRPr>
            </a:lvl1pPr>
            <a:lvl2pPr marL="742950" indent="-285750" defTabSz="762000">
              <a:defRPr sz="2400">
                <a:solidFill>
                  <a:schemeClr val="accent2"/>
                </a:solidFill>
                <a:latin typeface="Times New Roman" panose="02020603050405020304" pitchFamily="18" charset="0"/>
              </a:defRPr>
            </a:lvl2pPr>
            <a:lvl3pPr marL="1143000" indent="-228600" defTabSz="762000">
              <a:defRPr sz="2400">
                <a:solidFill>
                  <a:schemeClr val="accent2"/>
                </a:solidFill>
                <a:latin typeface="Times New Roman" panose="02020603050405020304" pitchFamily="18" charset="0"/>
              </a:defRPr>
            </a:lvl3pPr>
            <a:lvl4pPr marL="1600200" indent="-228600" defTabSz="762000">
              <a:defRPr sz="2400">
                <a:solidFill>
                  <a:schemeClr val="accent2"/>
                </a:solidFill>
                <a:latin typeface="Times New Roman" panose="02020603050405020304" pitchFamily="18" charset="0"/>
              </a:defRPr>
            </a:lvl4pPr>
            <a:lvl5pPr marL="2057400" indent="-228600" defTabSz="762000">
              <a:defRPr sz="2400">
                <a:solidFill>
                  <a:schemeClr val="accent2"/>
                </a:solidFill>
                <a:latin typeface="Times New Roman" panose="02020603050405020304" pitchFamily="18" charset="0"/>
              </a:defRPr>
            </a:lvl5pPr>
            <a:lvl6pPr marL="2514600" indent="-228600" defTabSz="762000" eaLnBrk="0" fontAlgn="base" hangingPunct="0">
              <a:spcBef>
                <a:spcPct val="0"/>
              </a:spcBef>
              <a:spcAft>
                <a:spcPct val="0"/>
              </a:spcAft>
              <a:defRPr sz="2400">
                <a:solidFill>
                  <a:schemeClr val="accent2"/>
                </a:solidFill>
                <a:latin typeface="Times New Roman" panose="02020603050405020304" pitchFamily="18" charset="0"/>
              </a:defRPr>
            </a:lvl6pPr>
            <a:lvl7pPr marL="2971800" indent="-228600" defTabSz="762000" eaLnBrk="0" fontAlgn="base" hangingPunct="0">
              <a:spcBef>
                <a:spcPct val="0"/>
              </a:spcBef>
              <a:spcAft>
                <a:spcPct val="0"/>
              </a:spcAft>
              <a:defRPr sz="2400">
                <a:solidFill>
                  <a:schemeClr val="accent2"/>
                </a:solidFill>
                <a:latin typeface="Times New Roman" panose="02020603050405020304" pitchFamily="18" charset="0"/>
              </a:defRPr>
            </a:lvl7pPr>
            <a:lvl8pPr marL="3429000" indent="-228600" defTabSz="762000" eaLnBrk="0" fontAlgn="base" hangingPunct="0">
              <a:spcBef>
                <a:spcPct val="0"/>
              </a:spcBef>
              <a:spcAft>
                <a:spcPct val="0"/>
              </a:spcAft>
              <a:defRPr sz="2400">
                <a:solidFill>
                  <a:schemeClr val="accent2"/>
                </a:solidFill>
                <a:latin typeface="Times New Roman" panose="02020603050405020304" pitchFamily="18" charset="0"/>
              </a:defRPr>
            </a:lvl8pPr>
            <a:lvl9pPr marL="3886200" indent="-228600" defTabSz="762000" eaLnBrk="0" fontAlgn="base" hangingPunct="0">
              <a:spcBef>
                <a:spcPct val="0"/>
              </a:spcBef>
              <a:spcAft>
                <a:spcPct val="0"/>
              </a:spcAft>
              <a:defRPr sz="2400">
                <a:solidFill>
                  <a:schemeClr val="accent2"/>
                </a:solidFill>
                <a:latin typeface="Times New Roman" panose="02020603050405020304" pitchFamily="18" charset="0"/>
              </a:defRPr>
            </a:lvl9pPr>
          </a:lstStyle>
          <a:p>
            <a:fld id="{FECF42BE-B2FE-4044-8072-D39CED5ED2D8}" type="slidenum">
              <a:rPr lang="cs-CZ" altLang="cs-CZ" sz="1000" smtClean="0">
                <a:solidFill>
                  <a:schemeClr val="tx1"/>
                </a:solidFill>
              </a:rPr>
              <a:pPr/>
              <a:t>53</a:t>
            </a:fld>
            <a:endParaRPr lang="cs-CZ" altLang="cs-CZ" sz="1000" smtClean="0">
              <a:solidFill>
                <a:schemeClr val="tx1"/>
              </a:solidFill>
            </a:endParaRPr>
          </a:p>
        </p:txBody>
      </p:sp>
      <p:sp>
        <p:nvSpPr>
          <p:cNvPr id="53251" name="Rectangle 2"/>
          <p:cNvSpPr>
            <a:spLocks noChangeArrowheads="1"/>
          </p:cNvSpPr>
          <p:nvPr/>
        </p:nvSpPr>
        <p:spPr bwMode="auto">
          <a:xfrm>
            <a:off x="3775075" y="7938"/>
            <a:ext cx="2887663"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accent2"/>
                </a:solidFill>
                <a:latin typeface="Times New Roman" panose="02020603050405020304" pitchFamily="18" charset="0"/>
              </a:defRPr>
            </a:lvl1pPr>
            <a:lvl2pPr marL="742950" indent="-285750">
              <a:defRPr sz="2400">
                <a:solidFill>
                  <a:schemeClr val="accent2"/>
                </a:solidFill>
                <a:latin typeface="Times New Roman" panose="02020603050405020304" pitchFamily="18" charset="0"/>
              </a:defRPr>
            </a:lvl2pPr>
            <a:lvl3pPr marL="1143000" indent="-228600">
              <a:defRPr sz="2400">
                <a:solidFill>
                  <a:schemeClr val="accent2"/>
                </a:solidFill>
                <a:latin typeface="Times New Roman" panose="02020603050405020304" pitchFamily="18" charset="0"/>
              </a:defRPr>
            </a:lvl3pPr>
            <a:lvl4pPr marL="1600200" indent="-228600">
              <a:defRPr sz="2400">
                <a:solidFill>
                  <a:schemeClr val="accent2"/>
                </a:solidFill>
                <a:latin typeface="Times New Roman" panose="02020603050405020304" pitchFamily="18" charset="0"/>
              </a:defRPr>
            </a:lvl4pPr>
            <a:lvl5pPr marL="2057400" indent="-228600">
              <a:defRPr sz="2400">
                <a:solidFill>
                  <a:schemeClr val="accent2"/>
                </a:solidFill>
                <a:latin typeface="Times New Roman" panose="02020603050405020304" pitchFamily="18" charset="0"/>
              </a:defRPr>
            </a:lvl5pPr>
            <a:lvl6pPr marL="2514600" indent="-228600" eaLnBrk="0" fontAlgn="base" hangingPunct="0">
              <a:spcBef>
                <a:spcPct val="0"/>
              </a:spcBef>
              <a:spcAft>
                <a:spcPct val="0"/>
              </a:spcAft>
              <a:defRPr sz="2400">
                <a:solidFill>
                  <a:schemeClr val="accent2"/>
                </a:solidFill>
                <a:latin typeface="Times New Roman" panose="02020603050405020304" pitchFamily="18" charset="0"/>
              </a:defRPr>
            </a:lvl6pPr>
            <a:lvl7pPr marL="2971800" indent="-228600" eaLnBrk="0" fontAlgn="base" hangingPunct="0">
              <a:spcBef>
                <a:spcPct val="0"/>
              </a:spcBef>
              <a:spcAft>
                <a:spcPct val="0"/>
              </a:spcAft>
              <a:defRPr sz="2400">
                <a:solidFill>
                  <a:schemeClr val="accent2"/>
                </a:solidFill>
                <a:latin typeface="Times New Roman" panose="02020603050405020304" pitchFamily="18" charset="0"/>
              </a:defRPr>
            </a:lvl7pPr>
            <a:lvl8pPr marL="3429000" indent="-228600" eaLnBrk="0" fontAlgn="base" hangingPunct="0">
              <a:spcBef>
                <a:spcPct val="0"/>
              </a:spcBef>
              <a:spcAft>
                <a:spcPct val="0"/>
              </a:spcAft>
              <a:defRPr sz="2400">
                <a:solidFill>
                  <a:schemeClr val="accent2"/>
                </a:solidFill>
                <a:latin typeface="Times New Roman" panose="02020603050405020304" pitchFamily="18" charset="0"/>
              </a:defRPr>
            </a:lvl8pPr>
            <a:lvl9pPr marL="3886200" indent="-228600" eaLnBrk="0" fontAlgn="base" hangingPunct="0">
              <a:spcBef>
                <a:spcPct val="0"/>
              </a:spcBef>
              <a:spcAft>
                <a:spcPct val="0"/>
              </a:spcAft>
              <a:defRPr sz="2400">
                <a:solidFill>
                  <a:schemeClr val="accent2"/>
                </a:solidFill>
                <a:latin typeface="Times New Roman" panose="02020603050405020304" pitchFamily="18" charset="0"/>
              </a:defRPr>
            </a:lvl9pPr>
          </a:lstStyle>
          <a:p>
            <a:endParaRPr lang="cs-CZ" altLang="cs-CZ"/>
          </a:p>
        </p:txBody>
      </p:sp>
      <p:sp>
        <p:nvSpPr>
          <p:cNvPr id="53252" name="Rectangle 3"/>
          <p:cNvSpPr>
            <a:spLocks noChangeArrowheads="1"/>
          </p:cNvSpPr>
          <p:nvPr/>
        </p:nvSpPr>
        <p:spPr bwMode="auto">
          <a:xfrm>
            <a:off x="3775075" y="9399588"/>
            <a:ext cx="2887663"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9050" tIns="0" rIns="19050" bIns="0" anchor="b"/>
          <a:lstStyle>
            <a:lvl1pPr defTabSz="762000">
              <a:defRPr sz="2400">
                <a:solidFill>
                  <a:schemeClr val="accent2"/>
                </a:solidFill>
                <a:latin typeface="Times New Roman" panose="02020603050405020304" pitchFamily="18" charset="0"/>
              </a:defRPr>
            </a:lvl1pPr>
            <a:lvl2pPr marL="742950" indent="-285750" defTabSz="762000">
              <a:defRPr sz="2400">
                <a:solidFill>
                  <a:schemeClr val="accent2"/>
                </a:solidFill>
                <a:latin typeface="Times New Roman" panose="02020603050405020304" pitchFamily="18" charset="0"/>
              </a:defRPr>
            </a:lvl2pPr>
            <a:lvl3pPr marL="1143000" indent="-228600" defTabSz="762000">
              <a:defRPr sz="2400">
                <a:solidFill>
                  <a:schemeClr val="accent2"/>
                </a:solidFill>
                <a:latin typeface="Times New Roman" panose="02020603050405020304" pitchFamily="18" charset="0"/>
              </a:defRPr>
            </a:lvl3pPr>
            <a:lvl4pPr marL="1600200" indent="-228600" defTabSz="762000">
              <a:defRPr sz="2400">
                <a:solidFill>
                  <a:schemeClr val="accent2"/>
                </a:solidFill>
                <a:latin typeface="Times New Roman" panose="02020603050405020304" pitchFamily="18" charset="0"/>
              </a:defRPr>
            </a:lvl4pPr>
            <a:lvl5pPr marL="2057400" indent="-228600" defTabSz="762000">
              <a:defRPr sz="2400">
                <a:solidFill>
                  <a:schemeClr val="accent2"/>
                </a:solidFill>
                <a:latin typeface="Times New Roman" panose="02020603050405020304" pitchFamily="18" charset="0"/>
              </a:defRPr>
            </a:lvl5pPr>
            <a:lvl6pPr marL="2514600" indent="-228600" defTabSz="762000" eaLnBrk="0" fontAlgn="base" hangingPunct="0">
              <a:spcBef>
                <a:spcPct val="0"/>
              </a:spcBef>
              <a:spcAft>
                <a:spcPct val="0"/>
              </a:spcAft>
              <a:defRPr sz="2400">
                <a:solidFill>
                  <a:schemeClr val="accent2"/>
                </a:solidFill>
                <a:latin typeface="Times New Roman" panose="02020603050405020304" pitchFamily="18" charset="0"/>
              </a:defRPr>
            </a:lvl6pPr>
            <a:lvl7pPr marL="2971800" indent="-228600" defTabSz="762000" eaLnBrk="0" fontAlgn="base" hangingPunct="0">
              <a:spcBef>
                <a:spcPct val="0"/>
              </a:spcBef>
              <a:spcAft>
                <a:spcPct val="0"/>
              </a:spcAft>
              <a:defRPr sz="2400">
                <a:solidFill>
                  <a:schemeClr val="accent2"/>
                </a:solidFill>
                <a:latin typeface="Times New Roman" panose="02020603050405020304" pitchFamily="18" charset="0"/>
              </a:defRPr>
            </a:lvl7pPr>
            <a:lvl8pPr marL="3429000" indent="-228600" defTabSz="762000" eaLnBrk="0" fontAlgn="base" hangingPunct="0">
              <a:spcBef>
                <a:spcPct val="0"/>
              </a:spcBef>
              <a:spcAft>
                <a:spcPct val="0"/>
              </a:spcAft>
              <a:defRPr sz="2400">
                <a:solidFill>
                  <a:schemeClr val="accent2"/>
                </a:solidFill>
                <a:latin typeface="Times New Roman" panose="02020603050405020304" pitchFamily="18" charset="0"/>
              </a:defRPr>
            </a:lvl8pPr>
            <a:lvl9pPr marL="3886200" indent="-228600" defTabSz="762000" eaLnBrk="0" fontAlgn="base" hangingPunct="0">
              <a:spcBef>
                <a:spcPct val="0"/>
              </a:spcBef>
              <a:spcAft>
                <a:spcPct val="0"/>
              </a:spcAft>
              <a:defRPr sz="2400">
                <a:solidFill>
                  <a:schemeClr val="accent2"/>
                </a:solidFill>
                <a:latin typeface="Times New Roman" panose="02020603050405020304" pitchFamily="18" charset="0"/>
              </a:defRPr>
            </a:lvl9pPr>
          </a:lstStyle>
          <a:p>
            <a:pPr algn="r"/>
            <a:r>
              <a:rPr lang="cs-CZ" altLang="cs-CZ" sz="1000" i="1">
                <a:solidFill>
                  <a:schemeClr val="tx1"/>
                </a:solidFill>
              </a:rPr>
              <a:t>4</a:t>
            </a:r>
          </a:p>
        </p:txBody>
      </p:sp>
      <p:sp>
        <p:nvSpPr>
          <p:cNvPr id="53253" name="Rectangle 4"/>
          <p:cNvSpPr>
            <a:spLocks noChangeArrowheads="1"/>
          </p:cNvSpPr>
          <p:nvPr/>
        </p:nvSpPr>
        <p:spPr bwMode="auto">
          <a:xfrm>
            <a:off x="-1588" y="9399588"/>
            <a:ext cx="2887663"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accent2"/>
                </a:solidFill>
                <a:latin typeface="Times New Roman" panose="02020603050405020304" pitchFamily="18" charset="0"/>
              </a:defRPr>
            </a:lvl1pPr>
            <a:lvl2pPr marL="742950" indent="-285750">
              <a:defRPr sz="2400">
                <a:solidFill>
                  <a:schemeClr val="accent2"/>
                </a:solidFill>
                <a:latin typeface="Times New Roman" panose="02020603050405020304" pitchFamily="18" charset="0"/>
              </a:defRPr>
            </a:lvl2pPr>
            <a:lvl3pPr marL="1143000" indent="-228600">
              <a:defRPr sz="2400">
                <a:solidFill>
                  <a:schemeClr val="accent2"/>
                </a:solidFill>
                <a:latin typeface="Times New Roman" panose="02020603050405020304" pitchFamily="18" charset="0"/>
              </a:defRPr>
            </a:lvl3pPr>
            <a:lvl4pPr marL="1600200" indent="-228600">
              <a:defRPr sz="2400">
                <a:solidFill>
                  <a:schemeClr val="accent2"/>
                </a:solidFill>
                <a:latin typeface="Times New Roman" panose="02020603050405020304" pitchFamily="18" charset="0"/>
              </a:defRPr>
            </a:lvl4pPr>
            <a:lvl5pPr marL="2057400" indent="-228600">
              <a:defRPr sz="2400">
                <a:solidFill>
                  <a:schemeClr val="accent2"/>
                </a:solidFill>
                <a:latin typeface="Times New Roman" panose="02020603050405020304" pitchFamily="18" charset="0"/>
              </a:defRPr>
            </a:lvl5pPr>
            <a:lvl6pPr marL="2514600" indent="-228600" eaLnBrk="0" fontAlgn="base" hangingPunct="0">
              <a:spcBef>
                <a:spcPct val="0"/>
              </a:spcBef>
              <a:spcAft>
                <a:spcPct val="0"/>
              </a:spcAft>
              <a:defRPr sz="2400">
                <a:solidFill>
                  <a:schemeClr val="accent2"/>
                </a:solidFill>
                <a:latin typeface="Times New Roman" panose="02020603050405020304" pitchFamily="18" charset="0"/>
              </a:defRPr>
            </a:lvl6pPr>
            <a:lvl7pPr marL="2971800" indent="-228600" eaLnBrk="0" fontAlgn="base" hangingPunct="0">
              <a:spcBef>
                <a:spcPct val="0"/>
              </a:spcBef>
              <a:spcAft>
                <a:spcPct val="0"/>
              </a:spcAft>
              <a:defRPr sz="2400">
                <a:solidFill>
                  <a:schemeClr val="accent2"/>
                </a:solidFill>
                <a:latin typeface="Times New Roman" panose="02020603050405020304" pitchFamily="18" charset="0"/>
              </a:defRPr>
            </a:lvl7pPr>
            <a:lvl8pPr marL="3429000" indent="-228600" eaLnBrk="0" fontAlgn="base" hangingPunct="0">
              <a:spcBef>
                <a:spcPct val="0"/>
              </a:spcBef>
              <a:spcAft>
                <a:spcPct val="0"/>
              </a:spcAft>
              <a:defRPr sz="2400">
                <a:solidFill>
                  <a:schemeClr val="accent2"/>
                </a:solidFill>
                <a:latin typeface="Times New Roman" panose="02020603050405020304" pitchFamily="18" charset="0"/>
              </a:defRPr>
            </a:lvl8pPr>
            <a:lvl9pPr marL="3886200" indent="-228600" eaLnBrk="0" fontAlgn="base" hangingPunct="0">
              <a:spcBef>
                <a:spcPct val="0"/>
              </a:spcBef>
              <a:spcAft>
                <a:spcPct val="0"/>
              </a:spcAft>
              <a:defRPr sz="2400">
                <a:solidFill>
                  <a:schemeClr val="accent2"/>
                </a:solidFill>
                <a:latin typeface="Times New Roman" panose="02020603050405020304" pitchFamily="18" charset="0"/>
              </a:defRPr>
            </a:lvl9pPr>
          </a:lstStyle>
          <a:p>
            <a:endParaRPr lang="cs-CZ" altLang="cs-CZ"/>
          </a:p>
        </p:txBody>
      </p:sp>
      <p:sp>
        <p:nvSpPr>
          <p:cNvPr id="53254" name="Rectangle 5"/>
          <p:cNvSpPr>
            <a:spLocks noChangeArrowheads="1"/>
          </p:cNvSpPr>
          <p:nvPr/>
        </p:nvSpPr>
        <p:spPr bwMode="auto">
          <a:xfrm>
            <a:off x="-1588" y="7938"/>
            <a:ext cx="2887663"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accent2"/>
                </a:solidFill>
                <a:latin typeface="Times New Roman" panose="02020603050405020304" pitchFamily="18" charset="0"/>
              </a:defRPr>
            </a:lvl1pPr>
            <a:lvl2pPr marL="742950" indent="-285750">
              <a:defRPr sz="2400">
                <a:solidFill>
                  <a:schemeClr val="accent2"/>
                </a:solidFill>
                <a:latin typeface="Times New Roman" panose="02020603050405020304" pitchFamily="18" charset="0"/>
              </a:defRPr>
            </a:lvl2pPr>
            <a:lvl3pPr marL="1143000" indent="-228600">
              <a:defRPr sz="2400">
                <a:solidFill>
                  <a:schemeClr val="accent2"/>
                </a:solidFill>
                <a:latin typeface="Times New Roman" panose="02020603050405020304" pitchFamily="18" charset="0"/>
              </a:defRPr>
            </a:lvl3pPr>
            <a:lvl4pPr marL="1600200" indent="-228600">
              <a:defRPr sz="2400">
                <a:solidFill>
                  <a:schemeClr val="accent2"/>
                </a:solidFill>
                <a:latin typeface="Times New Roman" panose="02020603050405020304" pitchFamily="18" charset="0"/>
              </a:defRPr>
            </a:lvl4pPr>
            <a:lvl5pPr marL="2057400" indent="-228600">
              <a:defRPr sz="2400">
                <a:solidFill>
                  <a:schemeClr val="accent2"/>
                </a:solidFill>
                <a:latin typeface="Times New Roman" panose="02020603050405020304" pitchFamily="18" charset="0"/>
              </a:defRPr>
            </a:lvl5pPr>
            <a:lvl6pPr marL="2514600" indent="-228600" eaLnBrk="0" fontAlgn="base" hangingPunct="0">
              <a:spcBef>
                <a:spcPct val="0"/>
              </a:spcBef>
              <a:spcAft>
                <a:spcPct val="0"/>
              </a:spcAft>
              <a:defRPr sz="2400">
                <a:solidFill>
                  <a:schemeClr val="accent2"/>
                </a:solidFill>
                <a:latin typeface="Times New Roman" panose="02020603050405020304" pitchFamily="18" charset="0"/>
              </a:defRPr>
            </a:lvl6pPr>
            <a:lvl7pPr marL="2971800" indent="-228600" eaLnBrk="0" fontAlgn="base" hangingPunct="0">
              <a:spcBef>
                <a:spcPct val="0"/>
              </a:spcBef>
              <a:spcAft>
                <a:spcPct val="0"/>
              </a:spcAft>
              <a:defRPr sz="2400">
                <a:solidFill>
                  <a:schemeClr val="accent2"/>
                </a:solidFill>
                <a:latin typeface="Times New Roman" panose="02020603050405020304" pitchFamily="18" charset="0"/>
              </a:defRPr>
            </a:lvl7pPr>
            <a:lvl8pPr marL="3429000" indent="-228600" eaLnBrk="0" fontAlgn="base" hangingPunct="0">
              <a:spcBef>
                <a:spcPct val="0"/>
              </a:spcBef>
              <a:spcAft>
                <a:spcPct val="0"/>
              </a:spcAft>
              <a:defRPr sz="2400">
                <a:solidFill>
                  <a:schemeClr val="accent2"/>
                </a:solidFill>
                <a:latin typeface="Times New Roman" panose="02020603050405020304" pitchFamily="18" charset="0"/>
              </a:defRPr>
            </a:lvl8pPr>
            <a:lvl9pPr marL="3886200" indent="-228600" eaLnBrk="0" fontAlgn="base" hangingPunct="0">
              <a:spcBef>
                <a:spcPct val="0"/>
              </a:spcBef>
              <a:spcAft>
                <a:spcPct val="0"/>
              </a:spcAft>
              <a:defRPr sz="2400">
                <a:solidFill>
                  <a:schemeClr val="accent2"/>
                </a:solidFill>
                <a:latin typeface="Times New Roman" panose="02020603050405020304" pitchFamily="18" charset="0"/>
              </a:defRPr>
            </a:lvl9pPr>
          </a:lstStyle>
          <a:p>
            <a:endParaRPr lang="cs-CZ" altLang="cs-CZ"/>
          </a:p>
        </p:txBody>
      </p:sp>
      <p:sp>
        <p:nvSpPr>
          <p:cNvPr id="53255" name="Rectangle 6"/>
          <p:cNvSpPr>
            <a:spLocks noChangeArrowheads="1" noTextEdit="1"/>
          </p:cNvSpPr>
          <p:nvPr>
            <p:ph type="sldImg"/>
          </p:nvPr>
        </p:nvSpPr>
        <p:spPr>
          <a:xfrm>
            <a:off x="52388" y="746125"/>
            <a:ext cx="6556375" cy="3689350"/>
          </a:xfrm>
          <a:ln cap="flat"/>
        </p:spPr>
      </p:sp>
      <p:sp>
        <p:nvSpPr>
          <p:cNvPr id="53256" name="Rectangle 7"/>
          <p:cNvSpPr>
            <a:spLocks noGrp="1" noChangeArrowheads="1"/>
          </p:cNvSpPr>
          <p:nvPr>
            <p:ph type="body" idx="1"/>
          </p:nvPr>
        </p:nvSpPr>
        <p:spPr>
          <a:noFill/>
        </p:spPr>
        <p:txBody>
          <a:bodyPr/>
          <a:lstStyle/>
          <a:p>
            <a:endParaRPr lang="cs-CZ" altLang="cs-CZ" smtClean="0"/>
          </a:p>
        </p:txBody>
      </p:sp>
    </p:spTree>
    <p:extLst>
      <p:ext uri="{BB962C8B-B14F-4D97-AF65-F5344CB8AC3E}">
        <p14:creationId xmlns:p14="http://schemas.microsoft.com/office/powerpoint/2010/main" val="167446133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5"/>
          <p:cNvSpPr>
            <a:spLocks noGrp="1" noChangeArrowheads="1"/>
          </p:cNvSpPr>
          <p:nvPr>
            <p:ph type="sldNum" sz="quarter" idx="5"/>
          </p:nvPr>
        </p:nvSpPr>
        <p:spPr>
          <a:noFill/>
        </p:spPr>
        <p:txBody>
          <a:bodyPr/>
          <a:lstStyle>
            <a:lvl1pPr defTabSz="762000">
              <a:defRPr sz="2400">
                <a:solidFill>
                  <a:schemeClr val="accent2"/>
                </a:solidFill>
                <a:latin typeface="Times New Roman" panose="02020603050405020304" pitchFamily="18" charset="0"/>
              </a:defRPr>
            </a:lvl1pPr>
            <a:lvl2pPr marL="742950" indent="-285750" defTabSz="762000">
              <a:defRPr sz="2400">
                <a:solidFill>
                  <a:schemeClr val="accent2"/>
                </a:solidFill>
                <a:latin typeface="Times New Roman" panose="02020603050405020304" pitchFamily="18" charset="0"/>
              </a:defRPr>
            </a:lvl2pPr>
            <a:lvl3pPr marL="1143000" indent="-228600" defTabSz="762000">
              <a:defRPr sz="2400">
                <a:solidFill>
                  <a:schemeClr val="accent2"/>
                </a:solidFill>
                <a:latin typeface="Times New Roman" panose="02020603050405020304" pitchFamily="18" charset="0"/>
              </a:defRPr>
            </a:lvl3pPr>
            <a:lvl4pPr marL="1600200" indent="-228600" defTabSz="762000">
              <a:defRPr sz="2400">
                <a:solidFill>
                  <a:schemeClr val="accent2"/>
                </a:solidFill>
                <a:latin typeface="Times New Roman" panose="02020603050405020304" pitchFamily="18" charset="0"/>
              </a:defRPr>
            </a:lvl4pPr>
            <a:lvl5pPr marL="2057400" indent="-228600" defTabSz="762000">
              <a:defRPr sz="2400">
                <a:solidFill>
                  <a:schemeClr val="accent2"/>
                </a:solidFill>
                <a:latin typeface="Times New Roman" panose="02020603050405020304" pitchFamily="18" charset="0"/>
              </a:defRPr>
            </a:lvl5pPr>
            <a:lvl6pPr marL="2514600" indent="-228600" defTabSz="762000" eaLnBrk="0" fontAlgn="base" hangingPunct="0">
              <a:spcBef>
                <a:spcPct val="0"/>
              </a:spcBef>
              <a:spcAft>
                <a:spcPct val="0"/>
              </a:spcAft>
              <a:defRPr sz="2400">
                <a:solidFill>
                  <a:schemeClr val="accent2"/>
                </a:solidFill>
                <a:latin typeface="Times New Roman" panose="02020603050405020304" pitchFamily="18" charset="0"/>
              </a:defRPr>
            </a:lvl6pPr>
            <a:lvl7pPr marL="2971800" indent="-228600" defTabSz="762000" eaLnBrk="0" fontAlgn="base" hangingPunct="0">
              <a:spcBef>
                <a:spcPct val="0"/>
              </a:spcBef>
              <a:spcAft>
                <a:spcPct val="0"/>
              </a:spcAft>
              <a:defRPr sz="2400">
                <a:solidFill>
                  <a:schemeClr val="accent2"/>
                </a:solidFill>
                <a:latin typeface="Times New Roman" panose="02020603050405020304" pitchFamily="18" charset="0"/>
              </a:defRPr>
            </a:lvl7pPr>
            <a:lvl8pPr marL="3429000" indent="-228600" defTabSz="762000" eaLnBrk="0" fontAlgn="base" hangingPunct="0">
              <a:spcBef>
                <a:spcPct val="0"/>
              </a:spcBef>
              <a:spcAft>
                <a:spcPct val="0"/>
              </a:spcAft>
              <a:defRPr sz="2400">
                <a:solidFill>
                  <a:schemeClr val="accent2"/>
                </a:solidFill>
                <a:latin typeface="Times New Roman" panose="02020603050405020304" pitchFamily="18" charset="0"/>
              </a:defRPr>
            </a:lvl8pPr>
            <a:lvl9pPr marL="3886200" indent="-228600" defTabSz="762000" eaLnBrk="0" fontAlgn="base" hangingPunct="0">
              <a:spcBef>
                <a:spcPct val="0"/>
              </a:spcBef>
              <a:spcAft>
                <a:spcPct val="0"/>
              </a:spcAft>
              <a:defRPr sz="2400">
                <a:solidFill>
                  <a:schemeClr val="accent2"/>
                </a:solidFill>
                <a:latin typeface="Times New Roman" panose="02020603050405020304" pitchFamily="18" charset="0"/>
              </a:defRPr>
            </a:lvl9pPr>
          </a:lstStyle>
          <a:p>
            <a:fld id="{E18E7EA2-75F4-4441-BC5C-9447022A1DEE}" type="slidenum">
              <a:rPr lang="cs-CZ" altLang="cs-CZ" sz="1000" smtClean="0">
                <a:solidFill>
                  <a:schemeClr val="tx1"/>
                </a:solidFill>
              </a:rPr>
              <a:pPr/>
              <a:t>54</a:t>
            </a:fld>
            <a:endParaRPr lang="cs-CZ" altLang="cs-CZ" sz="1000" smtClean="0">
              <a:solidFill>
                <a:schemeClr val="tx1"/>
              </a:solidFill>
            </a:endParaRPr>
          </a:p>
        </p:txBody>
      </p:sp>
      <p:sp>
        <p:nvSpPr>
          <p:cNvPr id="116739" name="Rectangle 2"/>
          <p:cNvSpPr>
            <a:spLocks noChangeArrowheads="1"/>
          </p:cNvSpPr>
          <p:nvPr/>
        </p:nvSpPr>
        <p:spPr bwMode="auto">
          <a:xfrm>
            <a:off x="3775075" y="7938"/>
            <a:ext cx="2887663"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accent2"/>
                </a:solidFill>
                <a:latin typeface="Times New Roman" panose="02020603050405020304" pitchFamily="18" charset="0"/>
              </a:defRPr>
            </a:lvl1pPr>
            <a:lvl2pPr marL="742950" indent="-285750">
              <a:defRPr sz="2400">
                <a:solidFill>
                  <a:schemeClr val="accent2"/>
                </a:solidFill>
                <a:latin typeface="Times New Roman" panose="02020603050405020304" pitchFamily="18" charset="0"/>
              </a:defRPr>
            </a:lvl2pPr>
            <a:lvl3pPr marL="1143000" indent="-228600">
              <a:defRPr sz="2400">
                <a:solidFill>
                  <a:schemeClr val="accent2"/>
                </a:solidFill>
                <a:latin typeface="Times New Roman" panose="02020603050405020304" pitchFamily="18" charset="0"/>
              </a:defRPr>
            </a:lvl3pPr>
            <a:lvl4pPr marL="1600200" indent="-228600">
              <a:defRPr sz="2400">
                <a:solidFill>
                  <a:schemeClr val="accent2"/>
                </a:solidFill>
                <a:latin typeface="Times New Roman" panose="02020603050405020304" pitchFamily="18" charset="0"/>
              </a:defRPr>
            </a:lvl4pPr>
            <a:lvl5pPr marL="2057400" indent="-228600">
              <a:defRPr sz="2400">
                <a:solidFill>
                  <a:schemeClr val="accent2"/>
                </a:solidFill>
                <a:latin typeface="Times New Roman" panose="02020603050405020304" pitchFamily="18" charset="0"/>
              </a:defRPr>
            </a:lvl5pPr>
            <a:lvl6pPr marL="2514600" indent="-228600" eaLnBrk="0" fontAlgn="base" hangingPunct="0">
              <a:spcBef>
                <a:spcPct val="0"/>
              </a:spcBef>
              <a:spcAft>
                <a:spcPct val="0"/>
              </a:spcAft>
              <a:defRPr sz="2400">
                <a:solidFill>
                  <a:schemeClr val="accent2"/>
                </a:solidFill>
                <a:latin typeface="Times New Roman" panose="02020603050405020304" pitchFamily="18" charset="0"/>
              </a:defRPr>
            </a:lvl6pPr>
            <a:lvl7pPr marL="2971800" indent="-228600" eaLnBrk="0" fontAlgn="base" hangingPunct="0">
              <a:spcBef>
                <a:spcPct val="0"/>
              </a:spcBef>
              <a:spcAft>
                <a:spcPct val="0"/>
              </a:spcAft>
              <a:defRPr sz="2400">
                <a:solidFill>
                  <a:schemeClr val="accent2"/>
                </a:solidFill>
                <a:latin typeface="Times New Roman" panose="02020603050405020304" pitchFamily="18" charset="0"/>
              </a:defRPr>
            </a:lvl7pPr>
            <a:lvl8pPr marL="3429000" indent="-228600" eaLnBrk="0" fontAlgn="base" hangingPunct="0">
              <a:spcBef>
                <a:spcPct val="0"/>
              </a:spcBef>
              <a:spcAft>
                <a:spcPct val="0"/>
              </a:spcAft>
              <a:defRPr sz="2400">
                <a:solidFill>
                  <a:schemeClr val="accent2"/>
                </a:solidFill>
                <a:latin typeface="Times New Roman" panose="02020603050405020304" pitchFamily="18" charset="0"/>
              </a:defRPr>
            </a:lvl8pPr>
            <a:lvl9pPr marL="3886200" indent="-228600" eaLnBrk="0" fontAlgn="base" hangingPunct="0">
              <a:spcBef>
                <a:spcPct val="0"/>
              </a:spcBef>
              <a:spcAft>
                <a:spcPct val="0"/>
              </a:spcAft>
              <a:defRPr sz="2400">
                <a:solidFill>
                  <a:schemeClr val="accent2"/>
                </a:solidFill>
                <a:latin typeface="Times New Roman" panose="02020603050405020304" pitchFamily="18" charset="0"/>
              </a:defRPr>
            </a:lvl9pPr>
          </a:lstStyle>
          <a:p>
            <a:endParaRPr lang="cs-CZ" altLang="cs-CZ"/>
          </a:p>
        </p:txBody>
      </p:sp>
      <p:sp>
        <p:nvSpPr>
          <p:cNvPr id="116740" name="Rectangle 3"/>
          <p:cNvSpPr>
            <a:spLocks noChangeArrowheads="1"/>
          </p:cNvSpPr>
          <p:nvPr/>
        </p:nvSpPr>
        <p:spPr bwMode="auto">
          <a:xfrm>
            <a:off x="3775075" y="9399588"/>
            <a:ext cx="2887663"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9050" tIns="0" rIns="19050" bIns="0" anchor="b"/>
          <a:lstStyle>
            <a:lvl1pPr defTabSz="762000">
              <a:defRPr sz="2400">
                <a:solidFill>
                  <a:schemeClr val="accent2"/>
                </a:solidFill>
                <a:latin typeface="Times New Roman" panose="02020603050405020304" pitchFamily="18" charset="0"/>
              </a:defRPr>
            </a:lvl1pPr>
            <a:lvl2pPr marL="742950" indent="-285750" defTabSz="762000">
              <a:defRPr sz="2400">
                <a:solidFill>
                  <a:schemeClr val="accent2"/>
                </a:solidFill>
                <a:latin typeface="Times New Roman" panose="02020603050405020304" pitchFamily="18" charset="0"/>
              </a:defRPr>
            </a:lvl2pPr>
            <a:lvl3pPr marL="1143000" indent="-228600" defTabSz="762000">
              <a:defRPr sz="2400">
                <a:solidFill>
                  <a:schemeClr val="accent2"/>
                </a:solidFill>
                <a:latin typeface="Times New Roman" panose="02020603050405020304" pitchFamily="18" charset="0"/>
              </a:defRPr>
            </a:lvl3pPr>
            <a:lvl4pPr marL="1600200" indent="-228600" defTabSz="762000">
              <a:defRPr sz="2400">
                <a:solidFill>
                  <a:schemeClr val="accent2"/>
                </a:solidFill>
                <a:latin typeface="Times New Roman" panose="02020603050405020304" pitchFamily="18" charset="0"/>
              </a:defRPr>
            </a:lvl4pPr>
            <a:lvl5pPr marL="2057400" indent="-228600" defTabSz="762000">
              <a:defRPr sz="2400">
                <a:solidFill>
                  <a:schemeClr val="accent2"/>
                </a:solidFill>
                <a:latin typeface="Times New Roman" panose="02020603050405020304" pitchFamily="18" charset="0"/>
              </a:defRPr>
            </a:lvl5pPr>
            <a:lvl6pPr marL="2514600" indent="-228600" defTabSz="762000" eaLnBrk="0" fontAlgn="base" hangingPunct="0">
              <a:spcBef>
                <a:spcPct val="0"/>
              </a:spcBef>
              <a:spcAft>
                <a:spcPct val="0"/>
              </a:spcAft>
              <a:defRPr sz="2400">
                <a:solidFill>
                  <a:schemeClr val="accent2"/>
                </a:solidFill>
                <a:latin typeface="Times New Roman" panose="02020603050405020304" pitchFamily="18" charset="0"/>
              </a:defRPr>
            </a:lvl6pPr>
            <a:lvl7pPr marL="2971800" indent="-228600" defTabSz="762000" eaLnBrk="0" fontAlgn="base" hangingPunct="0">
              <a:spcBef>
                <a:spcPct val="0"/>
              </a:spcBef>
              <a:spcAft>
                <a:spcPct val="0"/>
              </a:spcAft>
              <a:defRPr sz="2400">
                <a:solidFill>
                  <a:schemeClr val="accent2"/>
                </a:solidFill>
                <a:latin typeface="Times New Roman" panose="02020603050405020304" pitchFamily="18" charset="0"/>
              </a:defRPr>
            </a:lvl7pPr>
            <a:lvl8pPr marL="3429000" indent="-228600" defTabSz="762000" eaLnBrk="0" fontAlgn="base" hangingPunct="0">
              <a:spcBef>
                <a:spcPct val="0"/>
              </a:spcBef>
              <a:spcAft>
                <a:spcPct val="0"/>
              </a:spcAft>
              <a:defRPr sz="2400">
                <a:solidFill>
                  <a:schemeClr val="accent2"/>
                </a:solidFill>
                <a:latin typeface="Times New Roman" panose="02020603050405020304" pitchFamily="18" charset="0"/>
              </a:defRPr>
            </a:lvl8pPr>
            <a:lvl9pPr marL="3886200" indent="-228600" defTabSz="762000" eaLnBrk="0" fontAlgn="base" hangingPunct="0">
              <a:spcBef>
                <a:spcPct val="0"/>
              </a:spcBef>
              <a:spcAft>
                <a:spcPct val="0"/>
              </a:spcAft>
              <a:defRPr sz="2400">
                <a:solidFill>
                  <a:schemeClr val="accent2"/>
                </a:solidFill>
                <a:latin typeface="Times New Roman" panose="02020603050405020304" pitchFamily="18" charset="0"/>
              </a:defRPr>
            </a:lvl9pPr>
          </a:lstStyle>
          <a:p>
            <a:pPr algn="r"/>
            <a:r>
              <a:rPr lang="cs-CZ" altLang="cs-CZ" sz="1000" i="1">
                <a:solidFill>
                  <a:schemeClr val="tx1"/>
                </a:solidFill>
              </a:rPr>
              <a:t>4</a:t>
            </a:r>
          </a:p>
        </p:txBody>
      </p:sp>
      <p:sp>
        <p:nvSpPr>
          <p:cNvPr id="116741" name="Rectangle 4"/>
          <p:cNvSpPr>
            <a:spLocks noChangeArrowheads="1"/>
          </p:cNvSpPr>
          <p:nvPr/>
        </p:nvSpPr>
        <p:spPr bwMode="auto">
          <a:xfrm>
            <a:off x="-1588" y="9399588"/>
            <a:ext cx="2887663"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accent2"/>
                </a:solidFill>
                <a:latin typeface="Times New Roman" panose="02020603050405020304" pitchFamily="18" charset="0"/>
              </a:defRPr>
            </a:lvl1pPr>
            <a:lvl2pPr marL="742950" indent="-285750">
              <a:defRPr sz="2400">
                <a:solidFill>
                  <a:schemeClr val="accent2"/>
                </a:solidFill>
                <a:latin typeface="Times New Roman" panose="02020603050405020304" pitchFamily="18" charset="0"/>
              </a:defRPr>
            </a:lvl2pPr>
            <a:lvl3pPr marL="1143000" indent="-228600">
              <a:defRPr sz="2400">
                <a:solidFill>
                  <a:schemeClr val="accent2"/>
                </a:solidFill>
                <a:latin typeface="Times New Roman" panose="02020603050405020304" pitchFamily="18" charset="0"/>
              </a:defRPr>
            </a:lvl3pPr>
            <a:lvl4pPr marL="1600200" indent="-228600">
              <a:defRPr sz="2400">
                <a:solidFill>
                  <a:schemeClr val="accent2"/>
                </a:solidFill>
                <a:latin typeface="Times New Roman" panose="02020603050405020304" pitchFamily="18" charset="0"/>
              </a:defRPr>
            </a:lvl4pPr>
            <a:lvl5pPr marL="2057400" indent="-228600">
              <a:defRPr sz="2400">
                <a:solidFill>
                  <a:schemeClr val="accent2"/>
                </a:solidFill>
                <a:latin typeface="Times New Roman" panose="02020603050405020304" pitchFamily="18" charset="0"/>
              </a:defRPr>
            </a:lvl5pPr>
            <a:lvl6pPr marL="2514600" indent="-228600" eaLnBrk="0" fontAlgn="base" hangingPunct="0">
              <a:spcBef>
                <a:spcPct val="0"/>
              </a:spcBef>
              <a:spcAft>
                <a:spcPct val="0"/>
              </a:spcAft>
              <a:defRPr sz="2400">
                <a:solidFill>
                  <a:schemeClr val="accent2"/>
                </a:solidFill>
                <a:latin typeface="Times New Roman" panose="02020603050405020304" pitchFamily="18" charset="0"/>
              </a:defRPr>
            </a:lvl6pPr>
            <a:lvl7pPr marL="2971800" indent="-228600" eaLnBrk="0" fontAlgn="base" hangingPunct="0">
              <a:spcBef>
                <a:spcPct val="0"/>
              </a:spcBef>
              <a:spcAft>
                <a:spcPct val="0"/>
              </a:spcAft>
              <a:defRPr sz="2400">
                <a:solidFill>
                  <a:schemeClr val="accent2"/>
                </a:solidFill>
                <a:latin typeface="Times New Roman" panose="02020603050405020304" pitchFamily="18" charset="0"/>
              </a:defRPr>
            </a:lvl7pPr>
            <a:lvl8pPr marL="3429000" indent="-228600" eaLnBrk="0" fontAlgn="base" hangingPunct="0">
              <a:spcBef>
                <a:spcPct val="0"/>
              </a:spcBef>
              <a:spcAft>
                <a:spcPct val="0"/>
              </a:spcAft>
              <a:defRPr sz="2400">
                <a:solidFill>
                  <a:schemeClr val="accent2"/>
                </a:solidFill>
                <a:latin typeface="Times New Roman" panose="02020603050405020304" pitchFamily="18" charset="0"/>
              </a:defRPr>
            </a:lvl8pPr>
            <a:lvl9pPr marL="3886200" indent="-228600" eaLnBrk="0" fontAlgn="base" hangingPunct="0">
              <a:spcBef>
                <a:spcPct val="0"/>
              </a:spcBef>
              <a:spcAft>
                <a:spcPct val="0"/>
              </a:spcAft>
              <a:defRPr sz="2400">
                <a:solidFill>
                  <a:schemeClr val="accent2"/>
                </a:solidFill>
                <a:latin typeface="Times New Roman" panose="02020603050405020304" pitchFamily="18" charset="0"/>
              </a:defRPr>
            </a:lvl9pPr>
          </a:lstStyle>
          <a:p>
            <a:endParaRPr lang="cs-CZ" altLang="cs-CZ"/>
          </a:p>
        </p:txBody>
      </p:sp>
      <p:sp>
        <p:nvSpPr>
          <p:cNvPr id="116742" name="Rectangle 5"/>
          <p:cNvSpPr>
            <a:spLocks noChangeArrowheads="1"/>
          </p:cNvSpPr>
          <p:nvPr/>
        </p:nvSpPr>
        <p:spPr bwMode="auto">
          <a:xfrm>
            <a:off x="-1588" y="7938"/>
            <a:ext cx="2887663"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accent2"/>
                </a:solidFill>
                <a:latin typeface="Times New Roman" panose="02020603050405020304" pitchFamily="18" charset="0"/>
              </a:defRPr>
            </a:lvl1pPr>
            <a:lvl2pPr marL="742950" indent="-285750">
              <a:defRPr sz="2400">
                <a:solidFill>
                  <a:schemeClr val="accent2"/>
                </a:solidFill>
                <a:latin typeface="Times New Roman" panose="02020603050405020304" pitchFamily="18" charset="0"/>
              </a:defRPr>
            </a:lvl2pPr>
            <a:lvl3pPr marL="1143000" indent="-228600">
              <a:defRPr sz="2400">
                <a:solidFill>
                  <a:schemeClr val="accent2"/>
                </a:solidFill>
                <a:latin typeface="Times New Roman" panose="02020603050405020304" pitchFamily="18" charset="0"/>
              </a:defRPr>
            </a:lvl3pPr>
            <a:lvl4pPr marL="1600200" indent="-228600">
              <a:defRPr sz="2400">
                <a:solidFill>
                  <a:schemeClr val="accent2"/>
                </a:solidFill>
                <a:latin typeface="Times New Roman" panose="02020603050405020304" pitchFamily="18" charset="0"/>
              </a:defRPr>
            </a:lvl4pPr>
            <a:lvl5pPr marL="2057400" indent="-228600">
              <a:defRPr sz="2400">
                <a:solidFill>
                  <a:schemeClr val="accent2"/>
                </a:solidFill>
                <a:latin typeface="Times New Roman" panose="02020603050405020304" pitchFamily="18" charset="0"/>
              </a:defRPr>
            </a:lvl5pPr>
            <a:lvl6pPr marL="2514600" indent="-228600" eaLnBrk="0" fontAlgn="base" hangingPunct="0">
              <a:spcBef>
                <a:spcPct val="0"/>
              </a:spcBef>
              <a:spcAft>
                <a:spcPct val="0"/>
              </a:spcAft>
              <a:defRPr sz="2400">
                <a:solidFill>
                  <a:schemeClr val="accent2"/>
                </a:solidFill>
                <a:latin typeface="Times New Roman" panose="02020603050405020304" pitchFamily="18" charset="0"/>
              </a:defRPr>
            </a:lvl6pPr>
            <a:lvl7pPr marL="2971800" indent="-228600" eaLnBrk="0" fontAlgn="base" hangingPunct="0">
              <a:spcBef>
                <a:spcPct val="0"/>
              </a:spcBef>
              <a:spcAft>
                <a:spcPct val="0"/>
              </a:spcAft>
              <a:defRPr sz="2400">
                <a:solidFill>
                  <a:schemeClr val="accent2"/>
                </a:solidFill>
                <a:latin typeface="Times New Roman" panose="02020603050405020304" pitchFamily="18" charset="0"/>
              </a:defRPr>
            </a:lvl7pPr>
            <a:lvl8pPr marL="3429000" indent="-228600" eaLnBrk="0" fontAlgn="base" hangingPunct="0">
              <a:spcBef>
                <a:spcPct val="0"/>
              </a:spcBef>
              <a:spcAft>
                <a:spcPct val="0"/>
              </a:spcAft>
              <a:defRPr sz="2400">
                <a:solidFill>
                  <a:schemeClr val="accent2"/>
                </a:solidFill>
                <a:latin typeface="Times New Roman" panose="02020603050405020304" pitchFamily="18" charset="0"/>
              </a:defRPr>
            </a:lvl8pPr>
            <a:lvl9pPr marL="3886200" indent="-228600" eaLnBrk="0" fontAlgn="base" hangingPunct="0">
              <a:spcBef>
                <a:spcPct val="0"/>
              </a:spcBef>
              <a:spcAft>
                <a:spcPct val="0"/>
              </a:spcAft>
              <a:defRPr sz="2400">
                <a:solidFill>
                  <a:schemeClr val="accent2"/>
                </a:solidFill>
                <a:latin typeface="Times New Roman" panose="02020603050405020304" pitchFamily="18" charset="0"/>
              </a:defRPr>
            </a:lvl9pPr>
          </a:lstStyle>
          <a:p>
            <a:endParaRPr lang="cs-CZ" altLang="cs-CZ"/>
          </a:p>
        </p:txBody>
      </p:sp>
      <p:sp>
        <p:nvSpPr>
          <p:cNvPr id="116743" name="Rectangle 6"/>
          <p:cNvSpPr>
            <a:spLocks noChangeArrowheads="1" noTextEdit="1"/>
          </p:cNvSpPr>
          <p:nvPr>
            <p:ph type="sldImg"/>
          </p:nvPr>
        </p:nvSpPr>
        <p:spPr>
          <a:xfrm>
            <a:off x="52388" y="746125"/>
            <a:ext cx="6556375" cy="3689350"/>
          </a:xfrm>
          <a:ln cap="flat"/>
        </p:spPr>
      </p:sp>
      <p:sp>
        <p:nvSpPr>
          <p:cNvPr id="116744" name="Rectangle 7"/>
          <p:cNvSpPr>
            <a:spLocks noGrp="1" noChangeArrowheads="1"/>
          </p:cNvSpPr>
          <p:nvPr>
            <p:ph type="body" idx="1"/>
          </p:nvPr>
        </p:nvSpPr>
        <p:spPr>
          <a:noFill/>
        </p:spPr>
        <p:txBody>
          <a:bodyPr/>
          <a:lstStyle/>
          <a:p>
            <a:endParaRPr lang="cs-CZ" altLang="cs-CZ" smtClean="0"/>
          </a:p>
        </p:txBody>
      </p:sp>
    </p:spTree>
    <p:extLst>
      <p:ext uri="{BB962C8B-B14F-4D97-AF65-F5344CB8AC3E}">
        <p14:creationId xmlns:p14="http://schemas.microsoft.com/office/powerpoint/2010/main" val="58978227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5"/>
          <p:cNvSpPr>
            <a:spLocks noGrp="1" noChangeArrowheads="1"/>
          </p:cNvSpPr>
          <p:nvPr>
            <p:ph type="sldNum" sz="quarter" idx="5"/>
          </p:nvPr>
        </p:nvSpPr>
        <p:spPr>
          <a:noFill/>
        </p:spPr>
        <p:txBody>
          <a:bodyPr/>
          <a:lstStyle>
            <a:lvl1pPr defTabSz="762000">
              <a:defRPr sz="2400">
                <a:solidFill>
                  <a:schemeClr val="accent2"/>
                </a:solidFill>
                <a:latin typeface="Times New Roman" panose="02020603050405020304" pitchFamily="18" charset="0"/>
              </a:defRPr>
            </a:lvl1pPr>
            <a:lvl2pPr marL="742950" indent="-285750" defTabSz="762000">
              <a:defRPr sz="2400">
                <a:solidFill>
                  <a:schemeClr val="accent2"/>
                </a:solidFill>
                <a:latin typeface="Times New Roman" panose="02020603050405020304" pitchFamily="18" charset="0"/>
              </a:defRPr>
            </a:lvl2pPr>
            <a:lvl3pPr marL="1143000" indent="-228600" defTabSz="762000">
              <a:defRPr sz="2400">
                <a:solidFill>
                  <a:schemeClr val="accent2"/>
                </a:solidFill>
                <a:latin typeface="Times New Roman" panose="02020603050405020304" pitchFamily="18" charset="0"/>
              </a:defRPr>
            </a:lvl3pPr>
            <a:lvl4pPr marL="1600200" indent="-228600" defTabSz="762000">
              <a:defRPr sz="2400">
                <a:solidFill>
                  <a:schemeClr val="accent2"/>
                </a:solidFill>
                <a:latin typeface="Times New Roman" panose="02020603050405020304" pitchFamily="18" charset="0"/>
              </a:defRPr>
            </a:lvl4pPr>
            <a:lvl5pPr marL="2057400" indent="-228600" defTabSz="762000">
              <a:defRPr sz="2400">
                <a:solidFill>
                  <a:schemeClr val="accent2"/>
                </a:solidFill>
                <a:latin typeface="Times New Roman" panose="02020603050405020304" pitchFamily="18" charset="0"/>
              </a:defRPr>
            </a:lvl5pPr>
            <a:lvl6pPr marL="2514600" indent="-228600" defTabSz="762000" eaLnBrk="0" fontAlgn="base" hangingPunct="0">
              <a:spcBef>
                <a:spcPct val="0"/>
              </a:spcBef>
              <a:spcAft>
                <a:spcPct val="0"/>
              </a:spcAft>
              <a:defRPr sz="2400">
                <a:solidFill>
                  <a:schemeClr val="accent2"/>
                </a:solidFill>
                <a:latin typeface="Times New Roman" panose="02020603050405020304" pitchFamily="18" charset="0"/>
              </a:defRPr>
            </a:lvl6pPr>
            <a:lvl7pPr marL="2971800" indent="-228600" defTabSz="762000" eaLnBrk="0" fontAlgn="base" hangingPunct="0">
              <a:spcBef>
                <a:spcPct val="0"/>
              </a:spcBef>
              <a:spcAft>
                <a:spcPct val="0"/>
              </a:spcAft>
              <a:defRPr sz="2400">
                <a:solidFill>
                  <a:schemeClr val="accent2"/>
                </a:solidFill>
                <a:latin typeface="Times New Roman" panose="02020603050405020304" pitchFamily="18" charset="0"/>
              </a:defRPr>
            </a:lvl7pPr>
            <a:lvl8pPr marL="3429000" indent="-228600" defTabSz="762000" eaLnBrk="0" fontAlgn="base" hangingPunct="0">
              <a:spcBef>
                <a:spcPct val="0"/>
              </a:spcBef>
              <a:spcAft>
                <a:spcPct val="0"/>
              </a:spcAft>
              <a:defRPr sz="2400">
                <a:solidFill>
                  <a:schemeClr val="accent2"/>
                </a:solidFill>
                <a:latin typeface="Times New Roman" panose="02020603050405020304" pitchFamily="18" charset="0"/>
              </a:defRPr>
            </a:lvl8pPr>
            <a:lvl9pPr marL="3886200" indent="-228600" defTabSz="762000" eaLnBrk="0" fontAlgn="base" hangingPunct="0">
              <a:spcBef>
                <a:spcPct val="0"/>
              </a:spcBef>
              <a:spcAft>
                <a:spcPct val="0"/>
              </a:spcAft>
              <a:defRPr sz="2400">
                <a:solidFill>
                  <a:schemeClr val="accent2"/>
                </a:solidFill>
                <a:latin typeface="Times New Roman" panose="02020603050405020304" pitchFamily="18" charset="0"/>
              </a:defRPr>
            </a:lvl9pPr>
          </a:lstStyle>
          <a:p>
            <a:fld id="{EA1A8809-D5B8-40D1-AB00-E799E138F743}" type="slidenum">
              <a:rPr lang="cs-CZ" altLang="cs-CZ" sz="1000" smtClean="0">
                <a:solidFill>
                  <a:schemeClr val="tx1"/>
                </a:solidFill>
              </a:rPr>
              <a:pPr/>
              <a:t>55</a:t>
            </a:fld>
            <a:endParaRPr lang="cs-CZ" altLang="cs-CZ" sz="1000" smtClean="0">
              <a:solidFill>
                <a:schemeClr val="tx1"/>
              </a:solidFill>
            </a:endParaRPr>
          </a:p>
        </p:txBody>
      </p:sp>
      <p:sp>
        <p:nvSpPr>
          <p:cNvPr id="118787" name="Rectangle 2"/>
          <p:cNvSpPr>
            <a:spLocks noChangeArrowheads="1"/>
          </p:cNvSpPr>
          <p:nvPr/>
        </p:nvSpPr>
        <p:spPr bwMode="auto">
          <a:xfrm>
            <a:off x="3775075" y="7938"/>
            <a:ext cx="2887663"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accent2"/>
                </a:solidFill>
                <a:latin typeface="Times New Roman" panose="02020603050405020304" pitchFamily="18" charset="0"/>
              </a:defRPr>
            </a:lvl1pPr>
            <a:lvl2pPr marL="742950" indent="-285750">
              <a:defRPr sz="2400">
                <a:solidFill>
                  <a:schemeClr val="accent2"/>
                </a:solidFill>
                <a:latin typeface="Times New Roman" panose="02020603050405020304" pitchFamily="18" charset="0"/>
              </a:defRPr>
            </a:lvl2pPr>
            <a:lvl3pPr marL="1143000" indent="-228600">
              <a:defRPr sz="2400">
                <a:solidFill>
                  <a:schemeClr val="accent2"/>
                </a:solidFill>
                <a:latin typeface="Times New Roman" panose="02020603050405020304" pitchFamily="18" charset="0"/>
              </a:defRPr>
            </a:lvl3pPr>
            <a:lvl4pPr marL="1600200" indent="-228600">
              <a:defRPr sz="2400">
                <a:solidFill>
                  <a:schemeClr val="accent2"/>
                </a:solidFill>
                <a:latin typeface="Times New Roman" panose="02020603050405020304" pitchFamily="18" charset="0"/>
              </a:defRPr>
            </a:lvl4pPr>
            <a:lvl5pPr marL="2057400" indent="-228600">
              <a:defRPr sz="2400">
                <a:solidFill>
                  <a:schemeClr val="accent2"/>
                </a:solidFill>
                <a:latin typeface="Times New Roman" panose="02020603050405020304" pitchFamily="18" charset="0"/>
              </a:defRPr>
            </a:lvl5pPr>
            <a:lvl6pPr marL="2514600" indent="-228600" eaLnBrk="0" fontAlgn="base" hangingPunct="0">
              <a:spcBef>
                <a:spcPct val="0"/>
              </a:spcBef>
              <a:spcAft>
                <a:spcPct val="0"/>
              </a:spcAft>
              <a:defRPr sz="2400">
                <a:solidFill>
                  <a:schemeClr val="accent2"/>
                </a:solidFill>
                <a:latin typeface="Times New Roman" panose="02020603050405020304" pitchFamily="18" charset="0"/>
              </a:defRPr>
            </a:lvl6pPr>
            <a:lvl7pPr marL="2971800" indent="-228600" eaLnBrk="0" fontAlgn="base" hangingPunct="0">
              <a:spcBef>
                <a:spcPct val="0"/>
              </a:spcBef>
              <a:spcAft>
                <a:spcPct val="0"/>
              </a:spcAft>
              <a:defRPr sz="2400">
                <a:solidFill>
                  <a:schemeClr val="accent2"/>
                </a:solidFill>
                <a:latin typeface="Times New Roman" panose="02020603050405020304" pitchFamily="18" charset="0"/>
              </a:defRPr>
            </a:lvl7pPr>
            <a:lvl8pPr marL="3429000" indent="-228600" eaLnBrk="0" fontAlgn="base" hangingPunct="0">
              <a:spcBef>
                <a:spcPct val="0"/>
              </a:spcBef>
              <a:spcAft>
                <a:spcPct val="0"/>
              </a:spcAft>
              <a:defRPr sz="2400">
                <a:solidFill>
                  <a:schemeClr val="accent2"/>
                </a:solidFill>
                <a:latin typeface="Times New Roman" panose="02020603050405020304" pitchFamily="18" charset="0"/>
              </a:defRPr>
            </a:lvl8pPr>
            <a:lvl9pPr marL="3886200" indent="-228600" eaLnBrk="0" fontAlgn="base" hangingPunct="0">
              <a:spcBef>
                <a:spcPct val="0"/>
              </a:spcBef>
              <a:spcAft>
                <a:spcPct val="0"/>
              </a:spcAft>
              <a:defRPr sz="2400">
                <a:solidFill>
                  <a:schemeClr val="accent2"/>
                </a:solidFill>
                <a:latin typeface="Times New Roman" panose="02020603050405020304" pitchFamily="18" charset="0"/>
              </a:defRPr>
            </a:lvl9pPr>
          </a:lstStyle>
          <a:p>
            <a:endParaRPr lang="cs-CZ" altLang="cs-CZ"/>
          </a:p>
        </p:txBody>
      </p:sp>
      <p:sp>
        <p:nvSpPr>
          <p:cNvPr id="118788" name="Rectangle 3"/>
          <p:cNvSpPr>
            <a:spLocks noChangeArrowheads="1"/>
          </p:cNvSpPr>
          <p:nvPr/>
        </p:nvSpPr>
        <p:spPr bwMode="auto">
          <a:xfrm>
            <a:off x="3775075" y="9399588"/>
            <a:ext cx="2887663"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9050" tIns="0" rIns="19050" bIns="0" anchor="b"/>
          <a:lstStyle>
            <a:lvl1pPr defTabSz="762000">
              <a:defRPr sz="2400">
                <a:solidFill>
                  <a:schemeClr val="accent2"/>
                </a:solidFill>
                <a:latin typeface="Times New Roman" panose="02020603050405020304" pitchFamily="18" charset="0"/>
              </a:defRPr>
            </a:lvl1pPr>
            <a:lvl2pPr marL="742950" indent="-285750" defTabSz="762000">
              <a:defRPr sz="2400">
                <a:solidFill>
                  <a:schemeClr val="accent2"/>
                </a:solidFill>
                <a:latin typeface="Times New Roman" panose="02020603050405020304" pitchFamily="18" charset="0"/>
              </a:defRPr>
            </a:lvl2pPr>
            <a:lvl3pPr marL="1143000" indent="-228600" defTabSz="762000">
              <a:defRPr sz="2400">
                <a:solidFill>
                  <a:schemeClr val="accent2"/>
                </a:solidFill>
                <a:latin typeface="Times New Roman" panose="02020603050405020304" pitchFamily="18" charset="0"/>
              </a:defRPr>
            </a:lvl3pPr>
            <a:lvl4pPr marL="1600200" indent="-228600" defTabSz="762000">
              <a:defRPr sz="2400">
                <a:solidFill>
                  <a:schemeClr val="accent2"/>
                </a:solidFill>
                <a:latin typeface="Times New Roman" panose="02020603050405020304" pitchFamily="18" charset="0"/>
              </a:defRPr>
            </a:lvl4pPr>
            <a:lvl5pPr marL="2057400" indent="-228600" defTabSz="762000">
              <a:defRPr sz="2400">
                <a:solidFill>
                  <a:schemeClr val="accent2"/>
                </a:solidFill>
                <a:latin typeface="Times New Roman" panose="02020603050405020304" pitchFamily="18" charset="0"/>
              </a:defRPr>
            </a:lvl5pPr>
            <a:lvl6pPr marL="2514600" indent="-228600" defTabSz="762000" eaLnBrk="0" fontAlgn="base" hangingPunct="0">
              <a:spcBef>
                <a:spcPct val="0"/>
              </a:spcBef>
              <a:spcAft>
                <a:spcPct val="0"/>
              </a:spcAft>
              <a:defRPr sz="2400">
                <a:solidFill>
                  <a:schemeClr val="accent2"/>
                </a:solidFill>
                <a:latin typeface="Times New Roman" panose="02020603050405020304" pitchFamily="18" charset="0"/>
              </a:defRPr>
            </a:lvl6pPr>
            <a:lvl7pPr marL="2971800" indent="-228600" defTabSz="762000" eaLnBrk="0" fontAlgn="base" hangingPunct="0">
              <a:spcBef>
                <a:spcPct val="0"/>
              </a:spcBef>
              <a:spcAft>
                <a:spcPct val="0"/>
              </a:spcAft>
              <a:defRPr sz="2400">
                <a:solidFill>
                  <a:schemeClr val="accent2"/>
                </a:solidFill>
                <a:latin typeface="Times New Roman" panose="02020603050405020304" pitchFamily="18" charset="0"/>
              </a:defRPr>
            </a:lvl7pPr>
            <a:lvl8pPr marL="3429000" indent="-228600" defTabSz="762000" eaLnBrk="0" fontAlgn="base" hangingPunct="0">
              <a:spcBef>
                <a:spcPct val="0"/>
              </a:spcBef>
              <a:spcAft>
                <a:spcPct val="0"/>
              </a:spcAft>
              <a:defRPr sz="2400">
                <a:solidFill>
                  <a:schemeClr val="accent2"/>
                </a:solidFill>
                <a:latin typeface="Times New Roman" panose="02020603050405020304" pitchFamily="18" charset="0"/>
              </a:defRPr>
            </a:lvl8pPr>
            <a:lvl9pPr marL="3886200" indent="-228600" defTabSz="762000" eaLnBrk="0" fontAlgn="base" hangingPunct="0">
              <a:spcBef>
                <a:spcPct val="0"/>
              </a:spcBef>
              <a:spcAft>
                <a:spcPct val="0"/>
              </a:spcAft>
              <a:defRPr sz="2400">
                <a:solidFill>
                  <a:schemeClr val="accent2"/>
                </a:solidFill>
                <a:latin typeface="Times New Roman" panose="02020603050405020304" pitchFamily="18" charset="0"/>
              </a:defRPr>
            </a:lvl9pPr>
          </a:lstStyle>
          <a:p>
            <a:pPr algn="r"/>
            <a:r>
              <a:rPr lang="cs-CZ" altLang="cs-CZ" sz="1000" i="1">
                <a:solidFill>
                  <a:schemeClr val="tx1"/>
                </a:solidFill>
              </a:rPr>
              <a:t>4</a:t>
            </a:r>
          </a:p>
        </p:txBody>
      </p:sp>
      <p:sp>
        <p:nvSpPr>
          <p:cNvPr id="118789" name="Rectangle 4"/>
          <p:cNvSpPr>
            <a:spLocks noChangeArrowheads="1"/>
          </p:cNvSpPr>
          <p:nvPr/>
        </p:nvSpPr>
        <p:spPr bwMode="auto">
          <a:xfrm>
            <a:off x="-1588" y="9399588"/>
            <a:ext cx="2887663"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accent2"/>
                </a:solidFill>
                <a:latin typeface="Times New Roman" panose="02020603050405020304" pitchFamily="18" charset="0"/>
              </a:defRPr>
            </a:lvl1pPr>
            <a:lvl2pPr marL="742950" indent="-285750">
              <a:defRPr sz="2400">
                <a:solidFill>
                  <a:schemeClr val="accent2"/>
                </a:solidFill>
                <a:latin typeface="Times New Roman" panose="02020603050405020304" pitchFamily="18" charset="0"/>
              </a:defRPr>
            </a:lvl2pPr>
            <a:lvl3pPr marL="1143000" indent="-228600">
              <a:defRPr sz="2400">
                <a:solidFill>
                  <a:schemeClr val="accent2"/>
                </a:solidFill>
                <a:latin typeface="Times New Roman" panose="02020603050405020304" pitchFamily="18" charset="0"/>
              </a:defRPr>
            </a:lvl3pPr>
            <a:lvl4pPr marL="1600200" indent="-228600">
              <a:defRPr sz="2400">
                <a:solidFill>
                  <a:schemeClr val="accent2"/>
                </a:solidFill>
                <a:latin typeface="Times New Roman" panose="02020603050405020304" pitchFamily="18" charset="0"/>
              </a:defRPr>
            </a:lvl4pPr>
            <a:lvl5pPr marL="2057400" indent="-228600">
              <a:defRPr sz="2400">
                <a:solidFill>
                  <a:schemeClr val="accent2"/>
                </a:solidFill>
                <a:latin typeface="Times New Roman" panose="02020603050405020304" pitchFamily="18" charset="0"/>
              </a:defRPr>
            </a:lvl5pPr>
            <a:lvl6pPr marL="2514600" indent="-228600" eaLnBrk="0" fontAlgn="base" hangingPunct="0">
              <a:spcBef>
                <a:spcPct val="0"/>
              </a:spcBef>
              <a:spcAft>
                <a:spcPct val="0"/>
              </a:spcAft>
              <a:defRPr sz="2400">
                <a:solidFill>
                  <a:schemeClr val="accent2"/>
                </a:solidFill>
                <a:latin typeface="Times New Roman" panose="02020603050405020304" pitchFamily="18" charset="0"/>
              </a:defRPr>
            </a:lvl6pPr>
            <a:lvl7pPr marL="2971800" indent="-228600" eaLnBrk="0" fontAlgn="base" hangingPunct="0">
              <a:spcBef>
                <a:spcPct val="0"/>
              </a:spcBef>
              <a:spcAft>
                <a:spcPct val="0"/>
              </a:spcAft>
              <a:defRPr sz="2400">
                <a:solidFill>
                  <a:schemeClr val="accent2"/>
                </a:solidFill>
                <a:latin typeface="Times New Roman" panose="02020603050405020304" pitchFamily="18" charset="0"/>
              </a:defRPr>
            </a:lvl7pPr>
            <a:lvl8pPr marL="3429000" indent="-228600" eaLnBrk="0" fontAlgn="base" hangingPunct="0">
              <a:spcBef>
                <a:spcPct val="0"/>
              </a:spcBef>
              <a:spcAft>
                <a:spcPct val="0"/>
              </a:spcAft>
              <a:defRPr sz="2400">
                <a:solidFill>
                  <a:schemeClr val="accent2"/>
                </a:solidFill>
                <a:latin typeface="Times New Roman" panose="02020603050405020304" pitchFamily="18" charset="0"/>
              </a:defRPr>
            </a:lvl8pPr>
            <a:lvl9pPr marL="3886200" indent="-228600" eaLnBrk="0" fontAlgn="base" hangingPunct="0">
              <a:spcBef>
                <a:spcPct val="0"/>
              </a:spcBef>
              <a:spcAft>
                <a:spcPct val="0"/>
              </a:spcAft>
              <a:defRPr sz="2400">
                <a:solidFill>
                  <a:schemeClr val="accent2"/>
                </a:solidFill>
                <a:latin typeface="Times New Roman" panose="02020603050405020304" pitchFamily="18" charset="0"/>
              </a:defRPr>
            </a:lvl9pPr>
          </a:lstStyle>
          <a:p>
            <a:endParaRPr lang="cs-CZ" altLang="cs-CZ"/>
          </a:p>
        </p:txBody>
      </p:sp>
      <p:sp>
        <p:nvSpPr>
          <p:cNvPr id="118790" name="Rectangle 5"/>
          <p:cNvSpPr>
            <a:spLocks noChangeArrowheads="1"/>
          </p:cNvSpPr>
          <p:nvPr/>
        </p:nvSpPr>
        <p:spPr bwMode="auto">
          <a:xfrm>
            <a:off x="-1588" y="7938"/>
            <a:ext cx="2887663"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accent2"/>
                </a:solidFill>
                <a:latin typeface="Times New Roman" panose="02020603050405020304" pitchFamily="18" charset="0"/>
              </a:defRPr>
            </a:lvl1pPr>
            <a:lvl2pPr marL="742950" indent="-285750">
              <a:defRPr sz="2400">
                <a:solidFill>
                  <a:schemeClr val="accent2"/>
                </a:solidFill>
                <a:latin typeface="Times New Roman" panose="02020603050405020304" pitchFamily="18" charset="0"/>
              </a:defRPr>
            </a:lvl2pPr>
            <a:lvl3pPr marL="1143000" indent="-228600">
              <a:defRPr sz="2400">
                <a:solidFill>
                  <a:schemeClr val="accent2"/>
                </a:solidFill>
                <a:latin typeface="Times New Roman" panose="02020603050405020304" pitchFamily="18" charset="0"/>
              </a:defRPr>
            </a:lvl3pPr>
            <a:lvl4pPr marL="1600200" indent="-228600">
              <a:defRPr sz="2400">
                <a:solidFill>
                  <a:schemeClr val="accent2"/>
                </a:solidFill>
                <a:latin typeface="Times New Roman" panose="02020603050405020304" pitchFamily="18" charset="0"/>
              </a:defRPr>
            </a:lvl4pPr>
            <a:lvl5pPr marL="2057400" indent="-228600">
              <a:defRPr sz="2400">
                <a:solidFill>
                  <a:schemeClr val="accent2"/>
                </a:solidFill>
                <a:latin typeface="Times New Roman" panose="02020603050405020304" pitchFamily="18" charset="0"/>
              </a:defRPr>
            </a:lvl5pPr>
            <a:lvl6pPr marL="2514600" indent="-228600" eaLnBrk="0" fontAlgn="base" hangingPunct="0">
              <a:spcBef>
                <a:spcPct val="0"/>
              </a:spcBef>
              <a:spcAft>
                <a:spcPct val="0"/>
              </a:spcAft>
              <a:defRPr sz="2400">
                <a:solidFill>
                  <a:schemeClr val="accent2"/>
                </a:solidFill>
                <a:latin typeface="Times New Roman" panose="02020603050405020304" pitchFamily="18" charset="0"/>
              </a:defRPr>
            </a:lvl6pPr>
            <a:lvl7pPr marL="2971800" indent="-228600" eaLnBrk="0" fontAlgn="base" hangingPunct="0">
              <a:spcBef>
                <a:spcPct val="0"/>
              </a:spcBef>
              <a:spcAft>
                <a:spcPct val="0"/>
              </a:spcAft>
              <a:defRPr sz="2400">
                <a:solidFill>
                  <a:schemeClr val="accent2"/>
                </a:solidFill>
                <a:latin typeface="Times New Roman" panose="02020603050405020304" pitchFamily="18" charset="0"/>
              </a:defRPr>
            </a:lvl7pPr>
            <a:lvl8pPr marL="3429000" indent="-228600" eaLnBrk="0" fontAlgn="base" hangingPunct="0">
              <a:spcBef>
                <a:spcPct val="0"/>
              </a:spcBef>
              <a:spcAft>
                <a:spcPct val="0"/>
              </a:spcAft>
              <a:defRPr sz="2400">
                <a:solidFill>
                  <a:schemeClr val="accent2"/>
                </a:solidFill>
                <a:latin typeface="Times New Roman" panose="02020603050405020304" pitchFamily="18" charset="0"/>
              </a:defRPr>
            </a:lvl8pPr>
            <a:lvl9pPr marL="3886200" indent="-228600" eaLnBrk="0" fontAlgn="base" hangingPunct="0">
              <a:spcBef>
                <a:spcPct val="0"/>
              </a:spcBef>
              <a:spcAft>
                <a:spcPct val="0"/>
              </a:spcAft>
              <a:defRPr sz="2400">
                <a:solidFill>
                  <a:schemeClr val="accent2"/>
                </a:solidFill>
                <a:latin typeface="Times New Roman" panose="02020603050405020304" pitchFamily="18" charset="0"/>
              </a:defRPr>
            </a:lvl9pPr>
          </a:lstStyle>
          <a:p>
            <a:endParaRPr lang="cs-CZ" altLang="cs-CZ"/>
          </a:p>
        </p:txBody>
      </p:sp>
      <p:sp>
        <p:nvSpPr>
          <p:cNvPr id="118791" name="Rectangle 6"/>
          <p:cNvSpPr>
            <a:spLocks noChangeArrowheads="1" noTextEdit="1"/>
          </p:cNvSpPr>
          <p:nvPr>
            <p:ph type="sldImg"/>
          </p:nvPr>
        </p:nvSpPr>
        <p:spPr>
          <a:xfrm>
            <a:off x="52388" y="746125"/>
            <a:ext cx="6556375" cy="3689350"/>
          </a:xfrm>
          <a:ln cap="flat"/>
        </p:spPr>
      </p:sp>
      <p:sp>
        <p:nvSpPr>
          <p:cNvPr id="118792" name="Rectangle 7"/>
          <p:cNvSpPr>
            <a:spLocks noGrp="1" noChangeArrowheads="1"/>
          </p:cNvSpPr>
          <p:nvPr>
            <p:ph type="body" idx="1"/>
          </p:nvPr>
        </p:nvSpPr>
        <p:spPr>
          <a:noFill/>
        </p:spPr>
        <p:txBody>
          <a:bodyPr/>
          <a:lstStyle/>
          <a:p>
            <a:endParaRPr lang="cs-CZ" altLang="cs-CZ" smtClean="0"/>
          </a:p>
        </p:txBody>
      </p:sp>
    </p:spTree>
    <p:extLst>
      <p:ext uri="{BB962C8B-B14F-4D97-AF65-F5344CB8AC3E}">
        <p14:creationId xmlns:p14="http://schemas.microsoft.com/office/powerpoint/2010/main" val="28312258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5"/>
          <p:cNvSpPr>
            <a:spLocks noGrp="1" noChangeArrowheads="1"/>
          </p:cNvSpPr>
          <p:nvPr>
            <p:ph type="sldNum" sz="quarter" idx="5"/>
          </p:nvPr>
        </p:nvSpPr>
        <p:spPr>
          <a:noFill/>
        </p:spPr>
        <p:txBody>
          <a:bodyPr/>
          <a:lstStyle>
            <a:lvl1pPr defTabSz="762000">
              <a:defRPr sz="2400">
                <a:solidFill>
                  <a:schemeClr val="accent2"/>
                </a:solidFill>
                <a:latin typeface="Times New Roman" panose="02020603050405020304" pitchFamily="18" charset="0"/>
              </a:defRPr>
            </a:lvl1pPr>
            <a:lvl2pPr marL="742950" indent="-285750" defTabSz="762000">
              <a:defRPr sz="2400">
                <a:solidFill>
                  <a:schemeClr val="accent2"/>
                </a:solidFill>
                <a:latin typeface="Times New Roman" panose="02020603050405020304" pitchFamily="18" charset="0"/>
              </a:defRPr>
            </a:lvl2pPr>
            <a:lvl3pPr marL="1143000" indent="-228600" defTabSz="762000">
              <a:defRPr sz="2400">
                <a:solidFill>
                  <a:schemeClr val="accent2"/>
                </a:solidFill>
                <a:latin typeface="Times New Roman" panose="02020603050405020304" pitchFamily="18" charset="0"/>
              </a:defRPr>
            </a:lvl3pPr>
            <a:lvl4pPr marL="1600200" indent="-228600" defTabSz="762000">
              <a:defRPr sz="2400">
                <a:solidFill>
                  <a:schemeClr val="accent2"/>
                </a:solidFill>
                <a:latin typeface="Times New Roman" panose="02020603050405020304" pitchFamily="18" charset="0"/>
              </a:defRPr>
            </a:lvl4pPr>
            <a:lvl5pPr marL="2057400" indent="-228600" defTabSz="762000">
              <a:defRPr sz="2400">
                <a:solidFill>
                  <a:schemeClr val="accent2"/>
                </a:solidFill>
                <a:latin typeface="Times New Roman" panose="02020603050405020304" pitchFamily="18" charset="0"/>
              </a:defRPr>
            </a:lvl5pPr>
            <a:lvl6pPr marL="2514600" indent="-228600" defTabSz="762000" eaLnBrk="0" fontAlgn="base" hangingPunct="0">
              <a:spcBef>
                <a:spcPct val="0"/>
              </a:spcBef>
              <a:spcAft>
                <a:spcPct val="0"/>
              </a:spcAft>
              <a:defRPr sz="2400">
                <a:solidFill>
                  <a:schemeClr val="accent2"/>
                </a:solidFill>
                <a:latin typeface="Times New Roman" panose="02020603050405020304" pitchFamily="18" charset="0"/>
              </a:defRPr>
            </a:lvl6pPr>
            <a:lvl7pPr marL="2971800" indent="-228600" defTabSz="762000" eaLnBrk="0" fontAlgn="base" hangingPunct="0">
              <a:spcBef>
                <a:spcPct val="0"/>
              </a:spcBef>
              <a:spcAft>
                <a:spcPct val="0"/>
              </a:spcAft>
              <a:defRPr sz="2400">
                <a:solidFill>
                  <a:schemeClr val="accent2"/>
                </a:solidFill>
                <a:latin typeface="Times New Roman" panose="02020603050405020304" pitchFamily="18" charset="0"/>
              </a:defRPr>
            </a:lvl7pPr>
            <a:lvl8pPr marL="3429000" indent="-228600" defTabSz="762000" eaLnBrk="0" fontAlgn="base" hangingPunct="0">
              <a:spcBef>
                <a:spcPct val="0"/>
              </a:spcBef>
              <a:spcAft>
                <a:spcPct val="0"/>
              </a:spcAft>
              <a:defRPr sz="2400">
                <a:solidFill>
                  <a:schemeClr val="accent2"/>
                </a:solidFill>
                <a:latin typeface="Times New Roman" panose="02020603050405020304" pitchFamily="18" charset="0"/>
              </a:defRPr>
            </a:lvl8pPr>
            <a:lvl9pPr marL="3886200" indent="-228600" defTabSz="762000" eaLnBrk="0" fontAlgn="base" hangingPunct="0">
              <a:spcBef>
                <a:spcPct val="0"/>
              </a:spcBef>
              <a:spcAft>
                <a:spcPct val="0"/>
              </a:spcAft>
              <a:defRPr sz="2400">
                <a:solidFill>
                  <a:schemeClr val="accent2"/>
                </a:solidFill>
                <a:latin typeface="Times New Roman" panose="02020603050405020304" pitchFamily="18" charset="0"/>
              </a:defRPr>
            </a:lvl9pPr>
          </a:lstStyle>
          <a:p>
            <a:fld id="{5280A751-1F00-48D9-A754-6C644934CC12}" type="slidenum">
              <a:rPr lang="cs-CZ" altLang="cs-CZ" sz="1000" smtClean="0">
                <a:solidFill>
                  <a:schemeClr val="tx1"/>
                </a:solidFill>
              </a:rPr>
              <a:pPr/>
              <a:t>5</a:t>
            </a:fld>
            <a:endParaRPr lang="cs-CZ" altLang="cs-CZ" sz="1000" smtClean="0">
              <a:solidFill>
                <a:schemeClr val="tx1"/>
              </a:solidFill>
            </a:endParaRPr>
          </a:p>
        </p:txBody>
      </p:sp>
      <p:sp>
        <p:nvSpPr>
          <p:cNvPr id="20483" name="Rectangle 2"/>
          <p:cNvSpPr>
            <a:spLocks noChangeArrowheads="1"/>
          </p:cNvSpPr>
          <p:nvPr/>
        </p:nvSpPr>
        <p:spPr bwMode="auto">
          <a:xfrm>
            <a:off x="3775075" y="7938"/>
            <a:ext cx="2887663"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accent2"/>
                </a:solidFill>
                <a:latin typeface="Times New Roman" panose="02020603050405020304" pitchFamily="18" charset="0"/>
              </a:defRPr>
            </a:lvl1pPr>
            <a:lvl2pPr marL="742950" indent="-285750">
              <a:defRPr sz="2400">
                <a:solidFill>
                  <a:schemeClr val="accent2"/>
                </a:solidFill>
                <a:latin typeface="Times New Roman" panose="02020603050405020304" pitchFamily="18" charset="0"/>
              </a:defRPr>
            </a:lvl2pPr>
            <a:lvl3pPr marL="1143000" indent="-228600">
              <a:defRPr sz="2400">
                <a:solidFill>
                  <a:schemeClr val="accent2"/>
                </a:solidFill>
                <a:latin typeface="Times New Roman" panose="02020603050405020304" pitchFamily="18" charset="0"/>
              </a:defRPr>
            </a:lvl3pPr>
            <a:lvl4pPr marL="1600200" indent="-228600">
              <a:defRPr sz="2400">
                <a:solidFill>
                  <a:schemeClr val="accent2"/>
                </a:solidFill>
                <a:latin typeface="Times New Roman" panose="02020603050405020304" pitchFamily="18" charset="0"/>
              </a:defRPr>
            </a:lvl4pPr>
            <a:lvl5pPr marL="2057400" indent="-228600">
              <a:defRPr sz="2400">
                <a:solidFill>
                  <a:schemeClr val="accent2"/>
                </a:solidFill>
                <a:latin typeface="Times New Roman" panose="02020603050405020304" pitchFamily="18" charset="0"/>
              </a:defRPr>
            </a:lvl5pPr>
            <a:lvl6pPr marL="2514600" indent="-228600" eaLnBrk="0" fontAlgn="base" hangingPunct="0">
              <a:spcBef>
                <a:spcPct val="0"/>
              </a:spcBef>
              <a:spcAft>
                <a:spcPct val="0"/>
              </a:spcAft>
              <a:defRPr sz="2400">
                <a:solidFill>
                  <a:schemeClr val="accent2"/>
                </a:solidFill>
                <a:latin typeface="Times New Roman" panose="02020603050405020304" pitchFamily="18" charset="0"/>
              </a:defRPr>
            </a:lvl6pPr>
            <a:lvl7pPr marL="2971800" indent="-228600" eaLnBrk="0" fontAlgn="base" hangingPunct="0">
              <a:spcBef>
                <a:spcPct val="0"/>
              </a:spcBef>
              <a:spcAft>
                <a:spcPct val="0"/>
              </a:spcAft>
              <a:defRPr sz="2400">
                <a:solidFill>
                  <a:schemeClr val="accent2"/>
                </a:solidFill>
                <a:latin typeface="Times New Roman" panose="02020603050405020304" pitchFamily="18" charset="0"/>
              </a:defRPr>
            </a:lvl7pPr>
            <a:lvl8pPr marL="3429000" indent="-228600" eaLnBrk="0" fontAlgn="base" hangingPunct="0">
              <a:spcBef>
                <a:spcPct val="0"/>
              </a:spcBef>
              <a:spcAft>
                <a:spcPct val="0"/>
              </a:spcAft>
              <a:defRPr sz="2400">
                <a:solidFill>
                  <a:schemeClr val="accent2"/>
                </a:solidFill>
                <a:latin typeface="Times New Roman" panose="02020603050405020304" pitchFamily="18" charset="0"/>
              </a:defRPr>
            </a:lvl8pPr>
            <a:lvl9pPr marL="3886200" indent="-228600" eaLnBrk="0" fontAlgn="base" hangingPunct="0">
              <a:spcBef>
                <a:spcPct val="0"/>
              </a:spcBef>
              <a:spcAft>
                <a:spcPct val="0"/>
              </a:spcAft>
              <a:defRPr sz="2400">
                <a:solidFill>
                  <a:schemeClr val="accent2"/>
                </a:solidFill>
                <a:latin typeface="Times New Roman" panose="02020603050405020304" pitchFamily="18" charset="0"/>
              </a:defRPr>
            </a:lvl9pPr>
          </a:lstStyle>
          <a:p>
            <a:endParaRPr lang="cs-CZ" altLang="cs-CZ"/>
          </a:p>
        </p:txBody>
      </p:sp>
      <p:sp>
        <p:nvSpPr>
          <p:cNvPr id="20484" name="Rectangle 3"/>
          <p:cNvSpPr>
            <a:spLocks noChangeArrowheads="1"/>
          </p:cNvSpPr>
          <p:nvPr/>
        </p:nvSpPr>
        <p:spPr bwMode="auto">
          <a:xfrm>
            <a:off x="3775075" y="9399588"/>
            <a:ext cx="2887663"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9050" tIns="0" rIns="19050" bIns="0" anchor="b"/>
          <a:lstStyle>
            <a:lvl1pPr defTabSz="762000">
              <a:defRPr sz="2400">
                <a:solidFill>
                  <a:schemeClr val="accent2"/>
                </a:solidFill>
                <a:latin typeface="Times New Roman" panose="02020603050405020304" pitchFamily="18" charset="0"/>
              </a:defRPr>
            </a:lvl1pPr>
            <a:lvl2pPr marL="742950" indent="-285750" defTabSz="762000">
              <a:defRPr sz="2400">
                <a:solidFill>
                  <a:schemeClr val="accent2"/>
                </a:solidFill>
                <a:latin typeface="Times New Roman" panose="02020603050405020304" pitchFamily="18" charset="0"/>
              </a:defRPr>
            </a:lvl2pPr>
            <a:lvl3pPr marL="1143000" indent="-228600" defTabSz="762000">
              <a:defRPr sz="2400">
                <a:solidFill>
                  <a:schemeClr val="accent2"/>
                </a:solidFill>
                <a:latin typeface="Times New Roman" panose="02020603050405020304" pitchFamily="18" charset="0"/>
              </a:defRPr>
            </a:lvl3pPr>
            <a:lvl4pPr marL="1600200" indent="-228600" defTabSz="762000">
              <a:defRPr sz="2400">
                <a:solidFill>
                  <a:schemeClr val="accent2"/>
                </a:solidFill>
                <a:latin typeface="Times New Roman" panose="02020603050405020304" pitchFamily="18" charset="0"/>
              </a:defRPr>
            </a:lvl4pPr>
            <a:lvl5pPr marL="2057400" indent="-228600" defTabSz="762000">
              <a:defRPr sz="2400">
                <a:solidFill>
                  <a:schemeClr val="accent2"/>
                </a:solidFill>
                <a:latin typeface="Times New Roman" panose="02020603050405020304" pitchFamily="18" charset="0"/>
              </a:defRPr>
            </a:lvl5pPr>
            <a:lvl6pPr marL="2514600" indent="-228600" defTabSz="762000" eaLnBrk="0" fontAlgn="base" hangingPunct="0">
              <a:spcBef>
                <a:spcPct val="0"/>
              </a:spcBef>
              <a:spcAft>
                <a:spcPct val="0"/>
              </a:spcAft>
              <a:defRPr sz="2400">
                <a:solidFill>
                  <a:schemeClr val="accent2"/>
                </a:solidFill>
                <a:latin typeface="Times New Roman" panose="02020603050405020304" pitchFamily="18" charset="0"/>
              </a:defRPr>
            </a:lvl6pPr>
            <a:lvl7pPr marL="2971800" indent="-228600" defTabSz="762000" eaLnBrk="0" fontAlgn="base" hangingPunct="0">
              <a:spcBef>
                <a:spcPct val="0"/>
              </a:spcBef>
              <a:spcAft>
                <a:spcPct val="0"/>
              </a:spcAft>
              <a:defRPr sz="2400">
                <a:solidFill>
                  <a:schemeClr val="accent2"/>
                </a:solidFill>
                <a:latin typeface="Times New Roman" panose="02020603050405020304" pitchFamily="18" charset="0"/>
              </a:defRPr>
            </a:lvl7pPr>
            <a:lvl8pPr marL="3429000" indent="-228600" defTabSz="762000" eaLnBrk="0" fontAlgn="base" hangingPunct="0">
              <a:spcBef>
                <a:spcPct val="0"/>
              </a:spcBef>
              <a:spcAft>
                <a:spcPct val="0"/>
              </a:spcAft>
              <a:defRPr sz="2400">
                <a:solidFill>
                  <a:schemeClr val="accent2"/>
                </a:solidFill>
                <a:latin typeface="Times New Roman" panose="02020603050405020304" pitchFamily="18" charset="0"/>
              </a:defRPr>
            </a:lvl8pPr>
            <a:lvl9pPr marL="3886200" indent="-228600" defTabSz="762000" eaLnBrk="0" fontAlgn="base" hangingPunct="0">
              <a:spcBef>
                <a:spcPct val="0"/>
              </a:spcBef>
              <a:spcAft>
                <a:spcPct val="0"/>
              </a:spcAft>
              <a:defRPr sz="2400">
                <a:solidFill>
                  <a:schemeClr val="accent2"/>
                </a:solidFill>
                <a:latin typeface="Times New Roman" panose="02020603050405020304" pitchFamily="18" charset="0"/>
              </a:defRPr>
            </a:lvl9pPr>
          </a:lstStyle>
          <a:p>
            <a:pPr algn="r"/>
            <a:r>
              <a:rPr lang="cs-CZ" altLang="cs-CZ" sz="1000" i="1">
                <a:solidFill>
                  <a:schemeClr val="tx1"/>
                </a:solidFill>
              </a:rPr>
              <a:t>4</a:t>
            </a:r>
          </a:p>
        </p:txBody>
      </p:sp>
      <p:sp>
        <p:nvSpPr>
          <p:cNvPr id="20485" name="Rectangle 4"/>
          <p:cNvSpPr>
            <a:spLocks noChangeArrowheads="1"/>
          </p:cNvSpPr>
          <p:nvPr/>
        </p:nvSpPr>
        <p:spPr bwMode="auto">
          <a:xfrm>
            <a:off x="-1588" y="9399588"/>
            <a:ext cx="2887663"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accent2"/>
                </a:solidFill>
                <a:latin typeface="Times New Roman" panose="02020603050405020304" pitchFamily="18" charset="0"/>
              </a:defRPr>
            </a:lvl1pPr>
            <a:lvl2pPr marL="742950" indent="-285750">
              <a:defRPr sz="2400">
                <a:solidFill>
                  <a:schemeClr val="accent2"/>
                </a:solidFill>
                <a:latin typeface="Times New Roman" panose="02020603050405020304" pitchFamily="18" charset="0"/>
              </a:defRPr>
            </a:lvl2pPr>
            <a:lvl3pPr marL="1143000" indent="-228600">
              <a:defRPr sz="2400">
                <a:solidFill>
                  <a:schemeClr val="accent2"/>
                </a:solidFill>
                <a:latin typeface="Times New Roman" panose="02020603050405020304" pitchFamily="18" charset="0"/>
              </a:defRPr>
            </a:lvl3pPr>
            <a:lvl4pPr marL="1600200" indent="-228600">
              <a:defRPr sz="2400">
                <a:solidFill>
                  <a:schemeClr val="accent2"/>
                </a:solidFill>
                <a:latin typeface="Times New Roman" panose="02020603050405020304" pitchFamily="18" charset="0"/>
              </a:defRPr>
            </a:lvl4pPr>
            <a:lvl5pPr marL="2057400" indent="-228600">
              <a:defRPr sz="2400">
                <a:solidFill>
                  <a:schemeClr val="accent2"/>
                </a:solidFill>
                <a:latin typeface="Times New Roman" panose="02020603050405020304" pitchFamily="18" charset="0"/>
              </a:defRPr>
            </a:lvl5pPr>
            <a:lvl6pPr marL="2514600" indent="-228600" eaLnBrk="0" fontAlgn="base" hangingPunct="0">
              <a:spcBef>
                <a:spcPct val="0"/>
              </a:spcBef>
              <a:spcAft>
                <a:spcPct val="0"/>
              </a:spcAft>
              <a:defRPr sz="2400">
                <a:solidFill>
                  <a:schemeClr val="accent2"/>
                </a:solidFill>
                <a:latin typeface="Times New Roman" panose="02020603050405020304" pitchFamily="18" charset="0"/>
              </a:defRPr>
            </a:lvl6pPr>
            <a:lvl7pPr marL="2971800" indent="-228600" eaLnBrk="0" fontAlgn="base" hangingPunct="0">
              <a:spcBef>
                <a:spcPct val="0"/>
              </a:spcBef>
              <a:spcAft>
                <a:spcPct val="0"/>
              </a:spcAft>
              <a:defRPr sz="2400">
                <a:solidFill>
                  <a:schemeClr val="accent2"/>
                </a:solidFill>
                <a:latin typeface="Times New Roman" panose="02020603050405020304" pitchFamily="18" charset="0"/>
              </a:defRPr>
            </a:lvl7pPr>
            <a:lvl8pPr marL="3429000" indent="-228600" eaLnBrk="0" fontAlgn="base" hangingPunct="0">
              <a:spcBef>
                <a:spcPct val="0"/>
              </a:spcBef>
              <a:spcAft>
                <a:spcPct val="0"/>
              </a:spcAft>
              <a:defRPr sz="2400">
                <a:solidFill>
                  <a:schemeClr val="accent2"/>
                </a:solidFill>
                <a:latin typeface="Times New Roman" panose="02020603050405020304" pitchFamily="18" charset="0"/>
              </a:defRPr>
            </a:lvl8pPr>
            <a:lvl9pPr marL="3886200" indent="-228600" eaLnBrk="0" fontAlgn="base" hangingPunct="0">
              <a:spcBef>
                <a:spcPct val="0"/>
              </a:spcBef>
              <a:spcAft>
                <a:spcPct val="0"/>
              </a:spcAft>
              <a:defRPr sz="2400">
                <a:solidFill>
                  <a:schemeClr val="accent2"/>
                </a:solidFill>
                <a:latin typeface="Times New Roman" panose="02020603050405020304" pitchFamily="18" charset="0"/>
              </a:defRPr>
            </a:lvl9pPr>
          </a:lstStyle>
          <a:p>
            <a:endParaRPr lang="cs-CZ" altLang="cs-CZ"/>
          </a:p>
        </p:txBody>
      </p:sp>
      <p:sp>
        <p:nvSpPr>
          <p:cNvPr id="20486" name="Rectangle 5"/>
          <p:cNvSpPr>
            <a:spLocks noChangeArrowheads="1"/>
          </p:cNvSpPr>
          <p:nvPr/>
        </p:nvSpPr>
        <p:spPr bwMode="auto">
          <a:xfrm>
            <a:off x="-1588" y="7938"/>
            <a:ext cx="2887663"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accent2"/>
                </a:solidFill>
                <a:latin typeface="Times New Roman" panose="02020603050405020304" pitchFamily="18" charset="0"/>
              </a:defRPr>
            </a:lvl1pPr>
            <a:lvl2pPr marL="742950" indent="-285750">
              <a:defRPr sz="2400">
                <a:solidFill>
                  <a:schemeClr val="accent2"/>
                </a:solidFill>
                <a:latin typeface="Times New Roman" panose="02020603050405020304" pitchFamily="18" charset="0"/>
              </a:defRPr>
            </a:lvl2pPr>
            <a:lvl3pPr marL="1143000" indent="-228600">
              <a:defRPr sz="2400">
                <a:solidFill>
                  <a:schemeClr val="accent2"/>
                </a:solidFill>
                <a:latin typeface="Times New Roman" panose="02020603050405020304" pitchFamily="18" charset="0"/>
              </a:defRPr>
            </a:lvl3pPr>
            <a:lvl4pPr marL="1600200" indent="-228600">
              <a:defRPr sz="2400">
                <a:solidFill>
                  <a:schemeClr val="accent2"/>
                </a:solidFill>
                <a:latin typeface="Times New Roman" panose="02020603050405020304" pitchFamily="18" charset="0"/>
              </a:defRPr>
            </a:lvl4pPr>
            <a:lvl5pPr marL="2057400" indent="-228600">
              <a:defRPr sz="2400">
                <a:solidFill>
                  <a:schemeClr val="accent2"/>
                </a:solidFill>
                <a:latin typeface="Times New Roman" panose="02020603050405020304" pitchFamily="18" charset="0"/>
              </a:defRPr>
            </a:lvl5pPr>
            <a:lvl6pPr marL="2514600" indent="-228600" eaLnBrk="0" fontAlgn="base" hangingPunct="0">
              <a:spcBef>
                <a:spcPct val="0"/>
              </a:spcBef>
              <a:spcAft>
                <a:spcPct val="0"/>
              </a:spcAft>
              <a:defRPr sz="2400">
                <a:solidFill>
                  <a:schemeClr val="accent2"/>
                </a:solidFill>
                <a:latin typeface="Times New Roman" panose="02020603050405020304" pitchFamily="18" charset="0"/>
              </a:defRPr>
            </a:lvl6pPr>
            <a:lvl7pPr marL="2971800" indent="-228600" eaLnBrk="0" fontAlgn="base" hangingPunct="0">
              <a:spcBef>
                <a:spcPct val="0"/>
              </a:spcBef>
              <a:spcAft>
                <a:spcPct val="0"/>
              </a:spcAft>
              <a:defRPr sz="2400">
                <a:solidFill>
                  <a:schemeClr val="accent2"/>
                </a:solidFill>
                <a:latin typeface="Times New Roman" panose="02020603050405020304" pitchFamily="18" charset="0"/>
              </a:defRPr>
            </a:lvl7pPr>
            <a:lvl8pPr marL="3429000" indent="-228600" eaLnBrk="0" fontAlgn="base" hangingPunct="0">
              <a:spcBef>
                <a:spcPct val="0"/>
              </a:spcBef>
              <a:spcAft>
                <a:spcPct val="0"/>
              </a:spcAft>
              <a:defRPr sz="2400">
                <a:solidFill>
                  <a:schemeClr val="accent2"/>
                </a:solidFill>
                <a:latin typeface="Times New Roman" panose="02020603050405020304" pitchFamily="18" charset="0"/>
              </a:defRPr>
            </a:lvl8pPr>
            <a:lvl9pPr marL="3886200" indent="-228600" eaLnBrk="0" fontAlgn="base" hangingPunct="0">
              <a:spcBef>
                <a:spcPct val="0"/>
              </a:spcBef>
              <a:spcAft>
                <a:spcPct val="0"/>
              </a:spcAft>
              <a:defRPr sz="2400">
                <a:solidFill>
                  <a:schemeClr val="accent2"/>
                </a:solidFill>
                <a:latin typeface="Times New Roman" panose="02020603050405020304" pitchFamily="18" charset="0"/>
              </a:defRPr>
            </a:lvl9pPr>
          </a:lstStyle>
          <a:p>
            <a:endParaRPr lang="cs-CZ" altLang="cs-CZ"/>
          </a:p>
        </p:txBody>
      </p:sp>
      <p:sp>
        <p:nvSpPr>
          <p:cNvPr id="20487" name="Rectangle 6"/>
          <p:cNvSpPr>
            <a:spLocks noChangeArrowheads="1" noTextEdit="1"/>
          </p:cNvSpPr>
          <p:nvPr>
            <p:ph type="sldImg"/>
          </p:nvPr>
        </p:nvSpPr>
        <p:spPr>
          <a:xfrm>
            <a:off x="52388" y="746125"/>
            <a:ext cx="6556375" cy="3689350"/>
          </a:xfrm>
          <a:ln cap="flat"/>
        </p:spPr>
      </p:sp>
      <p:sp>
        <p:nvSpPr>
          <p:cNvPr id="20488" name="Rectangle 7"/>
          <p:cNvSpPr>
            <a:spLocks noGrp="1" noChangeArrowheads="1"/>
          </p:cNvSpPr>
          <p:nvPr>
            <p:ph type="body" idx="1"/>
          </p:nvPr>
        </p:nvSpPr>
        <p:spPr>
          <a:noFill/>
        </p:spPr>
        <p:txBody>
          <a:bodyPr/>
          <a:lstStyle/>
          <a:p>
            <a:endParaRPr lang="cs-CZ" altLang="cs-CZ" smtClean="0"/>
          </a:p>
        </p:txBody>
      </p:sp>
    </p:spTree>
    <p:extLst>
      <p:ext uri="{BB962C8B-B14F-4D97-AF65-F5344CB8AC3E}">
        <p14:creationId xmlns:p14="http://schemas.microsoft.com/office/powerpoint/2010/main" val="31223891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5"/>
          <p:cNvSpPr>
            <a:spLocks noGrp="1" noChangeArrowheads="1"/>
          </p:cNvSpPr>
          <p:nvPr>
            <p:ph type="sldNum" sz="quarter" idx="5"/>
          </p:nvPr>
        </p:nvSpPr>
        <p:spPr>
          <a:noFill/>
        </p:spPr>
        <p:txBody>
          <a:bodyPr/>
          <a:lstStyle>
            <a:lvl1pPr defTabSz="762000">
              <a:defRPr sz="2400">
                <a:solidFill>
                  <a:schemeClr val="accent2"/>
                </a:solidFill>
                <a:latin typeface="Times New Roman" panose="02020603050405020304" pitchFamily="18" charset="0"/>
              </a:defRPr>
            </a:lvl1pPr>
            <a:lvl2pPr marL="742950" indent="-285750" defTabSz="762000">
              <a:defRPr sz="2400">
                <a:solidFill>
                  <a:schemeClr val="accent2"/>
                </a:solidFill>
                <a:latin typeface="Times New Roman" panose="02020603050405020304" pitchFamily="18" charset="0"/>
              </a:defRPr>
            </a:lvl2pPr>
            <a:lvl3pPr marL="1143000" indent="-228600" defTabSz="762000">
              <a:defRPr sz="2400">
                <a:solidFill>
                  <a:schemeClr val="accent2"/>
                </a:solidFill>
                <a:latin typeface="Times New Roman" panose="02020603050405020304" pitchFamily="18" charset="0"/>
              </a:defRPr>
            </a:lvl3pPr>
            <a:lvl4pPr marL="1600200" indent="-228600" defTabSz="762000">
              <a:defRPr sz="2400">
                <a:solidFill>
                  <a:schemeClr val="accent2"/>
                </a:solidFill>
                <a:latin typeface="Times New Roman" panose="02020603050405020304" pitchFamily="18" charset="0"/>
              </a:defRPr>
            </a:lvl4pPr>
            <a:lvl5pPr marL="2057400" indent="-228600" defTabSz="762000">
              <a:defRPr sz="2400">
                <a:solidFill>
                  <a:schemeClr val="accent2"/>
                </a:solidFill>
                <a:latin typeface="Times New Roman" panose="02020603050405020304" pitchFamily="18" charset="0"/>
              </a:defRPr>
            </a:lvl5pPr>
            <a:lvl6pPr marL="2514600" indent="-228600" defTabSz="762000" eaLnBrk="0" fontAlgn="base" hangingPunct="0">
              <a:spcBef>
                <a:spcPct val="0"/>
              </a:spcBef>
              <a:spcAft>
                <a:spcPct val="0"/>
              </a:spcAft>
              <a:defRPr sz="2400">
                <a:solidFill>
                  <a:schemeClr val="accent2"/>
                </a:solidFill>
                <a:latin typeface="Times New Roman" panose="02020603050405020304" pitchFamily="18" charset="0"/>
              </a:defRPr>
            </a:lvl6pPr>
            <a:lvl7pPr marL="2971800" indent="-228600" defTabSz="762000" eaLnBrk="0" fontAlgn="base" hangingPunct="0">
              <a:spcBef>
                <a:spcPct val="0"/>
              </a:spcBef>
              <a:spcAft>
                <a:spcPct val="0"/>
              </a:spcAft>
              <a:defRPr sz="2400">
                <a:solidFill>
                  <a:schemeClr val="accent2"/>
                </a:solidFill>
                <a:latin typeface="Times New Roman" panose="02020603050405020304" pitchFamily="18" charset="0"/>
              </a:defRPr>
            </a:lvl7pPr>
            <a:lvl8pPr marL="3429000" indent="-228600" defTabSz="762000" eaLnBrk="0" fontAlgn="base" hangingPunct="0">
              <a:spcBef>
                <a:spcPct val="0"/>
              </a:spcBef>
              <a:spcAft>
                <a:spcPct val="0"/>
              </a:spcAft>
              <a:defRPr sz="2400">
                <a:solidFill>
                  <a:schemeClr val="accent2"/>
                </a:solidFill>
                <a:latin typeface="Times New Roman" panose="02020603050405020304" pitchFamily="18" charset="0"/>
              </a:defRPr>
            </a:lvl8pPr>
            <a:lvl9pPr marL="3886200" indent="-228600" defTabSz="762000" eaLnBrk="0" fontAlgn="base" hangingPunct="0">
              <a:spcBef>
                <a:spcPct val="0"/>
              </a:spcBef>
              <a:spcAft>
                <a:spcPct val="0"/>
              </a:spcAft>
              <a:defRPr sz="2400">
                <a:solidFill>
                  <a:schemeClr val="accent2"/>
                </a:solidFill>
                <a:latin typeface="Times New Roman" panose="02020603050405020304" pitchFamily="18" charset="0"/>
              </a:defRPr>
            </a:lvl9pPr>
          </a:lstStyle>
          <a:p>
            <a:fld id="{32A7E49B-9E3C-4B40-A042-A97302FC7FC1}" type="slidenum">
              <a:rPr lang="cs-CZ" altLang="cs-CZ" sz="1000" smtClean="0">
                <a:solidFill>
                  <a:schemeClr val="tx1"/>
                </a:solidFill>
              </a:rPr>
              <a:pPr/>
              <a:t>6</a:t>
            </a:fld>
            <a:endParaRPr lang="cs-CZ" altLang="cs-CZ" sz="1000" smtClean="0">
              <a:solidFill>
                <a:schemeClr val="tx1"/>
              </a:solidFill>
            </a:endParaRPr>
          </a:p>
        </p:txBody>
      </p:sp>
      <p:sp>
        <p:nvSpPr>
          <p:cNvPr id="22531" name="Rectangle 2"/>
          <p:cNvSpPr>
            <a:spLocks noChangeArrowheads="1"/>
          </p:cNvSpPr>
          <p:nvPr/>
        </p:nvSpPr>
        <p:spPr bwMode="auto">
          <a:xfrm>
            <a:off x="3775075" y="7938"/>
            <a:ext cx="2887663"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accent2"/>
                </a:solidFill>
                <a:latin typeface="Times New Roman" panose="02020603050405020304" pitchFamily="18" charset="0"/>
              </a:defRPr>
            </a:lvl1pPr>
            <a:lvl2pPr marL="742950" indent="-285750">
              <a:defRPr sz="2400">
                <a:solidFill>
                  <a:schemeClr val="accent2"/>
                </a:solidFill>
                <a:latin typeface="Times New Roman" panose="02020603050405020304" pitchFamily="18" charset="0"/>
              </a:defRPr>
            </a:lvl2pPr>
            <a:lvl3pPr marL="1143000" indent="-228600">
              <a:defRPr sz="2400">
                <a:solidFill>
                  <a:schemeClr val="accent2"/>
                </a:solidFill>
                <a:latin typeface="Times New Roman" panose="02020603050405020304" pitchFamily="18" charset="0"/>
              </a:defRPr>
            </a:lvl3pPr>
            <a:lvl4pPr marL="1600200" indent="-228600">
              <a:defRPr sz="2400">
                <a:solidFill>
                  <a:schemeClr val="accent2"/>
                </a:solidFill>
                <a:latin typeface="Times New Roman" panose="02020603050405020304" pitchFamily="18" charset="0"/>
              </a:defRPr>
            </a:lvl4pPr>
            <a:lvl5pPr marL="2057400" indent="-228600">
              <a:defRPr sz="2400">
                <a:solidFill>
                  <a:schemeClr val="accent2"/>
                </a:solidFill>
                <a:latin typeface="Times New Roman" panose="02020603050405020304" pitchFamily="18" charset="0"/>
              </a:defRPr>
            </a:lvl5pPr>
            <a:lvl6pPr marL="2514600" indent="-228600" eaLnBrk="0" fontAlgn="base" hangingPunct="0">
              <a:spcBef>
                <a:spcPct val="0"/>
              </a:spcBef>
              <a:spcAft>
                <a:spcPct val="0"/>
              </a:spcAft>
              <a:defRPr sz="2400">
                <a:solidFill>
                  <a:schemeClr val="accent2"/>
                </a:solidFill>
                <a:latin typeface="Times New Roman" panose="02020603050405020304" pitchFamily="18" charset="0"/>
              </a:defRPr>
            </a:lvl6pPr>
            <a:lvl7pPr marL="2971800" indent="-228600" eaLnBrk="0" fontAlgn="base" hangingPunct="0">
              <a:spcBef>
                <a:spcPct val="0"/>
              </a:spcBef>
              <a:spcAft>
                <a:spcPct val="0"/>
              </a:spcAft>
              <a:defRPr sz="2400">
                <a:solidFill>
                  <a:schemeClr val="accent2"/>
                </a:solidFill>
                <a:latin typeface="Times New Roman" panose="02020603050405020304" pitchFamily="18" charset="0"/>
              </a:defRPr>
            </a:lvl7pPr>
            <a:lvl8pPr marL="3429000" indent="-228600" eaLnBrk="0" fontAlgn="base" hangingPunct="0">
              <a:spcBef>
                <a:spcPct val="0"/>
              </a:spcBef>
              <a:spcAft>
                <a:spcPct val="0"/>
              </a:spcAft>
              <a:defRPr sz="2400">
                <a:solidFill>
                  <a:schemeClr val="accent2"/>
                </a:solidFill>
                <a:latin typeface="Times New Roman" panose="02020603050405020304" pitchFamily="18" charset="0"/>
              </a:defRPr>
            </a:lvl8pPr>
            <a:lvl9pPr marL="3886200" indent="-228600" eaLnBrk="0" fontAlgn="base" hangingPunct="0">
              <a:spcBef>
                <a:spcPct val="0"/>
              </a:spcBef>
              <a:spcAft>
                <a:spcPct val="0"/>
              </a:spcAft>
              <a:defRPr sz="2400">
                <a:solidFill>
                  <a:schemeClr val="accent2"/>
                </a:solidFill>
                <a:latin typeface="Times New Roman" panose="02020603050405020304" pitchFamily="18" charset="0"/>
              </a:defRPr>
            </a:lvl9pPr>
          </a:lstStyle>
          <a:p>
            <a:endParaRPr lang="cs-CZ" altLang="cs-CZ"/>
          </a:p>
        </p:txBody>
      </p:sp>
      <p:sp>
        <p:nvSpPr>
          <p:cNvPr id="22532" name="Rectangle 3"/>
          <p:cNvSpPr>
            <a:spLocks noChangeArrowheads="1"/>
          </p:cNvSpPr>
          <p:nvPr/>
        </p:nvSpPr>
        <p:spPr bwMode="auto">
          <a:xfrm>
            <a:off x="3775075" y="9399588"/>
            <a:ext cx="2887663"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9050" tIns="0" rIns="19050" bIns="0" anchor="b"/>
          <a:lstStyle>
            <a:lvl1pPr defTabSz="762000">
              <a:defRPr sz="2400">
                <a:solidFill>
                  <a:schemeClr val="accent2"/>
                </a:solidFill>
                <a:latin typeface="Times New Roman" panose="02020603050405020304" pitchFamily="18" charset="0"/>
              </a:defRPr>
            </a:lvl1pPr>
            <a:lvl2pPr marL="742950" indent="-285750" defTabSz="762000">
              <a:defRPr sz="2400">
                <a:solidFill>
                  <a:schemeClr val="accent2"/>
                </a:solidFill>
                <a:latin typeface="Times New Roman" panose="02020603050405020304" pitchFamily="18" charset="0"/>
              </a:defRPr>
            </a:lvl2pPr>
            <a:lvl3pPr marL="1143000" indent="-228600" defTabSz="762000">
              <a:defRPr sz="2400">
                <a:solidFill>
                  <a:schemeClr val="accent2"/>
                </a:solidFill>
                <a:latin typeface="Times New Roman" panose="02020603050405020304" pitchFamily="18" charset="0"/>
              </a:defRPr>
            </a:lvl3pPr>
            <a:lvl4pPr marL="1600200" indent="-228600" defTabSz="762000">
              <a:defRPr sz="2400">
                <a:solidFill>
                  <a:schemeClr val="accent2"/>
                </a:solidFill>
                <a:latin typeface="Times New Roman" panose="02020603050405020304" pitchFamily="18" charset="0"/>
              </a:defRPr>
            </a:lvl4pPr>
            <a:lvl5pPr marL="2057400" indent="-228600" defTabSz="762000">
              <a:defRPr sz="2400">
                <a:solidFill>
                  <a:schemeClr val="accent2"/>
                </a:solidFill>
                <a:latin typeface="Times New Roman" panose="02020603050405020304" pitchFamily="18" charset="0"/>
              </a:defRPr>
            </a:lvl5pPr>
            <a:lvl6pPr marL="2514600" indent="-228600" defTabSz="762000" eaLnBrk="0" fontAlgn="base" hangingPunct="0">
              <a:spcBef>
                <a:spcPct val="0"/>
              </a:spcBef>
              <a:spcAft>
                <a:spcPct val="0"/>
              </a:spcAft>
              <a:defRPr sz="2400">
                <a:solidFill>
                  <a:schemeClr val="accent2"/>
                </a:solidFill>
                <a:latin typeface="Times New Roman" panose="02020603050405020304" pitchFamily="18" charset="0"/>
              </a:defRPr>
            </a:lvl6pPr>
            <a:lvl7pPr marL="2971800" indent="-228600" defTabSz="762000" eaLnBrk="0" fontAlgn="base" hangingPunct="0">
              <a:spcBef>
                <a:spcPct val="0"/>
              </a:spcBef>
              <a:spcAft>
                <a:spcPct val="0"/>
              </a:spcAft>
              <a:defRPr sz="2400">
                <a:solidFill>
                  <a:schemeClr val="accent2"/>
                </a:solidFill>
                <a:latin typeface="Times New Roman" panose="02020603050405020304" pitchFamily="18" charset="0"/>
              </a:defRPr>
            </a:lvl7pPr>
            <a:lvl8pPr marL="3429000" indent="-228600" defTabSz="762000" eaLnBrk="0" fontAlgn="base" hangingPunct="0">
              <a:spcBef>
                <a:spcPct val="0"/>
              </a:spcBef>
              <a:spcAft>
                <a:spcPct val="0"/>
              </a:spcAft>
              <a:defRPr sz="2400">
                <a:solidFill>
                  <a:schemeClr val="accent2"/>
                </a:solidFill>
                <a:latin typeface="Times New Roman" panose="02020603050405020304" pitchFamily="18" charset="0"/>
              </a:defRPr>
            </a:lvl8pPr>
            <a:lvl9pPr marL="3886200" indent="-228600" defTabSz="762000" eaLnBrk="0" fontAlgn="base" hangingPunct="0">
              <a:spcBef>
                <a:spcPct val="0"/>
              </a:spcBef>
              <a:spcAft>
                <a:spcPct val="0"/>
              </a:spcAft>
              <a:defRPr sz="2400">
                <a:solidFill>
                  <a:schemeClr val="accent2"/>
                </a:solidFill>
                <a:latin typeface="Times New Roman" panose="02020603050405020304" pitchFamily="18" charset="0"/>
              </a:defRPr>
            </a:lvl9pPr>
          </a:lstStyle>
          <a:p>
            <a:pPr algn="r"/>
            <a:r>
              <a:rPr lang="cs-CZ" altLang="cs-CZ" sz="1000" i="1">
                <a:solidFill>
                  <a:schemeClr val="tx1"/>
                </a:solidFill>
              </a:rPr>
              <a:t>4</a:t>
            </a:r>
          </a:p>
        </p:txBody>
      </p:sp>
      <p:sp>
        <p:nvSpPr>
          <p:cNvPr id="22533" name="Rectangle 4"/>
          <p:cNvSpPr>
            <a:spLocks noChangeArrowheads="1"/>
          </p:cNvSpPr>
          <p:nvPr/>
        </p:nvSpPr>
        <p:spPr bwMode="auto">
          <a:xfrm>
            <a:off x="-1588" y="9399588"/>
            <a:ext cx="2887663"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accent2"/>
                </a:solidFill>
                <a:latin typeface="Times New Roman" panose="02020603050405020304" pitchFamily="18" charset="0"/>
              </a:defRPr>
            </a:lvl1pPr>
            <a:lvl2pPr marL="742950" indent="-285750">
              <a:defRPr sz="2400">
                <a:solidFill>
                  <a:schemeClr val="accent2"/>
                </a:solidFill>
                <a:latin typeface="Times New Roman" panose="02020603050405020304" pitchFamily="18" charset="0"/>
              </a:defRPr>
            </a:lvl2pPr>
            <a:lvl3pPr marL="1143000" indent="-228600">
              <a:defRPr sz="2400">
                <a:solidFill>
                  <a:schemeClr val="accent2"/>
                </a:solidFill>
                <a:latin typeface="Times New Roman" panose="02020603050405020304" pitchFamily="18" charset="0"/>
              </a:defRPr>
            </a:lvl3pPr>
            <a:lvl4pPr marL="1600200" indent="-228600">
              <a:defRPr sz="2400">
                <a:solidFill>
                  <a:schemeClr val="accent2"/>
                </a:solidFill>
                <a:latin typeface="Times New Roman" panose="02020603050405020304" pitchFamily="18" charset="0"/>
              </a:defRPr>
            </a:lvl4pPr>
            <a:lvl5pPr marL="2057400" indent="-228600">
              <a:defRPr sz="2400">
                <a:solidFill>
                  <a:schemeClr val="accent2"/>
                </a:solidFill>
                <a:latin typeface="Times New Roman" panose="02020603050405020304" pitchFamily="18" charset="0"/>
              </a:defRPr>
            </a:lvl5pPr>
            <a:lvl6pPr marL="2514600" indent="-228600" eaLnBrk="0" fontAlgn="base" hangingPunct="0">
              <a:spcBef>
                <a:spcPct val="0"/>
              </a:spcBef>
              <a:spcAft>
                <a:spcPct val="0"/>
              </a:spcAft>
              <a:defRPr sz="2400">
                <a:solidFill>
                  <a:schemeClr val="accent2"/>
                </a:solidFill>
                <a:latin typeface="Times New Roman" panose="02020603050405020304" pitchFamily="18" charset="0"/>
              </a:defRPr>
            </a:lvl6pPr>
            <a:lvl7pPr marL="2971800" indent="-228600" eaLnBrk="0" fontAlgn="base" hangingPunct="0">
              <a:spcBef>
                <a:spcPct val="0"/>
              </a:spcBef>
              <a:spcAft>
                <a:spcPct val="0"/>
              </a:spcAft>
              <a:defRPr sz="2400">
                <a:solidFill>
                  <a:schemeClr val="accent2"/>
                </a:solidFill>
                <a:latin typeface="Times New Roman" panose="02020603050405020304" pitchFamily="18" charset="0"/>
              </a:defRPr>
            </a:lvl7pPr>
            <a:lvl8pPr marL="3429000" indent="-228600" eaLnBrk="0" fontAlgn="base" hangingPunct="0">
              <a:spcBef>
                <a:spcPct val="0"/>
              </a:spcBef>
              <a:spcAft>
                <a:spcPct val="0"/>
              </a:spcAft>
              <a:defRPr sz="2400">
                <a:solidFill>
                  <a:schemeClr val="accent2"/>
                </a:solidFill>
                <a:latin typeface="Times New Roman" panose="02020603050405020304" pitchFamily="18" charset="0"/>
              </a:defRPr>
            </a:lvl8pPr>
            <a:lvl9pPr marL="3886200" indent="-228600" eaLnBrk="0" fontAlgn="base" hangingPunct="0">
              <a:spcBef>
                <a:spcPct val="0"/>
              </a:spcBef>
              <a:spcAft>
                <a:spcPct val="0"/>
              </a:spcAft>
              <a:defRPr sz="2400">
                <a:solidFill>
                  <a:schemeClr val="accent2"/>
                </a:solidFill>
                <a:latin typeface="Times New Roman" panose="02020603050405020304" pitchFamily="18" charset="0"/>
              </a:defRPr>
            </a:lvl9pPr>
          </a:lstStyle>
          <a:p>
            <a:endParaRPr lang="cs-CZ" altLang="cs-CZ"/>
          </a:p>
        </p:txBody>
      </p:sp>
      <p:sp>
        <p:nvSpPr>
          <p:cNvPr id="22534" name="Rectangle 5"/>
          <p:cNvSpPr>
            <a:spLocks noChangeArrowheads="1"/>
          </p:cNvSpPr>
          <p:nvPr/>
        </p:nvSpPr>
        <p:spPr bwMode="auto">
          <a:xfrm>
            <a:off x="-1588" y="7938"/>
            <a:ext cx="2887663"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accent2"/>
                </a:solidFill>
                <a:latin typeface="Times New Roman" panose="02020603050405020304" pitchFamily="18" charset="0"/>
              </a:defRPr>
            </a:lvl1pPr>
            <a:lvl2pPr marL="742950" indent="-285750">
              <a:defRPr sz="2400">
                <a:solidFill>
                  <a:schemeClr val="accent2"/>
                </a:solidFill>
                <a:latin typeface="Times New Roman" panose="02020603050405020304" pitchFamily="18" charset="0"/>
              </a:defRPr>
            </a:lvl2pPr>
            <a:lvl3pPr marL="1143000" indent="-228600">
              <a:defRPr sz="2400">
                <a:solidFill>
                  <a:schemeClr val="accent2"/>
                </a:solidFill>
                <a:latin typeface="Times New Roman" panose="02020603050405020304" pitchFamily="18" charset="0"/>
              </a:defRPr>
            </a:lvl3pPr>
            <a:lvl4pPr marL="1600200" indent="-228600">
              <a:defRPr sz="2400">
                <a:solidFill>
                  <a:schemeClr val="accent2"/>
                </a:solidFill>
                <a:latin typeface="Times New Roman" panose="02020603050405020304" pitchFamily="18" charset="0"/>
              </a:defRPr>
            </a:lvl4pPr>
            <a:lvl5pPr marL="2057400" indent="-228600">
              <a:defRPr sz="2400">
                <a:solidFill>
                  <a:schemeClr val="accent2"/>
                </a:solidFill>
                <a:latin typeface="Times New Roman" panose="02020603050405020304" pitchFamily="18" charset="0"/>
              </a:defRPr>
            </a:lvl5pPr>
            <a:lvl6pPr marL="2514600" indent="-228600" eaLnBrk="0" fontAlgn="base" hangingPunct="0">
              <a:spcBef>
                <a:spcPct val="0"/>
              </a:spcBef>
              <a:spcAft>
                <a:spcPct val="0"/>
              </a:spcAft>
              <a:defRPr sz="2400">
                <a:solidFill>
                  <a:schemeClr val="accent2"/>
                </a:solidFill>
                <a:latin typeface="Times New Roman" panose="02020603050405020304" pitchFamily="18" charset="0"/>
              </a:defRPr>
            </a:lvl6pPr>
            <a:lvl7pPr marL="2971800" indent="-228600" eaLnBrk="0" fontAlgn="base" hangingPunct="0">
              <a:spcBef>
                <a:spcPct val="0"/>
              </a:spcBef>
              <a:spcAft>
                <a:spcPct val="0"/>
              </a:spcAft>
              <a:defRPr sz="2400">
                <a:solidFill>
                  <a:schemeClr val="accent2"/>
                </a:solidFill>
                <a:latin typeface="Times New Roman" panose="02020603050405020304" pitchFamily="18" charset="0"/>
              </a:defRPr>
            </a:lvl7pPr>
            <a:lvl8pPr marL="3429000" indent="-228600" eaLnBrk="0" fontAlgn="base" hangingPunct="0">
              <a:spcBef>
                <a:spcPct val="0"/>
              </a:spcBef>
              <a:spcAft>
                <a:spcPct val="0"/>
              </a:spcAft>
              <a:defRPr sz="2400">
                <a:solidFill>
                  <a:schemeClr val="accent2"/>
                </a:solidFill>
                <a:latin typeface="Times New Roman" panose="02020603050405020304" pitchFamily="18" charset="0"/>
              </a:defRPr>
            </a:lvl8pPr>
            <a:lvl9pPr marL="3886200" indent="-228600" eaLnBrk="0" fontAlgn="base" hangingPunct="0">
              <a:spcBef>
                <a:spcPct val="0"/>
              </a:spcBef>
              <a:spcAft>
                <a:spcPct val="0"/>
              </a:spcAft>
              <a:defRPr sz="2400">
                <a:solidFill>
                  <a:schemeClr val="accent2"/>
                </a:solidFill>
                <a:latin typeface="Times New Roman" panose="02020603050405020304" pitchFamily="18" charset="0"/>
              </a:defRPr>
            </a:lvl9pPr>
          </a:lstStyle>
          <a:p>
            <a:endParaRPr lang="cs-CZ" altLang="cs-CZ"/>
          </a:p>
        </p:txBody>
      </p:sp>
      <p:sp>
        <p:nvSpPr>
          <p:cNvPr id="22535" name="Rectangle 6"/>
          <p:cNvSpPr>
            <a:spLocks noChangeArrowheads="1" noTextEdit="1"/>
          </p:cNvSpPr>
          <p:nvPr>
            <p:ph type="sldImg"/>
          </p:nvPr>
        </p:nvSpPr>
        <p:spPr>
          <a:xfrm>
            <a:off x="52388" y="746125"/>
            <a:ext cx="6556375" cy="3689350"/>
          </a:xfrm>
          <a:ln cap="flat"/>
        </p:spPr>
      </p:sp>
      <p:sp>
        <p:nvSpPr>
          <p:cNvPr id="22536" name="Rectangle 7"/>
          <p:cNvSpPr>
            <a:spLocks noGrp="1" noChangeArrowheads="1"/>
          </p:cNvSpPr>
          <p:nvPr>
            <p:ph type="body" idx="1"/>
          </p:nvPr>
        </p:nvSpPr>
        <p:spPr>
          <a:noFill/>
        </p:spPr>
        <p:txBody>
          <a:bodyPr/>
          <a:lstStyle/>
          <a:p>
            <a:endParaRPr lang="cs-CZ" altLang="cs-CZ" smtClean="0"/>
          </a:p>
        </p:txBody>
      </p:sp>
    </p:spTree>
    <p:extLst>
      <p:ext uri="{BB962C8B-B14F-4D97-AF65-F5344CB8AC3E}">
        <p14:creationId xmlns:p14="http://schemas.microsoft.com/office/powerpoint/2010/main" val="15285248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5"/>
          <p:cNvSpPr>
            <a:spLocks noGrp="1" noChangeArrowheads="1"/>
          </p:cNvSpPr>
          <p:nvPr>
            <p:ph type="sldNum" sz="quarter" idx="5"/>
          </p:nvPr>
        </p:nvSpPr>
        <p:spPr>
          <a:noFill/>
        </p:spPr>
        <p:txBody>
          <a:bodyPr/>
          <a:lstStyle>
            <a:lvl1pPr defTabSz="762000">
              <a:defRPr sz="2400">
                <a:solidFill>
                  <a:schemeClr val="accent2"/>
                </a:solidFill>
                <a:latin typeface="Times New Roman" panose="02020603050405020304" pitchFamily="18" charset="0"/>
              </a:defRPr>
            </a:lvl1pPr>
            <a:lvl2pPr marL="742950" indent="-285750" defTabSz="762000">
              <a:defRPr sz="2400">
                <a:solidFill>
                  <a:schemeClr val="accent2"/>
                </a:solidFill>
                <a:latin typeface="Times New Roman" panose="02020603050405020304" pitchFamily="18" charset="0"/>
              </a:defRPr>
            </a:lvl2pPr>
            <a:lvl3pPr marL="1143000" indent="-228600" defTabSz="762000">
              <a:defRPr sz="2400">
                <a:solidFill>
                  <a:schemeClr val="accent2"/>
                </a:solidFill>
                <a:latin typeface="Times New Roman" panose="02020603050405020304" pitchFamily="18" charset="0"/>
              </a:defRPr>
            </a:lvl3pPr>
            <a:lvl4pPr marL="1600200" indent="-228600" defTabSz="762000">
              <a:defRPr sz="2400">
                <a:solidFill>
                  <a:schemeClr val="accent2"/>
                </a:solidFill>
                <a:latin typeface="Times New Roman" panose="02020603050405020304" pitchFamily="18" charset="0"/>
              </a:defRPr>
            </a:lvl4pPr>
            <a:lvl5pPr marL="2057400" indent="-228600" defTabSz="762000">
              <a:defRPr sz="2400">
                <a:solidFill>
                  <a:schemeClr val="accent2"/>
                </a:solidFill>
                <a:latin typeface="Times New Roman" panose="02020603050405020304" pitchFamily="18" charset="0"/>
              </a:defRPr>
            </a:lvl5pPr>
            <a:lvl6pPr marL="2514600" indent="-228600" defTabSz="762000" eaLnBrk="0" fontAlgn="base" hangingPunct="0">
              <a:spcBef>
                <a:spcPct val="0"/>
              </a:spcBef>
              <a:spcAft>
                <a:spcPct val="0"/>
              </a:spcAft>
              <a:defRPr sz="2400">
                <a:solidFill>
                  <a:schemeClr val="accent2"/>
                </a:solidFill>
                <a:latin typeface="Times New Roman" panose="02020603050405020304" pitchFamily="18" charset="0"/>
              </a:defRPr>
            </a:lvl6pPr>
            <a:lvl7pPr marL="2971800" indent="-228600" defTabSz="762000" eaLnBrk="0" fontAlgn="base" hangingPunct="0">
              <a:spcBef>
                <a:spcPct val="0"/>
              </a:spcBef>
              <a:spcAft>
                <a:spcPct val="0"/>
              </a:spcAft>
              <a:defRPr sz="2400">
                <a:solidFill>
                  <a:schemeClr val="accent2"/>
                </a:solidFill>
                <a:latin typeface="Times New Roman" panose="02020603050405020304" pitchFamily="18" charset="0"/>
              </a:defRPr>
            </a:lvl7pPr>
            <a:lvl8pPr marL="3429000" indent="-228600" defTabSz="762000" eaLnBrk="0" fontAlgn="base" hangingPunct="0">
              <a:spcBef>
                <a:spcPct val="0"/>
              </a:spcBef>
              <a:spcAft>
                <a:spcPct val="0"/>
              </a:spcAft>
              <a:defRPr sz="2400">
                <a:solidFill>
                  <a:schemeClr val="accent2"/>
                </a:solidFill>
                <a:latin typeface="Times New Roman" panose="02020603050405020304" pitchFamily="18" charset="0"/>
              </a:defRPr>
            </a:lvl8pPr>
            <a:lvl9pPr marL="3886200" indent="-228600" defTabSz="762000" eaLnBrk="0" fontAlgn="base" hangingPunct="0">
              <a:spcBef>
                <a:spcPct val="0"/>
              </a:spcBef>
              <a:spcAft>
                <a:spcPct val="0"/>
              </a:spcAft>
              <a:defRPr sz="2400">
                <a:solidFill>
                  <a:schemeClr val="accent2"/>
                </a:solidFill>
                <a:latin typeface="Times New Roman" panose="02020603050405020304" pitchFamily="18" charset="0"/>
              </a:defRPr>
            </a:lvl9pPr>
          </a:lstStyle>
          <a:p>
            <a:fld id="{31420A3A-15DA-40E1-83BE-7F577EDA18F4}" type="slidenum">
              <a:rPr lang="cs-CZ" altLang="cs-CZ" sz="1000" smtClean="0">
                <a:solidFill>
                  <a:schemeClr val="tx1"/>
                </a:solidFill>
              </a:rPr>
              <a:pPr/>
              <a:t>7</a:t>
            </a:fld>
            <a:endParaRPr lang="cs-CZ" altLang="cs-CZ" sz="1000" smtClean="0">
              <a:solidFill>
                <a:schemeClr val="tx1"/>
              </a:solidFill>
            </a:endParaRPr>
          </a:p>
        </p:txBody>
      </p:sp>
      <p:sp>
        <p:nvSpPr>
          <p:cNvPr id="24579" name="Rectangle 5"/>
          <p:cNvSpPr txBox="1">
            <a:spLocks noGrp="1" noChangeArrowheads="1"/>
          </p:cNvSpPr>
          <p:nvPr/>
        </p:nvSpPr>
        <p:spPr bwMode="auto">
          <a:xfrm>
            <a:off x="3775075" y="9378950"/>
            <a:ext cx="2887663" cy="49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9050" tIns="0" rIns="19050" bIns="0" anchor="b"/>
          <a:lstStyle>
            <a:lvl1pPr defTabSz="762000">
              <a:defRPr sz="2400">
                <a:solidFill>
                  <a:schemeClr val="accent2"/>
                </a:solidFill>
                <a:latin typeface="Times New Roman" panose="02020603050405020304" pitchFamily="18" charset="0"/>
              </a:defRPr>
            </a:lvl1pPr>
            <a:lvl2pPr marL="742950" indent="-285750" defTabSz="762000">
              <a:defRPr sz="2400">
                <a:solidFill>
                  <a:schemeClr val="accent2"/>
                </a:solidFill>
                <a:latin typeface="Times New Roman" panose="02020603050405020304" pitchFamily="18" charset="0"/>
              </a:defRPr>
            </a:lvl2pPr>
            <a:lvl3pPr marL="1143000" indent="-228600" defTabSz="762000">
              <a:defRPr sz="2400">
                <a:solidFill>
                  <a:schemeClr val="accent2"/>
                </a:solidFill>
                <a:latin typeface="Times New Roman" panose="02020603050405020304" pitchFamily="18" charset="0"/>
              </a:defRPr>
            </a:lvl3pPr>
            <a:lvl4pPr marL="1600200" indent="-228600" defTabSz="762000">
              <a:defRPr sz="2400">
                <a:solidFill>
                  <a:schemeClr val="accent2"/>
                </a:solidFill>
                <a:latin typeface="Times New Roman" panose="02020603050405020304" pitchFamily="18" charset="0"/>
              </a:defRPr>
            </a:lvl4pPr>
            <a:lvl5pPr marL="2057400" indent="-228600" defTabSz="762000">
              <a:defRPr sz="2400">
                <a:solidFill>
                  <a:schemeClr val="accent2"/>
                </a:solidFill>
                <a:latin typeface="Times New Roman" panose="02020603050405020304" pitchFamily="18" charset="0"/>
              </a:defRPr>
            </a:lvl5pPr>
            <a:lvl6pPr marL="2514600" indent="-228600" defTabSz="762000" eaLnBrk="0" fontAlgn="base" hangingPunct="0">
              <a:spcBef>
                <a:spcPct val="0"/>
              </a:spcBef>
              <a:spcAft>
                <a:spcPct val="0"/>
              </a:spcAft>
              <a:defRPr sz="2400">
                <a:solidFill>
                  <a:schemeClr val="accent2"/>
                </a:solidFill>
                <a:latin typeface="Times New Roman" panose="02020603050405020304" pitchFamily="18" charset="0"/>
              </a:defRPr>
            </a:lvl6pPr>
            <a:lvl7pPr marL="2971800" indent="-228600" defTabSz="762000" eaLnBrk="0" fontAlgn="base" hangingPunct="0">
              <a:spcBef>
                <a:spcPct val="0"/>
              </a:spcBef>
              <a:spcAft>
                <a:spcPct val="0"/>
              </a:spcAft>
              <a:defRPr sz="2400">
                <a:solidFill>
                  <a:schemeClr val="accent2"/>
                </a:solidFill>
                <a:latin typeface="Times New Roman" panose="02020603050405020304" pitchFamily="18" charset="0"/>
              </a:defRPr>
            </a:lvl7pPr>
            <a:lvl8pPr marL="3429000" indent="-228600" defTabSz="762000" eaLnBrk="0" fontAlgn="base" hangingPunct="0">
              <a:spcBef>
                <a:spcPct val="0"/>
              </a:spcBef>
              <a:spcAft>
                <a:spcPct val="0"/>
              </a:spcAft>
              <a:defRPr sz="2400">
                <a:solidFill>
                  <a:schemeClr val="accent2"/>
                </a:solidFill>
                <a:latin typeface="Times New Roman" panose="02020603050405020304" pitchFamily="18" charset="0"/>
              </a:defRPr>
            </a:lvl8pPr>
            <a:lvl9pPr marL="3886200" indent="-228600" defTabSz="762000" eaLnBrk="0" fontAlgn="base" hangingPunct="0">
              <a:spcBef>
                <a:spcPct val="0"/>
              </a:spcBef>
              <a:spcAft>
                <a:spcPct val="0"/>
              </a:spcAft>
              <a:defRPr sz="2400">
                <a:solidFill>
                  <a:schemeClr val="accent2"/>
                </a:solidFill>
                <a:latin typeface="Times New Roman" panose="02020603050405020304" pitchFamily="18" charset="0"/>
              </a:defRPr>
            </a:lvl9pPr>
          </a:lstStyle>
          <a:p>
            <a:pPr algn="r"/>
            <a:fld id="{B36CDF48-35BB-4004-BC5D-24E9ED6F9A3D}" type="slidenum">
              <a:rPr lang="cs-CZ" altLang="cs-CZ" sz="1000" i="1">
                <a:solidFill>
                  <a:schemeClr val="tx1"/>
                </a:solidFill>
              </a:rPr>
              <a:pPr algn="r"/>
              <a:t>7</a:t>
            </a:fld>
            <a:endParaRPr lang="cs-CZ" altLang="cs-CZ" sz="1000" i="1">
              <a:solidFill>
                <a:schemeClr val="tx1"/>
              </a:solidFill>
            </a:endParaRPr>
          </a:p>
        </p:txBody>
      </p:sp>
      <p:sp>
        <p:nvSpPr>
          <p:cNvPr id="24580" name="Rectangle 2"/>
          <p:cNvSpPr>
            <a:spLocks noChangeArrowheads="1"/>
          </p:cNvSpPr>
          <p:nvPr/>
        </p:nvSpPr>
        <p:spPr bwMode="auto">
          <a:xfrm>
            <a:off x="3775075" y="7938"/>
            <a:ext cx="288766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accent2"/>
                </a:solidFill>
                <a:latin typeface="Times New Roman" panose="02020603050405020304" pitchFamily="18" charset="0"/>
              </a:defRPr>
            </a:lvl1pPr>
            <a:lvl2pPr marL="742950" indent="-285750">
              <a:defRPr sz="2400">
                <a:solidFill>
                  <a:schemeClr val="accent2"/>
                </a:solidFill>
                <a:latin typeface="Times New Roman" panose="02020603050405020304" pitchFamily="18" charset="0"/>
              </a:defRPr>
            </a:lvl2pPr>
            <a:lvl3pPr marL="1143000" indent="-228600">
              <a:defRPr sz="2400">
                <a:solidFill>
                  <a:schemeClr val="accent2"/>
                </a:solidFill>
                <a:latin typeface="Times New Roman" panose="02020603050405020304" pitchFamily="18" charset="0"/>
              </a:defRPr>
            </a:lvl3pPr>
            <a:lvl4pPr marL="1600200" indent="-228600">
              <a:defRPr sz="2400">
                <a:solidFill>
                  <a:schemeClr val="accent2"/>
                </a:solidFill>
                <a:latin typeface="Times New Roman" panose="02020603050405020304" pitchFamily="18" charset="0"/>
              </a:defRPr>
            </a:lvl4pPr>
            <a:lvl5pPr marL="2057400" indent="-228600">
              <a:defRPr sz="2400">
                <a:solidFill>
                  <a:schemeClr val="accent2"/>
                </a:solidFill>
                <a:latin typeface="Times New Roman" panose="02020603050405020304" pitchFamily="18" charset="0"/>
              </a:defRPr>
            </a:lvl5pPr>
            <a:lvl6pPr marL="2514600" indent="-228600" eaLnBrk="0" fontAlgn="base" hangingPunct="0">
              <a:spcBef>
                <a:spcPct val="0"/>
              </a:spcBef>
              <a:spcAft>
                <a:spcPct val="0"/>
              </a:spcAft>
              <a:defRPr sz="2400">
                <a:solidFill>
                  <a:schemeClr val="accent2"/>
                </a:solidFill>
                <a:latin typeface="Times New Roman" panose="02020603050405020304" pitchFamily="18" charset="0"/>
              </a:defRPr>
            </a:lvl6pPr>
            <a:lvl7pPr marL="2971800" indent="-228600" eaLnBrk="0" fontAlgn="base" hangingPunct="0">
              <a:spcBef>
                <a:spcPct val="0"/>
              </a:spcBef>
              <a:spcAft>
                <a:spcPct val="0"/>
              </a:spcAft>
              <a:defRPr sz="2400">
                <a:solidFill>
                  <a:schemeClr val="accent2"/>
                </a:solidFill>
                <a:latin typeface="Times New Roman" panose="02020603050405020304" pitchFamily="18" charset="0"/>
              </a:defRPr>
            </a:lvl7pPr>
            <a:lvl8pPr marL="3429000" indent="-228600" eaLnBrk="0" fontAlgn="base" hangingPunct="0">
              <a:spcBef>
                <a:spcPct val="0"/>
              </a:spcBef>
              <a:spcAft>
                <a:spcPct val="0"/>
              </a:spcAft>
              <a:defRPr sz="2400">
                <a:solidFill>
                  <a:schemeClr val="accent2"/>
                </a:solidFill>
                <a:latin typeface="Times New Roman" panose="02020603050405020304" pitchFamily="18" charset="0"/>
              </a:defRPr>
            </a:lvl8pPr>
            <a:lvl9pPr marL="3886200" indent="-228600" eaLnBrk="0" fontAlgn="base" hangingPunct="0">
              <a:spcBef>
                <a:spcPct val="0"/>
              </a:spcBef>
              <a:spcAft>
                <a:spcPct val="0"/>
              </a:spcAft>
              <a:defRPr sz="2400">
                <a:solidFill>
                  <a:schemeClr val="accent2"/>
                </a:solidFill>
                <a:latin typeface="Times New Roman" panose="02020603050405020304" pitchFamily="18" charset="0"/>
              </a:defRPr>
            </a:lvl9pPr>
          </a:lstStyle>
          <a:p>
            <a:endParaRPr lang="cs-CZ" altLang="cs-CZ"/>
          </a:p>
        </p:txBody>
      </p:sp>
      <p:sp>
        <p:nvSpPr>
          <p:cNvPr id="24581" name="Rectangle 3"/>
          <p:cNvSpPr>
            <a:spLocks noChangeArrowheads="1"/>
          </p:cNvSpPr>
          <p:nvPr/>
        </p:nvSpPr>
        <p:spPr bwMode="auto">
          <a:xfrm>
            <a:off x="3775075" y="9399588"/>
            <a:ext cx="2887663"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9050" tIns="0" rIns="19050" bIns="0" anchor="b"/>
          <a:lstStyle>
            <a:lvl1pPr defTabSz="762000">
              <a:defRPr sz="2400">
                <a:solidFill>
                  <a:schemeClr val="accent2"/>
                </a:solidFill>
                <a:latin typeface="Times New Roman" panose="02020603050405020304" pitchFamily="18" charset="0"/>
              </a:defRPr>
            </a:lvl1pPr>
            <a:lvl2pPr marL="742950" indent="-285750" defTabSz="762000">
              <a:defRPr sz="2400">
                <a:solidFill>
                  <a:schemeClr val="accent2"/>
                </a:solidFill>
                <a:latin typeface="Times New Roman" panose="02020603050405020304" pitchFamily="18" charset="0"/>
              </a:defRPr>
            </a:lvl2pPr>
            <a:lvl3pPr marL="1143000" indent="-228600" defTabSz="762000">
              <a:defRPr sz="2400">
                <a:solidFill>
                  <a:schemeClr val="accent2"/>
                </a:solidFill>
                <a:latin typeface="Times New Roman" panose="02020603050405020304" pitchFamily="18" charset="0"/>
              </a:defRPr>
            </a:lvl3pPr>
            <a:lvl4pPr marL="1600200" indent="-228600" defTabSz="762000">
              <a:defRPr sz="2400">
                <a:solidFill>
                  <a:schemeClr val="accent2"/>
                </a:solidFill>
                <a:latin typeface="Times New Roman" panose="02020603050405020304" pitchFamily="18" charset="0"/>
              </a:defRPr>
            </a:lvl4pPr>
            <a:lvl5pPr marL="2057400" indent="-228600" defTabSz="762000">
              <a:defRPr sz="2400">
                <a:solidFill>
                  <a:schemeClr val="accent2"/>
                </a:solidFill>
                <a:latin typeface="Times New Roman" panose="02020603050405020304" pitchFamily="18" charset="0"/>
              </a:defRPr>
            </a:lvl5pPr>
            <a:lvl6pPr marL="2514600" indent="-228600" defTabSz="762000" eaLnBrk="0" fontAlgn="base" hangingPunct="0">
              <a:spcBef>
                <a:spcPct val="0"/>
              </a:spcBef>
              <a:spcAft>
                <a:spcPct val="0"/>
              </a:spcAft>
              <a:defRPr sz="2400">
                <a:solidFill>
                  <a:schemeClr val="accent2"/>
                </a:solidFill>
                <a:latin typeface="Times New Roman" panose="02020603050405020304" pitchFamily="18" charset="0"/>
              </a:defRPr>
            </a:lvl6pPr>
            <a:lvl7pPr marL="2971800" indent="-228600" defTabSz="762000" eaLnBrk="0" fontAlgn="base" hangingPunct="0">
              <a:spcBef>
                <a:spcPct val="0"/>
              </a:spcBef>
              <a:spcAft>
                <a:spcPct val="0"/>
              </a:spcAft>
              <a:defRPr sz="2400">
                <a:solidFill>
                  <a:schemeClr val="accent2"/>
                </a:solidFill>
                <a:latin typeface="Times New Roman" panose="02020603050405020304" pitchFamily="18" charset="0"/>
              </a:defRPr>
            </a:lvl7pPr>
            <a:lvl8pPr marL="3429000" indent="-228600" defTabSz="762000" eaLnBrk="0" fontAlgn="base" hangingPunct="0">
              <a:spcBef>
                <a:spcPct val="0"/>
              </a:spcBef>
              <a:spcAft>
                <a:spcPct val="0"/>
              </a:spcAft>
              <a:defRPr sz="2400">
                <a:solidFill>
                  <a:schemeClr val="accent2"/>
                </a:solidFill>
                <a:latin typeface="Times New Roman" panose="02020603050405020304" pitchFamily="18" charset="0"/>
              </a:defRPr>
            </a:lvl8pPr>
            <a:lvl9pPr marL="3886200" indent="-228600" defTabSz="762000" eaLnBrk="0" fontAlgn="base" hangingPunct="0">
              <a:spcBef>
                <a:spcPct val="0"/>
              </a:spcBef>
              <a:spcAft>
                <a:spcPct val="0"/>
              </a:spcAft>
              <a:defRPr sz="2400">
                <a:solidFill>
                  <a:schemeClr val="accent2"/>
                </a:solidFill>
                <a:latin typeface="Times New Roman" panose="02020603050405020304" pitchFamily="18" charset="0"/>
              </a:defRPr>
            </a:lvl9pPr>
          </a:lstStyle>
          <a:p>
            <a:pPr algn="r"/>
            <a:r>
              <a:rPr lang="cs-CZ" altLang="cs-CZ" sz="1000" i="1">
                <a:solidFill>
                  <a:schemeClr val="tx1"/>
                </a:solidFill>
              </a:rPr>
              <a:t>4</a:t>
            </a:r>
          </a:p>
        </p:txBody>
      </p:sp>
      <p:sp>
        <p:nvSpPr>
          <p:cNvPr id="24582" name="Rectangle 4"/>
          <p:cNvSpPr>
            <a:spLocks noChangeArrowheads="1"/>
          </p:cNvSpPr>
          <p:nvPr/>
        </p:nvSpPr>
        <p:spPr bwMode="auto">
          <a:xfrm>
            <a:off x="-1588" y="9399588"/>
            <a:ext cx="2887663"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accent2"/>
                </a:solidFill>
                <a:latin typeface="Times New Roman" panose="02020603050405020304" pitchFamily="18" charset="0"/>
              </a:defRPr>
            </a:lvl1pPr>
            <a:lvl2pPr marL="742950" indent="-285750">
              <a:defRPr sz="2400">
                <a:solidFill>
                  <a:schemeClr val="accent2"/>
                </a:solidFill>
                <a:latin typeface="Times New Roman" panose="02020603050405020304" pitchFamily="18" charset="0"/>
              </a:defRPr>
            </a:lvl2pPr>
            <a:lvl3pPr marL="1143000" indent="-228600">
              <a:defRPr sz="2400">
                <a:solidFill>
                  <a:schemeClr val="accent2"/>
                </a:solidFill>
                <a:latin typeface="Times New Roman" panose="02020603050405020304" pitchFamily="18" charset="0"/>
              </a:defRPr>
            </a:lvl3pPr>
            <a:lvl4pPr marL="1600200" indent="-228600">
              <a:defRPr sz="2400">
                <a:solidFill>
                  <a:schemeClr val="accent2"/>
                </a:solidFill>
                <a:latin typeface="Times New Roman" panose="02020603050405020304" pitchFamily="18" charset="0"/>
              </a:defRPr>
            </a:lvl4pPr>
            <a:lvl5pPr marL="2057400" indent="-228600">
              <a:defRPr sz="2400">
                <a:solidFill>
                  <a:schemeClr val="accent2"/>
                </a:solidFill>
                <a:latin typeface="Times New Roman" panose="02020603050405020304" pitchFamily="18" charset="0"/>
              </a:defRPr>
            </a:lvl5pPr>
            <a:lvl6pPr marL="2514600" indent="-228600" eaLnBrk="0" fontAlgn="base" hangingPunct="0">
              <a:spcBef>
                <a:spcPct val="0"/>
              </a:spcBef>
              <a:spcAft>
                <a:spcPct val="0"/>
              </a:spcAft>
              <a:defRPr sz="2400">
                <a:solidFill>
                  <a:schemeClr val="accent2"/>
                </a:solidFill>
                <a:latin typeface="Times New Roman" panose="02020603050405020304" pitchFamily="18" charset="0"/>
              </a:defRPr>
            </a:lvl6pPr>
            <a:lvl7pPr marL="2971800" indent="-228600" eaLnBrk="0" fontAlgn="base" hangingPunct="0">
              <a:spcBef>
                <a:spcPct val="0"/>
              </a:spcBef>
              <a:spcAft>
                <a:spcPct val="0"/>
              </a:spcAft>
              <a:defRPr sz="2400">
                <a:solidFill>
                  <a:schemeClr val="accent2"/>
                </a:solidFill>
                <a:latin typeface="Times New Roman" panose="02020603050405020304" pitchFamily="18" charset="0"/>
              </a:defRPr>
            </a:lvl7pPr>
            <a:lvl8pPr marL="3429000" indent="-228600" eaLnBrk="0" fontAlgn="base" hangingPunct="0">
              <a:spcBef>
                <a:spcPct val="0"/>
              </a:spcBef>
              <a:spcAft>
                <a:spcPct val="0"/>
              </a:spcAft>
              <a:defRPr sz="2400">
                <a:solidFill>
                  <a:schemeClr val="accent2"/>
                </a:solidFill>
                <a:latin typeface="Times New Roman" panose="02020603050405020304" pitchFamily="18" charset="0"/>
              </a:defRPr>
            </a:lvl8pPr>
            <a:lvl9pPr marL="3886200" indent="-228600" eaLnBrk="0" fontAlgn="base" hangingPunct="0">
              <a:spcBef>
                <a:spcPct val="0"/>
              </a:spcBef>
              <a:spcAft>
                <a:spcPct val="0"/>
              </a:spcAft>
              <a:defRPr sz="2400">
                <a:solidFill>
                  <a:schemeClr val="accent2"/>
                </a:solidFill>
                <a:latin typeface="Times New Roman" panose="02020603050405020304" pitchFamily="18" charset="0"/>
              </a:defRPr>
            </a:lvl9pPr>
          </a:lstStyle>
          <a:p>
            <a:endParaRPr lang="cs-CZ" altLang="cs-CZ"/>
          </a:p>
        </p:txBody>
      </p:sp>
      <p:sp>
        <p:nvSpPr>
          <p:cNvPr id="24583" name="Rectangle 5"/>
          <p:cNvSpPr>
            <a:spLocks noChangeArrowheads="1"/>
          </p:cNvSpPr>
          <p:nvPr/>
        </p:nvSpPr>
        <p:spPr bwMode="auto">
          <a:xfrm>
            <a:off x="-1588" y="7938"/>
            <a:ext cx="288766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accent2"/>
                </a:solidFill>
                <a:latin typeface="Times New Roman" panose="02020603050405020304" pitchFamily="18" charset="0"/>
              </a:defRPr>
            </a:lvl1pPr>
            <a:lvl2pPr marL="742950" indent="-285750">
              <a:defRPr sz="2400">
                <a:solidFill>
                  <a:schemeClr val="accent2"/>
                </a:solidFill>
                <a:latin typeface="Times New Roman" panose="02020603050405020304" pitchFamily="18" charset="0"/>
              </a:defRPr>
            </a:lvl2pPr>
            <a:lvl3pPr marL="1143000" indent="-228600">
              <a:defRPr sz="2400">
                <a:solidFill>
                  <a:schemeClr val="accent2"/>
                </a:solidFill>
                <a:latin typeface="Times New Roman" panose="02020603050405020304" pitchFamily="18" charset="0"/>
              </a:defRPr>
            </a:lvl3pPr>
            <a:lvl4pPr marL="1600200" indent="-228600">
              <a:defRPr sz="2400">
                <a:solidFill>
                  <a:schemeClr val="accent2"/>
                </a:solidFill>
                <a:latin typeface="Times New Roman" panose="02020603050405020304" pitchFamily="18" charset="0"/>
              </a:defRPr>
            </a:lvl4pPr>
            <a:lvl5pPr marL="2057400" indent="-228600">
              <a:defRPr sz="2400">
                <a:solidFill>
                  <a:schemeClr val="accent2"/>
                </a:solidFill>
                <a:latin typeface="Times New Roman" panose="02020603050405020304" pitchFamily="18" charset="0"/>
              </a:defRPr>
            </a:lvl5pPr>
            <a:lvl6pPr marL="2514600" indent="-228600" eaLnBrk="0" fontAlgn="base" hangingPunct="0">
              <a:spcBef>
                <a:spcPct val="0"/>
              </a:spcBef>
              <a:spcAft>
                <a:spcPct val="0"/>
              </a:spcAft>
              <a:defRPr sz="2400">
                <a:solidFill>
                  <a:schemeClr val="accent2"/>
                </a:solidFill>
                <a:latin typeface="Times New Roman" panose="02020603050405020304" pitchFamily="18" charset="0"/>
              </a:defRPr>
            </a:lvl6pPr>
            <a:lvl7pPr marL="2971800" indent="-228600" eaLnBrk="0" fontAlgn="base" hangingPunct="0">
              <a:spcBef>
                <a:spcPct val="0"/>
              </a:spcBef>
              <a:spcAft>
                <a:spcPct val="0"/>
              </a:spcAft>
              <a:defRPr sz="2400">
                <a:solidFill>
                  <a:schemeClr val="accent2"/>
                </a:solidFill>
                <a:latin typeface="Times New Roman" panose="02020603050405020304" pitchFamily="18" charset="0"/>
              </a:defRPr>
            </a:lvl7pPr>
            <a:lvl8pPr marL="3429000" indent="-228600" eaLnBrk="0" fontAlgn="base" hangingPunct="0">
              <a:spcBef>
                <a:spcPct val="0"/>
              </a:spcBef>
              <a:spcAft>
                <a:spcPct val="0"/>
              </a:spcAft>
              <a:defRPr sz="2400">
                <a:solidFill>
                  <a:schemeClr val="accent2"/>
                </a:solidFill>
                <a:latin typeface="Times New Roman" panose="02020603050405020304" pitchFamily="18" charset="0"/>
              </a:defRPr>
            </a:lvl8pPr>
            <a:lvl9pPr marL="3886200" indent="-228600" eaLnBrk="0" fontAlgn="base" hangingPunct="0">
              <a:spcBef>
                <a:spcPct val="0"/>
              </a:spcBef>
              <a:spcAft>
                <a:spcPct val="0"/>
              </a:spcAft>
              <a:defRPr sz="2400">
                <a:solidFill>
                  <a:schemeClr val="accent2"/>
                </a:solidFill>
                <a:latin typeface="Times New Roman" panose="02020603050405020304" pitchFamily="18" charset="0"/>
              </a:defRPr>
            </a:lvl9pPr>
          </a:lstStyle>
          <a:p>
            <a:endParaRPr lang="cs-CZ" altLang="cs-CZ"/>
          </a:p>
        </p:txBody>
      </p:sp>
      <p:sp>
        <p:nvSpPr>
          <p:cNvPr id="24584" name="Rectangle 6"/>
          <p:cNvSpPr>
            <a:spLocks noChangeArrowheads="1" noTextEdit="1"/>
          </p:cNvSpPr>
          <p:nvPr>
            <p:ph type="sldImg"/>
          </p:nvPr>
        </p:nvSpPr>
        <p:spPr>
          <a:xfrm>
            <a:off x="52388" y="746125"/>
            <a:ext cx="6556375" cy="3689350"/>
          </a:xfrm>
          <a:ln cap="flat"/>
        </p:spPr>
      </p:sp>
      <p:sp>
        <p:nvSpPr>
          <p:cNvPr id="24585" name="Rectangle 7"/>
          <p:cNvSpPr>
            <a:spLocks noGrp="1" noChangeArrowheads="1"/>
          </p:cNvSpPr>
          <p:nvPr>
            <p:ph type="body" idx="1"/>
          </p:nvPr>
        </p:nvSpPr>
        <p:spPr>
          <a:noFill/>
        </p:spPr>
        <p:txBody>
          <a:bodyPr/>
          <a:lstStyle/>
          <a:p>
            <a:r>
              <a:rPr lang="cs-CZ" altLang="cs-CZ" smtClean="0"/>
              <a:t>Myopic eye can not see sharp because the light reys join in front of the retina of the macula lutea. So the distat point or picture is blurred.</a:t>
            </a:r>
          </a:p>
          <a:p>
            <a:r>
              <a:rPr lang="cs-CZ" altLang="cs-CZ" smtClean="0"/>
              <a:t>This refractive error we improve with divergent lens. </a:t>
            </a:r>
          </a:p>
          <a:p>
            <a:r>
              <a:rPr lang="cs-CZ" altLang="cs-CZ" smtClean="0"/>
              <a:t>Thats all is because the myopic eye is too big. It is bigger than normal emetropic eye, so the reys cannot rich the retina</a:t>
            </a:r>
          </a:p>
          <a:p>
            <a:r>
              <a:rPr lang="cs-CZ" altLang="cs-CZ" smtClean="0"/>
              <a:t>Hëre we can see the fundus of myopic eye. Retina is thin. Its expandet in the big eye.   </a:t>
            </a:r>
          </a:p>
        </p:txBody>
      </p:sp>
    </p:spTree>
    <p:extLst>
      <p:ext uri="{BB962C8B-B14F-4D97-AF65-F5344CB8AC3E}">
        <p14:creationId xmlns:p14="http://schemas.microsoft.com/office/powerpoint/2010/main" val="7214548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5"/>
          <p:cNvSpPr>
            <a:spLocks noGrp="1" noChangeArrowheads="1"/>
          </p:cNvSpPr>
          <p:nvPr>
            <p:ph type="sldNum" sz="quarter" idx="5"/>
          </p:nvPr>
        </p:nvSpPr>
        <p:spPr>
          <a:noFill/>
        </p:spPr>
        <p:txBody>
          <a:bodyPr/>
          <a:lstStyle>
            <a:lvl1pPr defTabSz="762000">
              <a:defRPr sz="2400">
                <a:solidFill>
                  <a:schemeClr val="accent2"/>
                </a:solidFill>
                <a:latin typeface="Times New Roman" panose="02020603050405020304" pitchFamily="18" charset="0"/>
              </a:defRPr>
            </a:lvl1pPr>
            <a:lvl2pPr marL="742950" indent="-285750" defTabSz="762000">
              <a:defRPr sz="2400">
                <a:solidFill>
                  <a:schemeClr val="accent2"/>
                </a:solidFill>
                <a:latin typeface="Times New Roman" panose="02020603050405020304" pitchFamily="18" charset="0"/>
              </a:defRPr>
            </a:lvl2pPr>
            <a:lvl3pPr marL="1143000" indent="-228600" defTabSz="762000">
              <a:defRPr sz="2400">
                <a:solidFill>
                  <a:schemeClr val="accent2"/>
                </a:solidFill>
                <a:latin typeface="Times New Roman" panose="02020603050405020304" pitchFamily="18" charset="0"/>
              </a:defRPr>
            </a:lvl3pPr>
            <a:lvl4pPr marL="1600200" indent="-228600" defTabSz="762000">
              <a:defRPr sz="2400">
                <a:solidFill>
                  <a:schemeClr val="accent2"/>
                </a:solidFill>
                <a:latin typeface="Times New Roman" panose="02020603050405020304" pitchFamily="18" charset="0"/>
              </a:defRPr>
            </a:lvl4pPr>
            <a:lvl5pPr marL="2057400" indent="-228600" defTabSz="762000">
              <a:defRPr sz="2400">
                <a:solidFill>
                  <a:schemeClr val="accent2"/>
                </a:solidFill>
                <a:latin typeface="Times New Roman" panose="02020603050405020304" pitchFamily="18" charset="0"/>
              </a:defRPr>
            </a:lvl5pPr>
            <a:lvl6pPr marL="2514600" indent="-228600" defTabSz="762000" eaLnBrk="0" fontAlgn="base" hangingPunct="0">
              <a:spcBef>
                <a:spcPct val="0"/>
              </a:spcBef>
              <a:spcAft>
                <a:spcPct val="0"/>
              </a:spcAft>
              <a:defRPr sz="2400">
                <a:solidFill>
                  <a:schemeClr val="accent2"/>
                </a:solidFill>
                <a:latin typeface="Times New Roman" panose="02020603050405020304" pitchFamily="18" charset="0"/>
              </a:defRPr>
            </a:lvl6pPr>
            <a:lvl7pPr marL="2971800" indent="-228600" defTabSz="762000" eaLnBrk="0" fontAlgn="base" hangingPunct="0">
              <a:spcBef>
                <a:spcPct val="0"/>
              </a:spcBef>
              <a:spcAft>
                <a:spcPct val="0"/>
              </a:spcAft>
              <a:defRPr sz="2400">
                <a:solidFill>
                  <a:schemeClr val="accent2"/>
                </a:solidFill>
                <a:latin typeface="Times New Roman" panose="02020603050405020304" pitchFamily="18" charset="0"/>
              </a:defRPr>
            </a:lvl7pPr>
            <a:lvl8pPr marL="3429000" indent="-228600" defTabSz="762000" eaLnBrk="0" fontAlgn="base" hangingPunct="0">
              <a:spcBef>
                <a:spcPct val="0"/>
              </a:spcBef>
              <a:spcAft>
                <a:spcPct val="0"/>
              </a:spcAft>
              <a:defRPr sz="2400">
                <a:solidFill>
                  <a:schemeClr val="accent2"/>
                </a:solidFill>
                <a:latin typeface="Times New Roman" panose="02020603050405020304" pitchFamily="18" charset="0"/>
              </a:defRPr>
            </a:lvl8pPr>
            <a:lvl9pPr marL="3886200" indent="-228600" defTabSz="762000" eaLnBrk="0" fontAlgn="base" hangingPunct="0">
              <a:spcBef>
                <a:spcPct val="0"/>
              </a:spcBef>
              <a:spcAft>
                <a:spcPct val="0"/>
              </a:spcAft>
              <a:defRPr sz="2400">
                <a:solidFill>
                  <a:schemeClr val="accent2"/>
                </a:solidFill>
                <a:latin typeface="Times New Roman" panose="02020603050405020304" pitchFamily="18" charset="0"/>
              </a:defRPr>
            </a:lvl9pPr>
          </a:lstStyle>
          <a:p>
            <a:fld id="{915397F9-6887-4671-A5F4-5F490A21B5E6}" type="slidenum">
              <a:rPr lang="cs-CZ" altLang="cs-CZ" sz="1000" smtClean="0">
                <a:solidFill>
                  <a:schemeClr val="tx1"/>
                </a:solidFill>
              </a:rPr>
              <a:pPr/>
              <a:t>8</a:t>
            </a:fld>
            <a:endParaRPr lang="cs-CZ" altLang="cs-CZ" sz="1000" smtClean="0">
              <a:solidFill>
                <a:schemeClr val="tx1"/>
              </a:solidFill>
            </a:endParaRPr>
          </a:p>
        </p:txBody>
      </p:sp>
      <p:sp>
        <p:nvSpPr>
          <p:cNvPr id="26627" name="Rectangle 2"/>
          <p:cNvSpPr>
            <a:spLocks noChangeArrowheads="1"/>
          </p:cNvSpPr>
          <p:nvPr/>
        </p:nvSpPr>
        <p:spPr bwMode="auto">
          <a:xfrm>
            <a:off x="3775075" y="7938"/>
            <a:ext cx="2887663"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accent2"/>
                </a:solidFill>
                <a:latin typeface="Times New Roman" panose="02020603050405020304" pitchFamily="18" charset="0"/>
              </a:defRPr>
            </a:lvl1pPr>
            <a:lvl2pPr marL="742950" indent="-285750">
              <a:defRPr sz="2400">
                <a:solidFill>
                  <a:schemeClr val="accent2"/>
                </a:solidFill>
                <a:latin typeface="Times New Roman" panose="02020603050405020304" pitchFamily="18" charset="0"/>
              </a:defRPr>
            </a:lvl2pPr>
            <a:lvl3pPr marL="1143000" indent="-228600">
              <a:defRPr sz="2400">
                <a:solidFill>
                  <a:schemeClr val="accent2"/>
                </a:solidFill>
                <a:latin typeface="Times New Roman" panose="02020603050405020304" pitchFamily="18" charset="0"/>
              </a:defRPr>
            </a:lvl3pPr>
            <a:lvl4pPr marL="1600200" indent="-228600">
              <a:defRPr sz="2400">
                <a:solidFill>
                  <a:schemeClr val="accent2"/>
                </a:solidFill>
                <a:latin typeface="Times New Roman" panose="02020603050405020304" pitchFamily="18" charset="0"/>
              </a:defRPr>
            </a:lvl4pPr>
            <a:lvl5pPr marL="2057400" indent="-228600">
              <a:defRPr sz="2400">
                <a:solidFill>
                  <a:schemeClr val="accent2"/>
                </a:solidFill>
                <a:latin typeface="Times New Roman" panose="02020603050405020304" pitchFamily="18" charset="0"/>
              </a:defRPr>
            </a:lvl5pPr>
            <a:lvl6pPr marL="2514600" indent="-228600" eaLnBrk="0" fontAlgn="base" hangingPunct="0">
              <a:spcBef>
                <a:spcPct val="0"/>
              </a:spcBef>
              <a:spcAft>
                <a:spcPct val="0"/>
              </a:spcAft>
              <a:defRPr sz="2400">
                <a:solidFill>
                  <a:schemeClr val="accent2"/>
                </a:solidFill>
                <a:latin typeface="Times New Roman" panose="02020603050405020304" pitchFamily="18" charset="0"/>
              </a:defRPr>
            </a:lvl6pPr>
            <a:lvl7pPr marL="2971800" indent="-228600" eaLnBrk="0" fontAlgn="base" hangingPunct="0">
              <a:spcBef>
                <a:spcPct val="0"/>
              </a:spcBef>
              <a:spcAft>
                <a:spcPct val="0"/>
              </a:spcAft>
              <a:defRPr sz="2400">
                <a:solidFill>
                  <a:schemeClr val="accent2"/>
                </a:solidFill>
                <a:latin typeface="Times New Roman" panose="02020603050405020304" pitchFamily="18" charset="0"/>
              </a:defRPr>
            </a:lvl7pPr>
            <a:lvl8pPr marL="3429000" indent="-228600" eaLnBrk="0" fontAlgn="base" hangingPunct="0">
              <a:spcBef>
                <a:spcPct val="0"/>
              </a:spcBef>
              <a:spcAft>
                <a:spcPct val="0"/>
              </a:spcAft>
              <a:defRPr sz="2400">
                <a:solidFill>
                  <a:schemeClr val="accent2"/>
                </a:solidFill>
                <a:latin typeface="Times New Roman" panose="02020603050405020304" pitchFamily="18" charset="0"/>
              </a:defRPr>
            </a:lvl8pPr>
            <a:lvl9pPr marL="3886200" indent="-228600" eaLnBrk="0" fontAlgn="base" hangingPunct="0">
              <a:spcBef>
                <a:spcPct val="0"/>
              </a:spcBef>
              <a:spcAft>
                <a:spcPct val="0"/>
              </a:spcAft>
              <a:defRPr sz="2400">
                <a:solidFill>
                  <a:schemeClr val="accent2"/>
                </a:solidFill>
                <a:latin typeface="Times New Roman" panose="02020603050405020304" pitchFamily="18" charset="0"/>
              </a:defRPr>
            </a:lvl9pPr>
          </a:lstStyle>
          <a:p>
            <a:endParaRPr lang="cs-CZ" altLang="cs-CZ"/>
          </a:p>
        </p:txBody>
      </p:sp>
      <p:sp>
        <p:nvSpPr>
          <p:cNvPr id="26628" name="Rectangle 3"/>
          <p:cNvSpPr>
            <a:spLocks noChangeArrowheads="1"/>
          </p:cNvSpPr>
          <p:nvPr/>
        </p:nvSpPr>
        <p:spPr bwMode="auto">
          <a:xfrm>
            <a:off x="3775075" y="9399588"/>
            <a:ext cx="2887663"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9050" tIns="0" rIns="19050" bIns="0" anchor="b"/>
          <a:lstStyle>
            <a:lvl1pPr defTabSz="762000">
              <a:defRPr sz="2400">
                <a:solidFill>
                  <a:schemeClr val="accent2"/>
                </a:solidFill>
                <a:latin typeface="Times New Roman" panose="02020603050405020304" pitchFamily="18" charset="0"/>
              </a:defRPr>
            </a:lvl1pPr>
            <a:lvl2pPr marL="742950" indent="-285750" defTabSz="762000">
              <a:defRPr sz="2400">
                <a:solidFill>
                  <a:schemeClr val="accent2"/>
                </a:solidFill>
                <a:latin typeface="Times New Roman" panose="02020603050405020304" pitchFamily="18" charset="0"/>
              </a:defRPr>
            </a:lvl2pPr>
            <a:lvl3pPr marL="1143000" indent="-228600" defTabSz="762000">
              <a:defRPr sz="2400">
                <a:solidFill>
                  <a:schemeClr val="accent2"/>
                </a:solidFill>
                <a:latin typeface="Times New Roman" panose="02020603050405020304" pitchFamily="18" charset="0"/>
              </a:defRPr>
            </a:lvl3pPr>
            <a:lvl4pPr marL="1600200" indent="-228600" defTabSz="762000">
              <a:defRPr sz="2400">
                <a:solidFill>
                  <a:schemeClr val="accent2"/>
                </a:solidFill>
                <a:latin typeface="Times New Roman" panose="02020603050405020304" pitchFamily="18" charset="0"/>
              </a:defRPr>
            </a:lvl4pPr>
            <a:lvl5pPr marL="2057400" indent="-228600" defTabSz="762000">
              <a:defRPr sz="2400">
                <a:solidFill>
                  <a:schemeClr val="accent2"/>
                </a:solidFill>
                <a:latin typeface="Times New Roman" panose="02020603050405020304" pitchFamily="18" charset="0"/>
              </a:defRPr>
            </a:lvl5pPr>
            <a:lvl6pPr marL="2514600" indent="-228600" defTabSz="762000" eaLnBrk="0" fontAlgn="base" hangingPunct="0">
              <a:spcBef>
                <a:spcPct val="0"/>
              </a:spcBef>
              <a:spcAft>
                <a:spcPct val="0"/>
              </a:spcAft>
              <a:defRPr sz="2400">
                <a:solidFill>
                  <a:schemeClr val="accent2"/>
                </a:solidFill>
                <a:latin typeface="Times New Roman" panose="02020603050405020304" pitchFamily="18" charset="0"/>
              </a:defRPr>
            </a:lvl6pPr>
            <a:lvl7pPr marL="2971800" indent="-228600" defTabSz="762000" eaLnBrk="0" fontAlgn="base" hangingPunct="0">
              <a:spcBef>
                <a:spcPct val="0"/>
              </a:spcBef>
              <a:spcAft>
                <a:spcPct val="0"/>
              </a:spcAft>
              <a:defRPr sz="2400">
                <a:solidFill>
                  <a:schemeClr val="accent2"/>
                </a:solidFill>
                <a:latin typeface="Times New Roman" panose="02020603050405020304" pitchFamily="18" charset="0"/>
              </a:defRPr>
            </a:lvl7pPr>
            <a:lvl8pPr marL="3429000" indent="-228600" defTabSz="762000" eaLnBrk="0" fontAlgn="base" hangingPunct="0">
              <a:spcBef>
                <a:spcPct val="0"/>
              </a:spcBef>
              <a:spcAft>
                <a:spcPct val="0"/>
              </a:spcAft>
              <a:defRPr sz="2400">
                <a:solidFill>
                  <a:schemeClr val="accent2"/>
                </a:solidFill>
                <a:latin typeface="Times New Roman" panose="02020603050405020304" pitchFamily="18" charset="0"/>
              </a:defRPr>
            </a:lvl8pPr>
            <a:lvl9pPr marL="3886200" indent="-228600" defTabSz="762000" eaLnBrk="0" fontAlgn="base" hangingPunct="0">
              <a:spcBef>
                <a:spcPct val="0"/>
              </a:spcBef>
              <a:spcAft>
                <a:spcPct val="0"/>
              </a:spcAft>
              <a:defRPr sz="2400">
                <a:solidFill>
                  <a:schemeClr val="accent2"/>
                </a:solidFill>
                <a:latin typeface="Times New Roman" panose="02020603050405020304" pitchFamily="18" charset="0"/>
              </a:defRPr>
            </a:lvl9pPr>
          </a:lstStyle>
          <a:p>
            <a:pPr algn="r"/>
            <a:r>
              <a:rPr lang="cs-CZ" altLang="cs-CZ" sz="1000" i="1">
                <a:solidFill>
                  <a:schemeClr val="tx1"/>
                </a:solidFill>
              </a:rPr>
              <a:t>4</a:t>
            </a:r>
          </a:p>
        </p:txBody>
      </p:sp>
      <p:sp>
        <p:nvSpPr>
          <p:cNvPr id="26629" name="Rectangle 4"/>
          <p:cNvSpPr>
            <a:spLocks noChangeArrowheads="1"/>
          </p:cNvSpPr>
          <p:nvPr/>
        </p:nvSpPr>
        <p:spPr bwMode="auto">
          <a:xfrm>
            <a:off x="-1588" y="9399588"/>
            <a:ext cx="2887663"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accent2"/>
                </a:solidFill>
                <a:latin typeface="Times New Roman" panose="02020603050405020304" pitchFamily="18" charset="0"/>
              </a:defRPr>
            </a:lvl1pPr>
            <a:lvl2pPr marL="742950" indent="-285750">
              <a:defRPr sz="2400">
                <a:solidFill>
                  <a:schemeClr val="accent2"/>
                </a:solidFill>
                <a:latin typeface="Times New Roman" panose="02020603050405020304" pitchFamily="18" charset="0"/>
              </a:defRPr>
            </a:lvl2pPr>
            <a:lvl3pPr marL="1143000" indent="-228600">
              <a:defRPr sz="2400">
                <a:solidFill>
                  <a:schemeClr val="accent2"/>
                </a:solidFill>
                <a:latin typeface="Times New Roman" panose="02020603050405020304" pitchFamily="18" charset="0"/>
              </a:defRPr>
            </a:lvl3pPr>
            <a:lvl4pPr marL="1600200" indent="-228600">
              <a:defRPr sz="2400">
                <a:solidFill>
                  <a:schemeClr val="accent2"/>
                </a:solidFill>
                <a:latin typeface="Times New Roman" panose="02020603050405020304" pitchFamily="18" charset="0"/>
              </a:defRPr>
            </a:lvl4pPr>
            <a:lvl5pPr marL="2057400" indent="-228600">
              <a:defRPr sz="2400">
                <a:solidFill>
                  <a:schemeClr val="accent2"/>
                </a:solidFill>
                <a:latin typeface="Times New Roman" panose="02020603050405020304" pitchFamily="18" charset="0"/>
              </a:defRPr>
            </a:lvl5pPr>
            <a:lvl6pPr marL="2514600" indent="-228600" eaLnBrk="0" fontAlgn="base" hangingPunct="0">
              <a:spcBef>
                <a:spcPct val="0"/>
              </a:spcBef>
              <a:spcAft>
                <a:spcPct val="0"/>
              </a:spcAft>
              <a:defRPr sz="2400">
                <a:solidFill>
                  <a:schemeClr val="accent2"/>
                </a:solidFill>
                <a:latin typeface="Times New Roman" panose="02020603050405020304" pitchFamily="18" charset="0"/>
              </a:defRPr>
            </a:lvl6pPr>
            <a:lvl7pPr marL="2971800" indent="-228600" eaLnBrk="0" fontAlgn="base" hangingPunct="0">
              <a:spcBef>
                <a:spcPct val="0"/>
              </a:spcBef>
              <a:spcAft>
                <a:spcPct val="0"/>
              </a:spcAft>
              <a:defRPr sz="2400">
                <a:solidFill>
                  <a:schemeClr val="accent2"/>
                </a:solidFill>
                <a:latin typeface="Times New Roman" panose="02020603050405020304" pitchFamily="18" charset="0"/>
              </a:defRPr>
            </a:lvl7pPr>
            <a:lvl8pPr marL="3429000" indent="-228600" eaLnBrk="0" fontAlgn="base" hangingPunct="0">
              <a:spcBef>
                <a:spcPct val="0"/>
              </a:spcBef>
              <a:spcAft>
                <a:spcPct val="0"/>
              </a:spcAft>
              <a:defRPr sz="2400">
                <a:solidFill>
                  <a:schemeClr val="accent2"/>
                </a:solidFill>
                <a:latin typeface="Times New Roman" panose="02020603050405020304" pitchFamily="18" charset="0"/>
              </a:defRPr>
            </a:lvl8pPr>
            <a:lvl9pPr marL="3886200" indent="-228600" eaLnBrk="0" fontAlgn="base" hangingPunct="0">
              <a:spcBef>
                <a:spcPct val="0"/>
              </a:spcBef>
              <a:spcAft>
                <a:spcPct val="0"/>
              </a:spcAft>
              <a:defRPr sz="2400">
                <a:solidFill>
                  <a:schemeClr val="accent2"/>
                </a:solidFill>
                <a:latin typeface="Times New Roman" panose="02020603050405020304" pitchFamily="18" charset="0"/>
              </a:defRPr>
            </a:lvl9pPr>
          </a:lstStyle>
          <a:p>
            <a:endParaRPr lang="cs-CZ" altLang="cs-CZ"/>
          </a:p>
        </p:txBody>
      </p:sp>
      <p:sp>
        <p:nvSpPr>
          <p:cNvPr id="26630" name="Rectangle 5"/>
          <p:cNvSpPr>
            <a:spLocks noChangeArrowheads="1"/>
          </p:cNvSpPr>
          <p:nvPr/>
        </p:nvSpPr>
        <p:spPr bwMode="auto">
          <a:xfrm>
            <a:off x="-1588" y="7938"/>
            <a:ext cx="2887663"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accent2"/>
                </a:solidFill>
                <a:latin typeface="Times New Roman" panose="02020603050405020304" pitchFamily="18" charset="0"/>
              </a:defRPr>
            </a:lvl1pPr>
            <a:lvl2pPr marL="742950" indent="-285750">
              <a:defRPr sz="2400">
                <a:solidFill>
                  <a:schemeClr val="accent2"/>
                </a:solidFill>
                <a:latin typeface="Times New Roman" panose="02020603050405020304" pitchFamily="18" charset="0"/>
              </a:defRPr>
            </a:lvl2pPr>
            <a:lvl3pPr marL="1143000" indent="-228600">
              <a:defRPr sz="2400">
                <a:solidFill>
                  <a:schemeClr val="accent2"/>
                </a:solidFill>
                <a:latin typeface="Times New Roman" panose="02020603050405020304" pitchFamily="18" charset="0"/>
              </a:defRPr>
            </a:lvl3pPr>
            <a:lvl4pPr marL="1600200" indent="-228600">
              <a:defRPr sz="2400">
                <a:solidFill>
                  <a:schemeClr val="accent2"/>
                </a:solidFill>
                <a:latin typeface="Times New Roman" panose="02020603050405020304" pitchFamily="18" charset="0"/>
              </a:defRPr>
            </a:lvl4pPr>
            <a:lvl5pPr marL="2057400" indent="-228600">
              <a:defRPr sz="2400">
                <a:solidFill>
                  <a:schemeClr val="accent2"/>
                </a:solidFill>
                <a:latin typeface="Times New Roman" panose="02020603050405020304" pitchFamily="18" charset="0"/>
              </a:defRPr>
            </a:lvl5pPr>
            <a:lvl6pPr marL="2514600" indent="-228600" eaLnBrk="0" fontAlgn="base" hangingPunct="0">
              <a:spcBef>
                <a:spcPct val="0"/>
              </a:spcBef>
              <a:spcAft>
                <a:spcPct val="0"/>
              </a:spcAft>
              <a:defRPr sz="2400">
                <a:solidFill>
                  <a:schemeClr val="accent2"/>
                </a:solidFill>
                <a:latin typeface="Times New Roman" panose="02020603050405020304" pitchFamily="18" charset="0"/>
              </a:defRPr>
            </a:lvl6pPr>
            <a:lvl7pPr marL="2971800" indent="-228600" eaLnBrk="0" fontAlgn="base" hangingPunct="0">
              <a:spcBef>
                <a:spcPct val="0"/>
              </a:spcBef>
              <a:spcAft>
                <a:spcPct val="0"/>
              </a:spcAft>
              <a:defRPr sz="2400">
                <a:solidFill>
                  <a:schemeClr val="accent2"/>
                </a:solidFill>
                <a:latin typeface="Times New Roman" panose="02020603050405020304" pitchFamily="18" charset="0"/>
              </a:defRPr>
            </a:lvl7pPr>
            <a:lvl8pPr marL="3429000" indent="-228600" eaLnBrk="0" fontAlgn="base" hangingPunct="0">
              <a:spcBef>
                <a:spcPct val="0"/>
              </a:spcBef>
              <a:spcAft>
                <a:spcPct val="0"/>
              </a:spcAft>
              <a:defRPr sz="2400">
                <a:solidFill>
                  <a:schemeClr val="accent2"/>
                </a:solidFill>
                <a:latin typeface="Times New Roman" panose="02020603050405020304" pitchFamily="18" charset="0"/>
              </a:defRPr>
            </a:lvl8pPr>
            <a:lvl9pPr marL="3886200" indent="-228600" eaLnBrk="0" fontAlgn="base" hangingPunct="0">
              <a:spcBef>
                <a:spcPct val="0"/>
              </a:spcBef>
              <a:spcAft>
                <a:spcPct val="0"/>
              </a:spcAft>
              <a:defRPr sz="2400">
                <a:solidFill>
                  <a:schemeClr val="accent2"/>
                </a:solidFill>
                <a:latin typeface="Times New Roman" panose="02020603050405020304" pitchFamily="18" charset="0"/>
              </a:defRPr>
            </a:lvl9pPr>
          </a:lstStyle>
          <a:p>
            <a:endParaRPr lang="cs-CZ" altLang="cs-CZ"/>
          </a:p>
        </p:txBody>
      </p:sp>
      <p:sp>
        <p:nvSpPr>
          <p:cNvPr id="26631" name="Rectangle 6"/>
          <p:cNvSpPr>
            <a:spLocks noChangeArrowheads="1" noTextEdit="1"/>
          </p:cNvSpPr>
          <p:nvPr>
            <p:ph type="sldImg"/>
          </p:nvPr>
        </p:nvSpPr>
        <p:spPr>
          <a:xfrm>
            <a:off x="52388" y="746125"/>
            <a:ext cx="6556375" cy="3689350"/>
          </a:xfrm>
          <a:ln cap="flat"/>
        </p:spPr>
      </p:sp>
      <p:sp>
        <p:nvSpPr>
          <p:cNvPr id="26632" name="Rectangle 7"/>
          <p:cNvSpPr>
            <a:spLocks noGrp="1" noChangeArrowheads="1"/>
          </p:cNvSpPr>
          <p:nvPr>
            <p:ph type="body" idx="1"/>
          </p:nvPr>
        </p:nvSpPr>
        <p:spPr>
          <a:noFill/>
        </p:spPr>
        <p:txBody>
          <a:bodyPr/>
          <a:lstStyle/>
          <a:p>
            <a:endParaRPr lang="cs-CZ" altLang="cs-CZ" smtClean="0"/>
          </a:p>
        </p:txBody>
      </p:sp>
    </p:spTree>
    <p:extLst>
      <p:ext uri="{BB962C8B-B14F-4D97-AF65-F5344CB8AC3E}">
        <p14:creationId xmlns:p14="http://schemas.microsoft.com/office/powerpoint/2010/main" val="31682779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5"/>
          <p:cNvSpPr>
            <a:spLocks noGrp="1" noChangeArrowheads="1"/>
          </p:cNvSpPr>
          <p:nvPr>
            <p:ph type="sldNum" sz="quarter" idx="5"/>
          </p:nvPr>
        </p:nvSpPr>
        <p:spPr>
          <a:noFill/>
        </p:spPr>
        <p:txBody>
          <a:bodyPr/>
          <a:lstStyle>
            <a:lvl1pPr defTabSz="762000">
              <a:defRPr sz="2400">
                <a:solidFill>
                  <a:schemeClr val="accent2"/>
                </a:solidFill>
                <a:latin typeface="Times New Roman" panose="02020603050405020304" pitchFamily="18" charset="0"/>
              </a:defRPr>
            </a:lvl1pPr>
            <a:lvl2pPr marL="742950" indent="-285750" defTabSz="762000">
              <a:defRPr sz="2400">
                <a:solidFill>
                  <a:schemeClr val="accent2"/>
                </a:solidFill>
                <a:latin typeface="Times New Roman" panose="02020603050405020304" pitchFamily="18" charset="0"/>
              </a:defRPr>
            </a:lvl2pPr>
            <a:lvl3pPr marL="1143000" indent="-228600" defTabSz="762000">
              <a:defRPr sz="2400">
                <a:solidFill>
                  <a:schemeClr val="accent2"/>
                </a:solidFill>
                <a:latin typeface="Times New Roman" panose="02020603050405020304" pitchFamily="18" charset="0"/>
              </a:defRPr>
            </a:lvl3pPr>
            <a:lvl4pPr marL="1600200" indent="-228600" defTabSz="762000">
              <a:defRPr sz="2400">
                <a:solidFill>
                  <a:schemeClr val="accent2"/>
                </a:solidFill>
                <a:latin typeface="Times New Roman" panose="02020603050405020304" pitchFamily="18" charset="0"/>
              </a:defRPr>
            </a:lvl4pPr>
            <a:lvl5pPr marL="2057400" indent="-228600" defTabSz="762000">
              <a:defRPr sz="2400">
                <a:solidFill>
                  <a:schemeClr val="accent2"/>
                </a:solidFill>
                <a:latin typeface="Times New Roman" panose="02020603050405020304" pitchFamily="18" charset="0"/>
              </a:defRPr>
            </a:lvl5pPr>
            <a:lvl6pPr marL="2514600" indent="-228600" defTabSz="762000" eaLnBrk="0" fontAlgn="base" hangingPunct="0">
              <a:spcBef>
                <a:spcPct val="0"/>
              </a:spcBef>
              <a:spcAft>
                <a:spcPct val="0"/>
              </a:spcAft>
              <a:defRPr sz="2400">
                <a:solidFill>
                  <a:schemeClr val="accent2"/>
                </a:solidFill>
                <a:latin typeface="Times New Roman" panose="02020603050405020304" pitchFamily="18" charset="0"/>
              </a:defRPr>
            </a:lvl6pPr>
            <a:lvl7pPr marL="2971800" indent="-228600" defTabSz="762000" eaLnBrk="0" fontAlgn="base" hangingPunct="0">
              <a:spcBef>
                <a:spcPct val="0"/>
              </a:spcBef>
              <a:spcAft>
                <a:spcPct val="0"/>
              </a:spcAft>
              <a:defRPr sz="2400">
                <a:solidFill>
                  <a:schemeClr val="accent2"/>
                </a:solidFill>
                <a:latin typeface="Times New Roman" panose="02020603050405020304" pitchFamily="18" charset="0"/>
              </a:defRPr>
            </a:lvl7pPr>
            <a:lvl8pPr marL="3429000" indent="-228600" defTabSz="762000" eaLnBrk="0" fontAlgn="base" hangingPunct="0">
              <a:spcBef>
                <a:spcPct val="0"/>
              </a:spcBef>
              <a:spcAft>
                <a:spcPct val="0"/>
              </a:spcAft>
              <a:defRPr sz="2400">
                <a:solidFill>
                  <a:schemeClr val="accent2"/>
                </a:solidFill>
                <a:latin typeface="Times New Roman" panose="02020603050405020304" pitchFamily="18" charset="0"/>
              </a:defRPr>
            </a:lvl8pPr>
            <a:lvl9pPr marL="3886200" indent="-228600" defTabSz="762000" eaLnBrk="0" fontAlgn="base" hangingPunct="0">
              <a:spcBef>
                <a:spcPct val="0"/>
              </a:spcBef>
              <a:spcAft>
                <a:spcPct val="0"/>
              </a:spcAft>
              <a:defRPr sz="2400">
                <a:solidFill>
                  <a:schemeClr val="accent2"/>
                </a:solidFill>
                <a:latin typeface="Times New Roman" panose="02020603050405020304" pitchFamily="18" charset="0"/>
              </a:defRPr>
            </a:lvl9pPr>
          </a:lstStyle>
          <a:p>
            <a:fld id="{CF1ED17B-7A56-4AFB-B094-A790046D8295}" type="slidenum">
              <a:rPr lang="cs-CZ" altLang="cs-CZ" sz="1000" smtClean="0">
                <a:solidFill>
                  <a:schemeClr val="tx1"/>
                </a:solidFill>
              </a:rPr>
              <a:pPr/>
              <a:t>9</a:t>
            </a:fld>
            <a:endParaRPr lang="cs-CZ" altLang="cs-CZ" sz="1000" smtClean="0">
              <a:solidFill>
                <a:schemeClr val="tx1"/>
              </a:solidFill>
            </a:endParaRPr>
          </a:p>
        </p:txBody>
      </p:sp>
      <p:sp>
        <p:nvSpPr>
          <p:cNvPr id="28675" name="Rectangle 2"/>
          <p:cNvSpPr>
            <a:spLocks noChangeArrowheads="1"/>
          </p:cNvSpPr>
          <p:nvPr/>
        </p:nvSpPr>
        <p:spPr bwMode="auto">
          <a:xfrm>
            <a:off x="3775075" y="7938"/>
            <a:ext cx="2887663"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accent2"/>
                </a:solidFill>
                <a:latin typeface="Times New Roman" panose="02020603050405020304" pitchFamily="18" charset="0"/>
              </a:defRPr>
            </a:lvl1pPr>
            <a:lvl2pPr marL="742950" indent="-285750">
              <a:defRPr sz="2400">
                <a:solidFill>
                  <a:schemeClr val="accent2"/>
                </a:solidFill>
                <a:latin typeface="Times New Roman" panose="02020603050405020304" pitchFamily="18" charset="0"/>
              </a:defRPr>
            </a:lvl2pPr>
            <a:lvl3pPr marL="1143000" indent="-228600">
              <a:defRPr sz="2400">
                <a:solidFill>
                  <a:schemeClr val="accent2"/>
                </a:solidFill>
                <a:latin typeface="Times New Roman" panose="02020603050405020304" pitchFamily="18" charset="0"/>
              </a:defRPr>
            </a:lvl3pPr>
            <a:lvl4pPr marL="1600200" indent="-228600">
              <a:defRPr sz="2400">
                <a:solidFill>
                  <a:schemeClr val="accent2"/>
                </a:solidFill>
                <a:latin typeface="Times New Roman" panose="02020603050405020304" pitchFamily="18" charset="0"/>
              </a:defRPr>
            </a:lvl4pPr>
            <a:lvl5pPr marL="2057400" indent="-228600">
              <a:defRPr sz="2400">
                <a:solidFill>
                  <a:schemeClr val="accent2"/>
                </a:solidFill>
                <a:latin typeface="Times New Roman" panose="02020603050405020304" pitchFamily="18" charset="0"/>
              </a:defRPr>
            </a:lvl5pPr>
            <a:lvl6pPr marL="2514600" indent="-228600" eaLnBrk="0" fontAlgn="base" hangingPunct="0">
              <a:spcBef>
                <a:spcPct val="0"/>
              </a:spcBef>
              <a:spcAft>
                <a:spcPct val="0"/>
              </a:spcAft>
              <a:defRPr sz="2400">
                <a:solidFill>
                  <a:schemeClr val="accent2"/>
                </a:solidFill>
                <a:latin typeface="Times New Roman" panose="02020603050405020304" pitchFamily="18" charset="0"/>
              </a:defRPr>
            </a:lvl6pPr>
            <a:lvl7pPr marL="2971800" indent="-228600" eaLnBrk="0" fontAlgn="base" hangingPunct="0">
              <a:spcBef>
                <a:spcPct val="0"/>
              </a:spcBef>
              <a:spcAft>
                <a:spcPct val="0"/>
              </a:spcAft>
              <a:defRPr sz="2400">
                <a:solidFill>
                  <a:schemeClr val="accent2"/>
                </a:solidFill>
                <a:latin typeface="Times New Roman" panose="02020603050405020304" pitchFamily="18" charset="0"/>
              </a:defRPr>
            </a:lvl7pPr>
            <a:lvl8pPr marL="3429000" indent="-228600" eaLnBrk="0" fontAlgn="base" hangingPunct="0">
              <a:spcBef>
                <a:spcPct val="0"/>
              </a:spcBef>
              <a:spcAft>
                <a:spcPct val="0"/>
              </a:spcAft>
              <a:defRPr sz="2400">
                <a:solidFill>
                  <a:schemeClr val="accent2"/>
                </a:solidFill>
                <a:latin typeface="Times New Roman" panose="02020603050405020304" pitchFamily="18" charset="0"/>
              </a:defRPr>
            </a:lvl8pPr>
            <a:lvl9pPr marL="3886200" indent="-228600" eaLnBrk="0" fontAlgn="base" hangingPunct="0">
              <a:spcBef>
                <a:spcPct val="0"/>
              </a:spcBef>
              <a:spcAft>
                <a:spcPct val="0"/>
              </a:spcAft>
              <a:defRPr sz="2400">
                <a:solidFill>
                  <a:schemeClr val="accent2"/>
                </a:solidFill>
                <a:latin typeface="Times New Roman" panose="02020603050405020304" pitchFamily="18" charset="0"/>
              </a:defRPr>
            </a:lvl9pPr>
          </a:lstStyle>
          <a:p>
            <a:endParaRPr lang="cs-CZ" altLang="cs-CZ"/>
          </a:p>
        </p:txBody>
      </p:sp>
      <p:sp>
        <p:nvSpPr>
          <p:cNvPr id="28676" name="Rectangle 3"/>
          <p:cNvSpPr>
            <a:spLocks noChangeArrowheads="1"/>
          </p:cNvSpPr>
          <p:nvPr/>
        </p:nvSpPr>
        <p:spPr bwMode="auto">
          <a:xfrm>
            <a:off x="3775075" y="9399588"/>
            <a:ext cx="2887663"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9050" tIns="0" rIns="19050" bIns="0" anchor="b"/>
          <a:lstStyle>
            <a:lvl1pPr defTabSz="762000">
              <a:defRPr sz="2400">
                <a:solidFill>
                  <a:schemeClr val="accent2"/>
                </a:solidFill>
                <a:latin typeface="Times New Roman" panose="02020603050405020304" pitchFamily="18" charset="0"/>
              </a:defRPr>
            </a:lvl1pPr>
            <a:lvl2pPr marL="742950" indent="-285750" defTabSz="762000">
              <a:defRPr sz="2400">
                <a:solidFill>
                  <a:schemeClr val="accent2"/>
                </a:solidFill>
                <a:latin typeface="Times New Roman" panose="02020603050405020304" pitchFamily="18" charset="0"/>
              </a:defRPr>
            </a:lvl2pPr>
            <a:lvl3pPr marL="1143000" indent="-228600" defTabSz="762000">
              <a:defRPr sz="2400">
                <a:solidFill>
                  <a:schemeClr val="accent2"/>
                </a:solidFill>
                <a:latin typeface="Times New Roman" panose="02020603050405020304" pitchFamily="18" charset="0"/>
              </a:defRPr>
            </a:lvl3pPr>
            <a:lvl4pPr marL="1600200" indent="-228600" defTabSz="762000">
              <a:defRPr sz="2400">
                <a:solidFill>
                  <a:schemeClr val="accent2"/>
                </a:solidFill>
                <a:latin typeface="Times New Roman" panose="02020603050405020304" pitchFamily="18" charset="0"/>
              </a:defRPr>
            </a:lvl4pPr>
            <a:lvl5pPr marL="2057400" indent="-228600" defTabSz="762000">
              <a:defRPr sz="2400">
                <a:solidFill>
                  <a:schemeClr val="accent2"/>
                </a:solidFill>
                <a:latin typeface="Times New Roman" panose="02020603050405020304" pitchFamily="18" charset="0"/>
              </a:defRPr>
            </a:lvl5pPr>
            <a:lvl6pPr marL="2514600" indent="-228600" defTabSz="762000" eaLnBrk="0" fontAlgn="base" hangingPunct="0">
              <a:spcBef>
                <a:spcPct val="0"/>
              </a:spcBef>
              <a:spcAft>
                <a:spcPct val="0"/>
              </a:spcAft>
              <a:defRPr sz="2400">
                <a:solidFill>
                  <a:schemeClr val="accent2"/>
                </a:solidFill>
                <a:latin typeface="Times New Roman" panose="02020603050405020304" pitchFamily="18" charset="0"/>
              </a:defRPr>
            </a:lvl6pPr>
            <a:lvl7pPr marL="2971800" indent="-228600" defTabSz="762000" eaLnBrk="0" fontAlgn="base" hangingPunct="0">
              <a:spcBef>
                <a:spcPct val="0"/>
              </a:spcBef>
              <a:spcAft>
                <a:spcPct val="0"/>
              </a:spcAft>
              <a:defRPr sz="2400">
                <a:solidFill>
                  <a:schemeClr val="accent2"/>
                </a:solidFill>
                <a:latin typeface="Times New Roman" panose="02020603050405020304" pitchFamily="18" charset="0"/>
              </a:defRPr>
            </a:lvl7pPr>
            <a:lvl8pPr marL="3429000" indent="-228600" defTabSz="762000" eaLnBrk="0" fontAlgn="base" hangingPunct="0">
              <a:spcBef>
                <a:spcPct val="0"/>
              </a:spcBef>
              <a:spcAft>
                <a:spcPct val="0"/>
              </a:spcAft>
              <a:defRPr sz="2400">
                <a:solidFill>
                  <a:schemeClr val="accent2"/>
                </a:solidFill>
                <a:latin typeface="Times New Roman" panose="02020603050405020304" pitchFamily="18" charset="0"/>
              </a:defRPr>
            </a:lvl8pPr>
            <a:lvl9pPr marL="3886200" indent="-228600" defTabSz="762000" eaLnBrk="0" fontAlgn="base" hangingPunct="0">
              <a:spcBef>
                <a:spcPct val="0"/>
              </a:spcBef>
              <a:spcAft>
                <a:spcPct val="0"/>
              </a:spcAft>
              <a:defRPr sz="2400">
                <a:solidFill>
                  <a:schemeClr val="accent2"/>
                </a:solidFill>
                <a:latin typeface="Times New Roman" panose="02020603050405020304" pitchFamily="18" charset="0"/>
              </a:defRPr>
            </a:lvl9pPr>
          </a:lstStyle>
          <a:p>
            <a:pPr algn="r"/>
            <a:r>
              <a:rPr lang="cs-CZ" altLang="cs-CZ" sz="1000" i="1">
                <a:solidFill>
                  <a:schemeClr val="tx1"/>
                </a:solidFill>
              </a:rPr>
              <a:t>4</a:t>
            </a:r>
          </a:p>
        </p:txBody>
      </p:sp>
      <p:sp>
        <p:nvSpPr>
          <p:cNvPr id="28677" name="Rectangle 4"/>
          <p:cNvSpPr>
            <a:spLocks noChangeArrowheads="1"/>
          </p:cNvSpPr>
          <p:nvPr/>
        </p:nvSpPr>
        <p:spPr bwMode="auto">
          <a:xfrm>
            <a:off x="-1588" y="9399588"/>
            <a:ext cx="2887663"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accent2"/>
                </a:solidFill>
                <a:latin typeface="Times New Roman" panose="02020603050405020304" pitchFamily="18" charset="0"/>
              </a:defRPr>
            </a:lvl1pPr>
            <a:lvl2pPr marL="742950" indent="-285750">
              <a:defRPr sz="2400">
                <a:solidFill>
                  <a:schemeClr val="accent2"/>
                </a:solidFill>
                <a:latin typeface="Times New Roman" panose="02020603050405020304" pitchFamily="18" charset="0"/>
              </a:defRPr>
            </a:lvl2pPr>
            <a:lvl3pPr marL="1143000" indent="-228600">
              <a:defRPr sz="2400">
                <a:solidFill>
                  <a:schemeClr val="accent2"/>
                </a:solidFill>
                <a:latin typeface="Times New Roman" panose="02020603050405020304" pitchFamily="18" charset="0"/>
              </a:defRPr>
            </a:lvl3pPr>
            <a:lvl4pPr marL="1600200" indent="-228600">
              <a:defRPr sz="2400">
                <a:solidFill>
                  <a:schemeClr val="accent2"/>
                </a:solidFill>
                <a:latin typeface="Times New Roman" panose="02020603050405020304" pitchFamily="18" charset="0"/>
              </a:defRPr>
            </a:lvl4pPr>
            <a:lvl5pPr marL="2057400" indent="-228600">
              <a:defRPr sz="2400">
                <a:solidFill>
                  <a:schemeClr val="accent2"/>
                </a:solidFill>
                <a:latin typeface="Times New Roman" panose="02020603050405020304" pitchFamily="18" charset="0"/>
              </a:defRPr>
            </a:lvl5pPr>
            <a:lvl6pPr marL="2514600" indent="-228600" eaLnBrk="0" fontAlgn="base" hangingPunct="0">
              <a:spcBef>
                <a:spcPct val="0"/>
              </a:spcBef>
              <a:spcAft>
                <a:spcPct val="0"/>
              </a:spcAft>
              <a:defRPr sz="2400">
                <a:solidFill>
                  <a:schemeClr val="accent2"/>
                </a:solidFill>
                <a:latin typeface="Times New Roman" panose="02020603050405020304" pitchFamily="18" charset="0"/>
              </a:defRPr>
            </a:lvl6pPr>
            <a:lvl7pPr marL="2971800" indent="-228600" eaLnBrk="0" fontAlgn="base" hangingPunct="0">
              <a:spcBef>
                <a:spcPct val="0"/>
              </a:spcBef>
              <a:spcAft>
                <a:spcPct val="0"/>
              </a:spcAft>
              <a:defRPr sz="2400">
                <a:solidFill>
                  <a:schemeClr val="accent2"/>
                </a:solidFill>
                <a:latin typeface="Times New Roman" panose="02020603050405020304" pitchFamily="18" charset="0"/>
              </a:defRPr>
            </a:lvl7pPr>
            <a:lvl8pPr marL="3429000" indent="-228600" eaLnBrk="0" fontAlgn="base" hangingPunct="0">
              <a:spcBef>
                <a:spcPct val="0"/>
              </a:spcBef>
              <a:spcAft>
                <a:spcPct val="0"/>
              </a:spcAft>
              <a:defRPr sz="2400">
                <a:solidFill>
                  <a:schemeClr val="accent2"/>
                </a:solidFill>
                <a:latin typeface="Times New Roman" panose="02020603050405020304" pitchFamily="18" charset="0"/>
              </a:defRPr>
            </a:lvl8pPr>
            <a:lvl9pPr marL="3886200" indent="-228600" eaLnBrk="0" fontAlgn="base" hangingPunct="0">
              <a:spcBef>
                <a:spcPct val="0"/>
              </a:spcBef>
              <a:spcAft>
                <a:spcPct val="0"/>
              </a:spcAft>
              <a:defRPr sz="2400">
                <a:solidFill>
                  <a:schemeClr val="accent2"/>
                </a:solidFill>
                <a:latin typeface="Times New Roman" panose="02020603050405020304" pitchFamily="18" charset="0"/>
              </a:defRPr>
            </a:lvl9pPr>
          </a:lstStyle>
          <a:p>
            <a:endParaRPr lang="cs-CZ" altLang="cs-CZ"/>
          </a:p>
        </p:txBody>
      </p:sp>
      <p:sp>
        <p:nvSpPr>
          <p:cNvPr id="28678" name="Rectangle 5"/>
          <p:cNvSpPr>
            <a:spLocks noChangeArrowheads="1"/>
          </p:cNvSpPr>
          <p:nvPr/>
        </p:nvSpPr>
        <p:spPr bwMode="auto">
          <a:xfrm>
            <a:off x="-1588" y="7938"/>
            <a:ext cx="2887663"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accent2"/>
                </a:solidFill>
                <a:latin typeface="Times New Roman" panose="02020603050405020304" pitchFamily="18" charset="0"/>
              </a:defRPr>
            </a:lvl1pPr>
            <a:lvl2pPr marL="742950" indent="-285750">
              <a:defRPr sz="2400">
                <a:solidFill>
                  <a:schemeClr val="accent2"/>
                </a:solidFill>
                <a:latin typeface="Times New Roman" panose="02020603050405020304" pitchFamily="18" charset="0"/>
              </a:defRPr>
            </a:lvl2pPr>
            <a:lvl3pPr marL="1143000" indent="-228600">
              <a:defRPr sz="2400">
                <a:solidFill>
                  <a:schemeClr val="accent2"/>
                </a:solidFill>
                <a:latin typeface="Times New Roman" panose="02020603050405020304" pitchFamily="18" charset="0"/>
              </a:defRPr>
            </a:lvl3pPr>
            <a:lvl4pPr marL="1600200" indent="-228600">
              <a:defRPr sz="2400">
                <a:solidFill>
                  <a:schemeClr val="accent2"/>
                </a:solidFill>
                <a:latin typeface="Times New Roman" panose="02020603050405020304" pitchFamily="18" charset="0"/>
              </a:defRPr>
            </a:lvl4pPr>
            <a:lvl5pPr marL="2057400" indent="-228600">
              <a:defRPr sz="2400">
                <a:solidFill>
                  <a:schemeClr val="accent2"/>
                </a:solidFill>
                <a:latin typeface="Times New Roman" panose="02020603050405020304" pitchFamily="18" charset="0"/>
              </a:defRPr>
            </a:lvl5pPr>
            <a:lvl6pPr marL="2514600" indent="-228600" eaLnBrk="0" fontAlgn="base" hangingPunct="0">
              <a:spcBef>
                <a:spcPct val="0"/>
              </a:spcBef>
              <a:spcAft>
                <a:spcPct val="0"/>
              </a:spcAft>
              <a:defRPr sz="2400">
                <a:solidFill>
                  <a:schemeClr val="accent2"/>
                </a:solidFill>
                <a:latin typeface="Times New Roman" panose="02020603050405020304" pitchFamily="18" charset="0"/>
              </a:defRPr>
            </a:lvl6pPr>
            <a:lvl7pPr marL="2971800" indent="-228600" eaLnBrk="0" fontAlgn="base" hangingPunct="0">
              <a:spcBef>
                <a:spcPct val="0"/>
              </a:spcBef>
              <a:spcAft>
                <a:spcPct val="0"/>
              </a:spcAft>
              <a:defRPr sz="2400">
                <a:solidFill>
                  <a:schemeClr val="accent2"/>
                </a:solidFill>
                <a:latin typeface="Times New Roman" panose="02020603050405020304" pitchFamily="18" charset="0"/>
              </a:defRPr>
            </a:lvl7pPr>
            <a:lvl8pPr marL="3429000" indent="-228600" eaLnBrk="0" fontAlgn="base" hangingPunct="0">
              <a:spcBef>
                <a:spcPct val="0"/>
              </a:spcBef>
              <a:spcAft>
                <a:spcPct val="0"/>
              </a:spcAft>
              <a:defRPr sz="2400">
                <a:solidFill>
                  <a:schemeClr val="accent2"/>
                </a:solidFill>
                <a:latin typeface="Times New Roman" panose="02020603050405020304" pitchFamily="18" charset="0"/>
              </a:defRPr>
            </a:lvl8pPr>
            <a:lvl9pPr marL="3886200" indent="-228600" eaLnBrk="0" fontAlgn="base" hangingPunct="0">
              <a:spcBef>
                <a:spcPct val="0"/>
              </a:spcBef>
              <a:spcAft>
                <a:spcPct val="0"/>
              </a:spcAft>
              <a:defRPr sz="2400">
                <a:solidFill>
                  <a:schemeClr val="accent2"/>
                </a:solidFill>
                <a:latin typeface="Times New Roman" panose="02020603050405020304" pitchFamily="18" charset="0"/>
              </a:defRPr>
            </a:lvl9pPr>
          </a:lstStyle>
          <a:p>
            <a:endParaRPr lang="cs-CZ" altLang="cs-CZ"/>
          </a:p>
        </p:txBody>
      </p:sp>
      <p:sp>
        <p:nvSpPr>
          <p:cNvPr id="28679" name="Rectangle 6"/>
          <p:cNvSpPr>
            <a:spLocks noChangeArrowheads="1" noTextEdit="1"/>
          </p:cNvSpPr>
          <p:nvPr>
            <p:ph type="sldImg"/>
          </p:nvPr>
        </p:nvSpPr>
        <p:spPr>
          <a:xfrm>
            <a:off x="52388" y="746125"/>
            <a:ext cx="6556375" cy="3689350"/>
          </a:xfrm>
          <a:ln cap="flat"/>
        </p:spPr>
      </p:sp>
      <p:sp>
        <p:nvSpPr>
          <p:cNvPr id="28680" name="Rectangle 7"/>
          <p:cNvSpPr>
            <a:spLocks noGrp="1" noChangeArrowheads="1"/>
          </p:cNvSpPr>
          <p:nvPr>
            <p:ph type="body" idx="1"/>
          </p:nvPr>
        </p:nvSpPr>
        <p:spPr>
          <a:noFill/>
        </p:spPr>
        <p:txBody>
          <a:bodyPr/>
          <a:lstStyle/>
          <a:p>
            <a:endParaRPr lang="cs-CZ" altLang="cs-CZ" smtClean="0"/>
          </a:p>
        </p:txBody>
      </p:sp>
    </p:spTree>
    <p:extLst>
      <p:ext uri="{BB962C8B-B14F-4D97-AF65-F5344CB8AC3E}">
        <p14:creationId xmlns:p14="http://schemas.microsoft.com/office/powerpoint/2010/main" val="31510434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914400" y="2130428"/>
            <a:ext cx="10363200" cy="1470025"/>
          </a:xfrm>
        </p:spPr>
        <p:txBody>
          <a:bodyPr/>
          <a:lstStyle/>
          <a:p>
            <a:r>
              <a:rPr lang="cs-CZ" smtClean="0"/>
              <a:t>Kliknutím lze upravit styl.</a:t>
            </a:r>
            <a:endParaRPr lang="cs-CZ"/>
          </a:p>
        </p:txBody>
      </p:sp>
      <p:sp>
        <p:nvSpPr>
          <p:cNvPr id="3" name="Podnadpis 2"/>
          <p:cNvSpPr>
            <a:spLocks noGrp="1"/>
          </p:cNvSpPr>
          <p:nvPr>
            <p:ph type="subTitle" idx="1"/>
          </p:nvPr>
        </p:nvSpPr>
        <p:spPr>
          <a:xfrm>
            <a:off x="1828800" y="3886200"/>
            <a:ext cx="8534400" cy="1752600"/>
          </a:xfrm>
        </p:spPr>
        <p:txBody>
          <a:bodyPr/>
          <a:lstStyle>
            <a:lvl1pPr marL="0" indent="0" algn="ctr">
              <a:buNone/>
              <a:defRPr/>
            </a:lvl1pPr>
            <a:lvl2pPr marL="457212" indent="0" algn="ctr">
              <a:buNone/>
              <a:defRPr/>
            </a:lvl2pPr>
            <a:lvl3pPr marL="914423" indent="0" algn="ctr">
              <a:buNone/>
              <a:defRPr/>
            </a:lvl3pPr>
            <a:lvl4pPr marL="1371634" indent="0" algn="ctr">
              <a:buNone/>
              <a:defRPr/>
            </a:lvl4pPr>
            <a:lvl5pPr marL="1828846" indent="0" algn="ctr">
              <a:buNone/>
              <a:defRPr/>
            </a:lvl5pPr>
            <a:lvl6pPr marL="2286057" indent="0" algn="ctr">
              <a:buNone/>
              <a:defRPr/>
            </a:lvl6pPr>
            <a:lvl7pPr marL="2743269" indent="0" algn="ctr">
              <a:buNone/>
              <a:defRPr/>
            </a:lvl7pPr>
            <a:lvl8pPr marL="3200480" indent="0" algn="ctr">
              <a:buNone/>
              <a:defRPr/>
            </a:lvl8pPr>
            <a:lvl9pPr marL="3657691" indent="0" algn="ctr">
              <a:buNone/>
              <a:defRPr/>
            </a:lvl9pPr>
          </a:lstStyle>
          <a:p>
            <a:r>
              <a:rPr lang="cs-CZ" smtClean="0"/>
              <a:t>Kliknutím lze upravit styl předlohy.</a:t>
            </a:r>
            <a:endParaRPr lang="cs-CZ"/>
          </a:p>
        </p:txBody>
      </p:sp>
      <p:sp>
        <p:nvSpPr>
          <p:cNvPr id="4" name="Rectangle 2"/>
          <p:cNvSpPr>
            <a:spLocks noGrp="1" noChangeArrowheads="1"/>
          </p:cNvSpPr>
          <p:nvPr>
            <p:ph type="dt" sz="half" idx="10"/>
          </p:nvPr>
        </p:nvSpPr>
        <p:spPr>
          <a:ln/>
        </p:spPr>
        <p:txBody>
          <a:bodyPr/>
          <a:lstStyle>
            <a:lvl1pPr>
              <a:defRPr/>
            </a:lvl1pPr>
          </a:lstStyle>
          <a:p>
            <a:pPr>
              <a:defRPr/>
            </a:pPr>
            <a:endParaRPr lang="cs-CZ"/>
          </a:p>
        </p:txBody>
      </p:sp>
      <p:sp>
        <p:nvSpPr>
          <p:cNvPr id="5" name="Rectangle 3"/>
          <p:cNvSpPr>
            <a:spLocks noGrp="1" noChangeArrowheads="1"/>
          </p:cNvSpPr>
          <p:nvPr>
            <p:ph type="ftr" sz="quarter" idx="11"/>
          </p:nvPr>
        </p:nvSpPr>
        <p:spPr>
          <a:ln/>
        </p:spPr>
        <p:txBody>
          <a:bodyPr/>
          <a:lstStyle>
            <a:lvl1pPr>
              <a:defRPr/>
            </a:lvl1pPr>
          </a:lstStyle>
          <a:p>
            <a:pPr>
              <a:defRPr/>
            </a:pPr>
            <a:endParaRPr lang="cs-CZ"/>
          </a:p>
        </p:txBody>
      </p:sp>
      <p:sp>
        <p:nvSpPr>
          <p:cNvPr id="6" name="Rectangle 4"/>
          <p:cNvSpPr>
            <a:spLocks noGrp="1" noChangeArrowheads="1"/>
          </p:cNvSpPr>
          <p:nvPr>
            <p:ph type="sldNum" sz="quarter" idx="12"/>
          </p:nvPr>
        </p:nvSpPr>
        <p:spPr>
          <a:ln/>
        </p:spPr>
        <p:txBody>
          <a:bodyPr/>
          <a:lstStyle>
            <a:lvl1pPr>
              <a:defRPr/>
            </a:lvl1pPr>
          </a:lstStyle>
          <a:p>
            <a:pPr>
              <a:defRPr/>
            </a:pPr>
            <a:fld id="{CA07FB5D-A881-4D3E-8220-621141B1E5F7}" type="slidenum">
              <a:rPr lang="cs-CZ"/>
              <a:pPr>
                <a:defRPr/>
              </a:pPr>
              <a:t>‹#›</a:t>
            </a:fld>
            <a:endParaRPr lang="cs-CZ"/>
          </a:p>
        </p:txBody>
      </p:sp>
    </p:spTree>
    <p:extLst>
      <p:ext uri="{BB962C8B-B14F-4D97-AF65-F5344CB8AC3E}">
        <p14:creationId xmlns:p14="http://schemas.microsoft.com/office/powerpoint/2010/main" val="25457415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svislý text 2"/>
          <p:cNvSpPr>
            <a:spLocks noGrp="1"/>
          </p:cNvSpPr>
          <p:nvPr>
            <p:ph type="body" orient="vert" idx="1"/>
          </p:nvPr>
        </p:nvSpPr>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2"/>
          <p:cNvSpPr>
            <a:spLocks noGrp="1" noChangeArrowheads="1"/>
          </p:cNvSpPr>
          <p:nvPr>
            <p:ph type="dt" sz="half" idx="10"/>
          </p:nvPr>
        </p:nvSpPr>
        <p:spPr>
          <a:ln/>
        </p:spPr>
        <p:txBody>
          <a:bodyPr/>
          <a:lstStyle>
            <a:lvl1pPr>
              <a:defRPr/>
            </a:lvl1pPr>
          </a:lstStyle>
          <a:p>
            <a:pPr>
              <a:defRPr/>
            </a:pPr>
            <a:endParaRPr lang="cs-CZ"/>
          </a:p>
        </p:txBody>
      </p:sp>
      <p:sp>
        <p:nvSpPr>
          <p:cNvPr id="5" name="Rectangle 3"/>
          <p:cNvSpPr>
            <a:spLocks noGrp="1" noChangeArrowheads="1"/>
          </p:cNvSpPr>
          <p:nvPr>
            <p:ph type="ftr" sz="quarter" idx="11"/>
          </p:nvPr>
        </p:nvSpPr>
        <p:spPr>
          <a:ln/>
        </p:spPr>
        <p:txBody>
          <a:bodyPr/>
          <a:lstStyle>
            <a:lvl1pPr>
              <a:defRPr/>
            </a:lvl1pPr>
          </a:lstStyle>
          <a:p>
            <a:pPr>
              <a:defRPr/>
            </a:pPr>
            <a:endParaRPr lang="cs-CZ"/>
          </a:p>
        </p:txBody>
      </p:sp>
      <p:sp>
        <p:nvSpPr>
          <p:cNvPr id="6" name="Rectangle 4"/>
          <p:cNvSpPr>
            <a:spLocks noGrp="1" noChangeArrowheads="1"/>
          </p:cNvSpPr>
          <p:nvPr>
            <p:ph type="sldNum" sz="quarter" idx="12"/>
          </p:nvPr>
        </p:nvSpPr>
        <p:spPr>
          <a:ln/>
        </p:spPr>
        <p:txBody>
          <a:bodyPr/>
          <a:lstStyle>
            <a:lvl1pPr>
              <a:defRPr/>
            </a:lvl1pPr>
          </a:lstStyle>
          <a:p>
            <a:pPr>
              <a:defRPr/>
            </a:pPr>
            <a:fld id="{A9AA3819-4DD1-4E43-8557-515D016D31C9}" type="slidenum">
              <a:rPr lang="cs-CZ"/>
              <a:pPr>
                <a:defRPr/>
              </a:pPr>
              <a:t>‹#›</a:t>
            </a:fld>
            <a:endParaRPr lang="cs-CZ"/>
          </a:p>
        </p:txBody>
      </p:sp>
    </p:spTree>
    <p:extLst>
      <p:ext uri="{BB962C8B-B14F-4D97-AF65-F5344CB8AC3E}">
        <p14:creationId xmlns:p14="http://schemas.microsoft.com/office/powerpoint/2010/main" val="22166066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8653585" y="342900"/>
            <a:ext cx="2446215" cy="5753100"/>
          </a:xfrm>
        </p:spPr>
        <p:txBody>
          <a:bodyPr vert="eaVert"/>
          <a:lstStyle/>
          <a:p>
            <a:r>
              <a:rPr lang="cs-CZ" smtClean="0"/>
              <a:t>Kliknutím lze upravit styl.</a:t>
            </a:r>
            <a:endParaRPr lang="cs-CZ"/>
          </a:p>
        </p:txBody>
      </p:sp>
      <p:sp>
        <p:nvSpPr>
          <p:cNvPr id="3" name="Zástupný symbol pro svislý text 2"/>
          <p:cNvSpPr>
            <a:spLocks noGrp="1"/>
          </p:cNvSpPr>
          <p:nvPr>
            <p:ph type="body" orient="vert" idx="1"/>
          </p:nvPr>
        </p:nvSpPr>
        <p:spPr>
          <a:xfrm>
            <a:off x="1312986" y="342900"/>
            <a:ext cx="7153031" cy="5753100"/>
          </a:xfrm>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2"/>
          <p:cNvSpPr>
            <a:spLocks noGrp="1" noChangeArrowheads="1"/>
          </p:cNvSpPr>
          <p:nvPr>
            <p:ph type="dt" sz="half" idx="10"/>
          </p:nvPr>
        </p:nvSpPr>
        <p:spPr>
          <a:ln/>
        </p:spPr>
        <p:txBody>
          <a:bodyPr/>
          <a:lstStyle>
            <a:lvl1pPr>
              <a:defRPr/>
            </a:lvl1pPr>
          </a:lstStyle>
          <a:p>
            <a:pPr>
              <a:defRPr/>
            </a:pPr>
            <a:endParaRPr lang="cs-CZ"/>
          </a:p>
        </p:txBody>
      </p:sp>
      <p:sp>
        <p:nvSpPr>
          <p:cNvPr id="5" name="Rectangle 3"/>
          <p:cNvSpPr>
            <a:spLocks noGrp="1" noChangeArrowheads="1"/>
          </p:cNvSpPr>
          <p:nvPr>
            <p:ph type="ftr" sz="quarter" idx="11"/>
          </p:nvPr>
        </p:nvSpPr>
        <p:spPr>
          <a:ln/>
        </p:spPr>
        <p:txBody>
          <a:bodyPr/>
          <a:lstStyle>
            <a:lvl1pPr>
              <a:defRPr/>
            </a:lvl1pPr>
          </a:lstStyle>
          <a:p>
            <a:pPr>
              <a:defRPr/>
            </a:pPr>
            <a:endParaRPr lang="cs-CZ"/>
          </a:p>
        </p:txBody>
      </p:sp>
      <p:sp>
        <p:nvSpPr>
          <p:cNvPr id="6" name="Rectangle 4"/>
          <p:cNvSpPr>
            <a:spLocks noGrp="1" noChangeArrowheads="1"/>
          </p:cNvSpPr>
          <p:nvPr>
            <p:ph type="sldNum" sz="quarter" idx="12"/>
          </p:nvPr>
        </p:nvSpPr>
        <p:spPr>
          <a:ln/>
        </p:spPr>
        <p:txBody>
          <a:bodyPr/>
          <a:lstStyle>
            <a:lvl1pPr>
              <a:defRPr/>
            </a:lvl1pPr>
          </a:lstStyle>
          <a:p>
            <a:pPr>
              <a:defRPr/>
            </a:pPr>
            <a:fld id="{7EBCDC41-440C-480E-BA14-89B1B0FB7C7F}" type="slidenum">
              <a:rPr lang="cs-CZ"/>
              <a:pPr>
                <a:defRPr/>
              </a:pPr>
              <a:t>‹#›</a:t>
            </a:fld>
            <a:endParaRPr lang="cs-CZ"/>
          </a:p>
        </p:txBody>
      </p:sp>
    </p:spTree>
    <p:extLst>
      <p:ext uri="{BB962C8B-B14F-4D97-AF65-F5344CB8AC3E}">
        <p14:creationId xmlns:p14="http://schemas.microsoft.com/office/powerpoint/2010/main" val="21930849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914400" y="2130428"/>
            <a:ext cx="10363200" cy="1470025"/>
          </a:xfrm>
        </p:spPr>
        <p:txBody>
          <a:bodyPr/>
          <a:lstStyle/>
          <a:p>
            <a:r>
              <a:rPr lang="cs-CZ" smtClean="0"/>
              <a:t>Kliknutím lze upravit styl.</a:t>
            </a:r>
            <a:endParaRPr lang="cs-CZ"/>
          </a:p>
        </p:txBody>
      </p:sp>
      <p:sp>
        <p:nvSpPr>
          <p:cNvPr id="3" name="Podnadpis 2"/>
          <p:cNvSpPr>
            <a:spLocks noGrp="1"/>
          </p:cNvSpPr>
          <p:nvPr>
            <p:ph type="subTitle" idx="1"/>
          </p:nvPr>
        </p:nvSpPr>
        <p:spPr>
          <a:xfrm>
            <a:off x="1828800" y="3886200"/>
            <a:ext cx="8534400" cy="1752600"/>
          </a:xfrm>
        </p:spPr>
        <p:txBody>
          <a:bodyPr/>
          <a:lstStyle>
            <a:lvl1pPr marL="0" indent="0" algn="ctr">
              <a:buNone/>
              <a:defRPr/>
            </a:lvl1pPr>
            <a:lvl2pPr marL="457212" indent="0" algn="ctr">
              <a:buNone/>
              <a:defRPr/>
            </a:lvl2pPr>
            <a:lvl3pPr marL="914423" indent="0" algn="ctr">
              <a:buNone/>
              <a:defRPr/>
            </a:lvl3pPr>
            <a:lvl4pPr marL="1371634" indent="0" algn="ctr">
              <a:buNone/>
              <a:defRPr/>
            </a:lvl4pPr>
            <a:lvl5pPr marL="1828846" indent="0" algn="ctr">
              <a:buNone/>
              <a:defRPr/>
            </a:lvl5pPr>
            <a:lvl6pPr marL="2286057" indent="0" algn="ctr">
              <a:buNone/>
              <a:defRPr/>
            </a:lvl6pPr>
            <a:lvl7pPr marL="2743269" indent="0" algn="ctr">
              <a:buNone/>
              <a:defRPr/>
            </a:lvl7pPr>
            <a:lvl8pPr marL="3200480" indent="0" algn="ctr">
              <a:buNone/>
              <a:defRPr/>
            </a:lvl8pPr>
            <a:lvl9pPr marL="3657691" indent="0" algn="ctr">
              <a:buNone/>
              <a:defRPr/>
            </a:lvl9pPr>
          </a:lstStyle>
          <a:p>
            <a:r>
              <a:rPr lang="cs-CZ" smtClean="0"/>
              <a:t>Kliknutím lze upravit styl předlohy.</a:t>
            </a:r>
            <a:endParaRPr lang="cs-CZ"/>
          </a:p>
        </p:txBody>
      </p:sp>
      <p:sp>
        <p:nvSpPr>
          <p:cNvPr id="4" name="Rectangle 2"/>
          <p:cNvSpPr>
            <a:spLocks noGrp="1" noChangeArrowheads="1"/>
          </p:cNvSpPr>
          <p:nvPr>
            <p:ph type="dt" sz="half" idx="10"/>
          </p:nvPr>
        </p:nvSpPr>
        <p:spPr>
          <a:ln/>
        </p:spPr>
        <p:txBody>
          <a:bodyPr/>
          <a:lstStyle>
            <a:lvl1pPr>
              <a:defRPr/>
            </a:lvl1pPr>
          </a:lstStyle>
          <a:p>
            <a:pPr>
              <a:defRPr/>
            </a:pPr>
            <a:endParaRPr lang="cs-CZ"/>
          </a:p>
        </p:txBody>
      </p:sp>
      <p:sp>
        <p:nvSpPr>
          <p:cNvPr id="5" name="Rectangle 3"/>
          <p:cNvSpPr>
            <a:spLocks noGrp="1" noChangeArrowheads="1"/>
          </p:cNvSpPr>
          <p:nvPr>
            <p:ph type="ftr" sz="quarter" idx="11"/>
          </p:nvPr>
        </p:nvSpPr>
        <p:spPr>
          <a:ln/>
        </p:spPr>
        <p:txBody>
          <a:bodyPr/>
          <a:lstStyle>
            <a:lvl1pPr>
              <a:defRPr/>
            </a:lvl1pPr>
          </a:lstStyle>
          <a:p>
            <a:pPr>
              <a:defRPr/>
            </a:pPr>
            <a:endParaRPr lang="cs-CZ"/>
          </a:p>
        </p:txBody>
      </p:sp>
      <p:sp>
        <p:nvSpPr>
          <p:cNvPr id="6" name="Rectangle 4"/>
          <p:cNvSpPr>
            <a:spLocks noGrp="1" noChangeArrowheads="1"/>
          </p:cNvSpPr>
          <p:nvPr>
            <p:ph type="sldNum" sz="quarter" idx="12"/>
          </p:nvPr>
        </p:nvSpPr>
        <p:spPr>
          <a:ln/>
        </p:spPr>
        <p:txBody>
          <a:bodyPr/>
          <a:lstStyle>
            <a:lvl1pPr>
              <a:defRPr/>
            </a:lvl1pPr>
          </a:lstStyle>
          <a:p>
            <a:pPr>
              <a:defRPr/>
            </a:pPr>
            <a:fld id="{CED96692-2DC9-42E5-BB4A-4171740E6C28}" type="slidenum">
              <a:rPr lang="cs-CZ"/>
              <a:pPr>
                <a:defRPr/>
              </a:pPr>
              <a:t>‹#›</a:t>
            </a:fld>
            <a:endParaRPr lang="cs-CZ"/>
          </a:p>
        </p:txBody>
      </p:sp>
    </p:spTree>
    <p:extLst>
      <p:ext uri="{BB962C8B-B14F-4D97-AF65-F5344CB8AC3E}">
        <p14:creationId xmlns:p14="http://schemas.microsoft.com/office/powerpoint/2010/main" val="129450521"/>
      </p:ext>
    </p:extLst>
  </p:cSld>
  <p:clrMapOvr>
    <a:masterClrMapping/>
  </p:clrMapOvr>
  <p:transition spd="slow">
    <p:pull/>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idx="1"/>
          </p:nvPr>
        </p:nvSpPr>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2"/>
          <p:cNvSpPr>
            <a:spLocks noGrp="1" noChangeArrowheads="1"/>
          </p:cNvSpPr>
          <p:nvPr>
            <p:ph type="dt" sz="half" idx="10"/>
          </p:nvPr>
        </p:nvSpPr>
        <p:spPr>
          <a:ln/>
        </p:spPr>
        <p:txBody>
          <a:bodyPr/>
          <a:lstStyle>
            <a:lvl1pPr>
              <a:defRPr/>
            </a:lvl1pPr>
          </a:lstStyle>
          <a:p>
            <a:pPr>
              <a:defRPr/>
            </a:pPr>
            <a:endParaRPr lang="cs-CZ"/>
          </a:p>
        </p:txBody>
      </p:sp>
      <p:sp>
        <p:nvSpPr>
          <p:cNvPr id="5" name="Rectangle 3"/>
          <p:cNvSpPr>
            <a:spLocks noGrp="1" noChangeArrowheads="1"/>
          </p:cNvSpPr>
          <p:nvPr>
            <p:ph type="ftr" sz="quarter" idx="11"/>
          </p:nvPr>
        </p:nvSpPr>
        <p:spPr>
          <a:ln/>
        </p:spPr>
        <p:txBody>
          <a:bodyPr/>
          <a:lstStyle>
            <a:lvl1pPr>
              <a:defRPr/>
            </a:lvl1pPr>
          </a:lstStyle>
          <a:p>
            <a:pPr>
              <a:defRPr/>
            </a:pPr>
            <a:endParaRPr lang="cs-CZ"/>
          </a:p>
        </p:txBody>
      </p:sp>
      <p:sp>
        <p:nvSpPr>
          <p:cNvPr id="6" name="Rectangle 4"/>
          <p:cNvSpPr>
            <a:spLocks noGrp="1" noChangeArrowheads="1"/>
          </p:cNvSpPr>
          <p:nvPr>
            <p:ph type="sldNum" sz="quarter" idx="12"/>
          </p:nvPr>
        </p:nvSpPr>
        <p:spPr>
          <a:ln/>
        </p:spPr>
        <p:txBody>
          <a:bodyPr/>
          <a:lstStyle>
            <a:lvl1pPr>
              <a:defRPr/>
            </a:lvl1pPr>
          </a:lstStyle>
          <a:p>
            <a:pPr>
              <a:defRPr/>
            </a:pPr>
            <a:fld id="{703401AA-51A1-4D59-9B1E-C6A885F0C483}" type="slidenum">
              <a:rPr lang="cs-CZ"/>
              <a:pPr>
                <a:defRPr/>
              </a:pPr>
              <a:t>‹#›</a:t>
            </a:fld>
            <a:endParaRPr lang="cs-CZ"/>
          </a:p>
        </p:txBody>
      </p:sp>
    </p:spTree>
    <p:extLst>
      <p:ext uri="{BB962C8B-B14F-4D97-AF65-F5344CB8AC3E}">
        <p14:creationId xmlns:p14="http://schemas.microsoft.com/office/powerpoint/2010/main" val="1364422440"/>
      </p:ext>
    </p:extLst>
  </p:cSld>
  <p:clrMapOvr>
    <a:masterClrMapping/>
  </p:clrMapOvr>
  <p:transition spd="slow">
    <p:pull/>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963247" y="4406903"/>
            <a:ext cx="10363200" cy="1362075"/>
          </a:xfrm>
        </p:spPr>
        <p:txBody>
          <a:bodyPr anchor="t"/>
          <a:lstStyle>
            <a:lvl1pPr algn="l">
              <a:defRPr sz="4000" b="1" cap="all"/>
            </a:lvl1pPr>
          </a:lstStyle>
          <a:p>
            <a:r>
              <a:rPr lang="cs-CZ" smtClean="0"/>
              <a:t>Kliknutím lze upravit styl.</a:t>
            </a:r>
            <a:endParaRPr lang="cs-CZ"/>
          </a:p>
        </p:txBody>
      </p:sp>
      <p:sp>
        <p:nvSpPr>
          <p:cNvPr id="3" name="Zástupný symbol pro text 2"/>
          <p:cNvSpPr>
            <a:spLocks noGrp="1"/>
          </p:cNvSpPr>
          <p:nvPr>
            <p:ph type="body" idx="1"/>
          </p:nvPr>
        </p:nvSpPr>
        <p:spPr>
          <a:xfrm>
            <a:off x="963247" y="2906713"/>
            <a:ext cx="10363200" cy="1500187"/>
          </a:xfrm>
        </p:spPr>
        <p:txBody>
          <a:bodyPr anchor="b"/>
          <a:lstStyle>
            <a:lvl1pPr marL="0" indent="0">
              <a:buNone/>
              <a:defRPr sz="2000"/>
            </a:lvl1pPr>
            <a:lvl2pPr marL="457212" indent="0">
              <a:buNone/>
              <a:defRPr sz="1800"/>
            </a:lvl2pPr>
            <a:lvl3pPr marL="914423" indent="0">
              <a:buNone/>
              <a:defRPr sz="1600"/>
            </a:lvl3pPr>
            <a:lvl4pPr marL="1371634" indent="0">
              <a:buNone/>
              <a:defRPr sz="1400"/>
            </a:lvl4pPr>
            <a:lvl5pPr marL="1828846" indent="0">
              <a:buNone/>
              <a:defRPr sz="1400"/>
            </a:lvl5pPr>
            <a:lvl6pPr marL="2286057" indent="0">
              <a:buNone/>
              <a:defRPr sz="1400"/>
            </a:lvl6pPr>
            <a:lvl7pPr marL="2743269" indent="0">
              <a:buNone/>
              <a:defRPr sz="1400"/>
            </a:lvl7pPr>
            <a:lvl8pPr marL="3200480" indent="0">
              <a:buNone/>
              <a:defRPr sz="1400"/>
            </a:lvl8pPr>
            <a:lvl9pPr marL="3657691" indent="0">
              <a:buNone/>
              <a:defRPr sz="1400"/>
            </a:lvl9pPr>
          </a:lstStyle>
          <a:p>
            <a:pPr lvl="0"/>
            <a:r>
              <a:rPr lang="cs-CZ" smtClean="0"/>
              <a:t>Kliknutím lze upravit styly předlohy textu.</a:t>
            </a:r>
          </a:p>
        </p:txBody>
      </p:sp>
      <p:sp>
        <p:nvSpPr>
          <p:cNvPr id="4" name="Rectangle 2"/>
          <p:cNvSpPr>
            <a:spLocks noGrp="1" noChangeArrowheads="1"/>
          </p:cNvSpPr>
          <p:nvPr>
            <p:ph type="dt" sz="half" idx="10"/>
          </p:nvPr>
        </p:nvSpPr>
        <p:spPr>
          <a:ln/>
        </p:spPr>
        <p:txBody>
          <a:bodyPr/>
          <a:lstStyle>
            <a:lvl1pPr>
              <a:defRPr/>
            </a:lvl1pPr>
          </a:lstStyle>
          <a:p>
            <a:pPr>
              <a:defRPr/>
            </a:pPr>
            <a:endParaRPr lang="cs-CZ"/>
          </a:p>
        </p:txBody>
      </p:sp>
      <p:sp>
        <p:nvSpPr>
          <p:cNvPr id="5" name="Rectangle 3"/>
          <p:cNvSpPr>
            <a:spLocks noGrp="1" noChangeArrowheads="1"/>
          </p:cNvSpPr>
          <p:nvPr>
            <p:ph type="ftr" sz="quarter" idx="11"/>
          </p:nvPr>
        </p:nvSpPr>
        <p:spPr>
          <a:ln/>
        </p:spPr>
        <p:txBody>
          <a:bodyPr/>
          <a:lstStyle>
            <a:lvl1pPr>
              <a:defRPr/>
            </a:lvl1pPr>
          </a:lstStyle>
          <a:p>
            <a:pPr>
              <a:defRPr/>
            </a:pPr>
            <a:endParaRPr lang="cs-CZ"/>
          </a:p>
        </p:txBody>
      </p:sp>
      <p:sp>
        <p:nvSpPr>
          <p:cNvPr id="6" name="Rectangle 4"/>
          <p:cNvSpPr>
            <a:spLocks noGrp="1" noChangeArrowheads="1"/>
          </p:cNvSpPr>
          <p:nvPr>
            <p:ph type="sldNum" sz="quarter" idx="12"/>
          </p:nvPr>
        </p:nvSpPr>
        <p:spPr>
          <a:ln/>
        </p:spPr>
        <p:txBody>
          <a:bodyPr/>
          <a:lstStyle>
            <a:lvl1pPr>
              <a:defRPr/>
            </a:lvl1pPr>
          </a:lstStyle>
          <a:p>
            <a:pPr>
              <a:defRPr/>
            </a:pPr>
            <a:fld id="{6DB67BF8-67B7-4B0C-A61C-9E6CBC89C790}" type="slidenum">
              <a:rPr lang="cs-CZ"/>
              <a:pPr>
                <a:defRPr/>
              </a:pPr>
              <a:t>‹#›</a:t>
            </a:fld>
            <a:endParaRPr lang="cs-CZ"/>
          </a:p>
        </p:txBody>
      </p:sp>
    </p:spTree>
    <p:extLst>
      <p:ext uri="{BB962C8B-B14F-4D97-AF65-F5344CB8AC3E}">
        <p14:creationId xmlns:p14="http://schemas.microsoft.com/office/powerpoint/2010/main" val="1808339700"/>
      </p:ext>
    </p:extLst>
  </p:cSld>
  <p:clrMapOvr>
    <a:masterClrMapping/>
  </p:clrMapOvr>
  <p:transition spd="slow">
    <p:pull/>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sz="half" idx="1"/>
          </p:nvPr>
        </p:nvSpPr>
        <p:spPr>
          <a:xfrm>
            <a:off x="1312986" y="1981200"/>
            <a:ext cx="4689231"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6189786" y="1981200"/>
            <a:ext cx="4689231"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Rectangle 2"/>
          <p:cNvSpPr>
            <a:spLocks noGrp="1" noChangeArrowheads="1"/>
          </p:cNvSpPr>
          <p:nvPr>
            <p:ph type="dt" sz="half" idx="10"/>
          </p:nvPr>
        </p:nvSpPr>
        <p:spPr>
          <a:ln/>
        </p:spPr>
        <p:txBody>
          <a:bodyPr/>
          <a:lstStyle>
            <a:lvl1pPr>
              <a:defRPr/>
            </a:lvl1pPr>
          </a:lstStyle>
          <a:p>
            <a:pPr>
              <a:defRPr/>
            </a:pPr>
            <a:endParaRPr lang="cs-CZ"/>
          </a:p>
        </p:txBody>
      </p:sp>
      <p:sp>
        <p:nvSpPr>
          <p:cNvPr id="6" name="Rectangle 3"/>
          <p:cNvSpPr>
            <a:spLocks noGrp="1" noChangeArrowheads="1"/>
          </p:cNvSpPr>
          <p:nvPr>
            <p:ph type="ftr" sz="quarter" idx="11"/>
          </p:nvPr>
        </p:nvSpPr>
        <p:spPr>
          <a:ln/>
        </p:spPr>
        <p:txBody>
          <a:bodyPr/>
          <a:lstStyle>
            <a:lvl1pPr>
              <a:defRPr/>
            </a:lvl1pPr>
          </a:lstStyle>
          <a:p>
            <a:pPr>
              <a:defRPr/>
            </a:pPr>
            <a:endParaRPr lang="cs-CZ"/>
          </a:p>
        </p:txBody>
      </p:sp>
      <p:sp>
        <p:nvSpPr>
          <p:cNvPr id="7" name="Rectangle 4"/>
          <p:cNvSpPr>
            <a:spLocks noGrp="1" noChangeArrowheads="1"/>
          </p:cNvSpPr>
          <p:nvPr>
            <p:ph type="sldNum" sz="quarter" idx="12"/>
          </p:nvPr>
        </p:nvSpPr>
        <p:spPr>
          <a:ln/>
        </p:spPr>
        <p:txBody>
          <a:bodyPr/>
          <a:lstStyle>
            <a:lvl1pPr>
              <a:defRPr/>
            </a:lvl1pPr>
          </a:lstStyle>
          <a:p>
            <a:pPr>
              <a:defRPr/>
            </a:pPr>
            <a:fld id="{70E17649-7ACB-4ABE-B55C-8C3E0F518F20}" type="slidenum">
              <a:rPr lang="cs-CZ"/>
              <a:pPr>
                <a:defRPr/>
              </a:pPr>
              <a:t>‹#›</a:t>
            </a:fld>
            <a:endParaRPr lang="cs-CZ"/>
          </a:p>
        </p:txBody>
      </p:sp>
    </p:spTree>
    <p:extLst>
      <p:ext uri="{BB962C8B-B14F-4D97-AF65-F5344CB8AC3E}">
        <p14:creationId xmlns:p14="http://schemas.microsoft.com/office/powerpoint/2010/main" val="2236612222"/>
      </p:ext>
    </p:extLst>
  </p:cSld>
  <p:clrMapOvr>
    <a:masterClrMapping/>
  </p:clrMapOvr>
  <p:transition spd="slow">
    <p:pull/>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609600" y="274638"/>
            <a:ext cx="10972800" cy="1143000"/>
          </a:xfrm>
        </p:spPr>
        <p:txBody>
          <a:bodyPr/>
          <a:lstStyle>
            <a:lvl1pPr>
              <a:defRPr/>
            </a:lvl1pPr>
          </a:lstStyle>
          <a:p>
            <a:r>
              <a:rPr lang="cs-CZ" smtClean="0"/>
              <a:t>Kliknutím lze upravit styl.</a:t>
            </a:r>
            <a:endParaRPr lang="cs-CZ"/>
          </a:p>
        </p:txBody>
      </p:sp>
      <p:sp>
        <p:nvSpPr>
          <p:cNvPr id="3" name="Zástupný symbol pro text 2"/>
          <p:cNvSpPr>
            <a:spLocks noGrp="1"/>
          </p:cNvSpPr>
          <p:nvPr>
            <p:ph type="body" idx="1"/>
          </p:nvPr>
        </p:nvSpPr>
        <p:spPr>
          <a:xfrm>
            <a:off x="609600" y="1535113"/>
            <a:ext cx="5386754" cy="639762"/>
          </a:xfrm>
        </p:spPr>
        <p:txBody>
          <a:bodyPr anchor="b"/>
          <a:lstStyle>
            <a:lvl1pPr marL="0" indent="0">
              <a:buNone/>
              <a:defRPr sz="2400" b="1"/>
            </a:lvl1pPr>
            <a:lvl2pPr marL="457212" indent="0">
              <a:buNone/>
              <a:defRPr sz="2000" b="1"/>
            </a:lvl2pPr>
            <a:lvl3pPr marL="914423" indent="0">
              <a:buNone/>
              <a:defRPr sz="1800" b="1"/>
            </a:lvl3pPr>
            <a:lvl4pPr marL="1371634" indent="0">
              <a:buNone/>
              <a:defRPr sz="1600" b="1"/>
            </a:lvl4pPr>
            <a:lvl5pPr marL="1828846" indent="0">
              <a:buNone/>
              <a:defRPr sz="1600" b="1"/>
            </a:lvl5pPr>
            <a:lvl6pPr marL="2286057" indent="0">
              <a:buNone/>
              <a:defRPr sz="1600" b="1"/>
            </a:lvl6pPr>
            <a:lvl7pPr marL="2743269" indent="0">
              <a:buNone/>
              <a:defRPr sz="1600" b="1"/>
            </a:lvl7pPr>
            <a:lvl8pPr marL="3200480" indent="0">
              <a:buNone/>
              <a:defRPr sz="1600" b="1"/>
            </a:lvl8pPr>
            <a:lvl9pPr marL="3657691" indent="0">
              <a:buNone/>
              <a:defRPr sz="1600" b="1"/>
            </a:lvl9pPr>
          </a:lstStyle>
          <a:p>
            <a:pPr lvl="0"/>
            <a:r>
              <a:rPr lang="cs-CZ" smtClean="0"/>
              <a:t>Kliknutím lze upravit styly předlohy textu.</a:t>
            </a:r>
          </a:p>
        </p:txBody>
      </p:sp>
      <p:sp>
        <p:nvSpPr>
          <p:cNvPr id="4" name="Zástupný symbol pro obsah 3"/>
          <p:cNvSpPr>
            <a:spLocks noGrp="1"/>
          </p:cNvSpPr>
          <p:nvPr>
            <p:ph sz="half" idx="2"/>
          </p:nvPr>
        </p:nvSpPr>
        <p:spPr>
          <a:xfrm>
            <a:off x="609600" y="2174875"/>
            <a:ext cx="5386754"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text 4"/>
          <p:cNvSpPr>
            <a:spLocks noGrp="1"/>
          </p:cNvSpPr>
          <p:nvPr>
            <p:ph type="body" sz="quarter" idx="3"/>
          </p:nvPr>
        </p:nvSpPr>
        <p:spPr>
          <a:xfrm>
            <a:off x="6193694" y="1535113"/>
            <a:ext cx="5388708" cy="639762"/>
          </a:xfrm>
        </p:spPr>
        <p:txBody>
          <a:bodyPr anchor="b"/>
          <a:lstStyle>
            <a:lvl1pPr marL="0" indent="0">
              <a:buNone/>
              <a:defRPr sz="2400" b="1"/>
            </a:lvl1pPr>
            <a:lvl2pPr marL="457212" indent="0">
              <a:buNone/>
              <a:defRPr sz="2000" b="1"/>
            </a:lvl2pPr>
            <a:lvl3pPr marL="914423" indent="0">
              <a:buNone/>
              <a:defRPr sz="1800" b="1"/>
            </a:lvl3pPr>
            <a:lvl4pPr marL="1371634" indent="0">
              <a:buNone/>
              <a:defRPr sz="1600" b="1"/>
            </a:lvl4pPr>
            <a:lvl5pPr marL="1828846" indent="0">
              <a:buNone/>
              <a:defRPr sz="1600" b="1"/>
            </a:lvl5pPr>
            <a:lvl6pPr marL="2286057" indent="0">
              <a:buNone/>
              <a:defRPr sz="1600" b="1"/>
            </a:lvl6pPr>
            <a:lvl7pPr marL="2743269" indent="0">
              <a:buNone/>
              <a:defRPr sz="1600" b="1"/>
            </a:lvl7pPr>
            <a:lvl8pPr marL="3200480" indent="0">
              <a:buNone/>
              <a:defRPr sz="1600" b="1"/>
            </a:lvl8pPr>
            <a:lvl9pPr marL="3657691" indent="0">
              <a:buNone/>
              <a:defRPr sz="1600" b="1"/>
            </a:lvl9pPr>
          </a:lstStyle>
          <a:p>
            <a:pPr lvl="0"/>
            <a:r>
              <a:rPr lang="cs-CZ" smtClean="0"/>
              <a:t>Kliknutím lze upravit styly předlohy textu.</a:t>
            </a:r>
          </a:p>
        </p:txBody>
      </p:sp>
      <p:sp>
        <p:nvSpPr>
          <p:cNvPr id="6" name="Zástupný symbol pro obsah 5"/>
          <p:cNvSpPr>
            <a:spLocks noGrp="1"/>
          </p:cNvSpPr>
          <p:nvPr>
            <p:ph sz="quarter" idx="4"/>
          </p:nvPr>
        </p:nvSpPr>
        <p:spPr>
          <a:xfrm>
            <a:off x="6193694" y="2174875"/>
            <a:ext cx="538870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7" name="Rectangle 2"/>
          <p:cNvSpPr>
            <a:spLocks noGrp="1" noChangeArrowheads="1"/>
          </p:cNvSpPr>
          <p:nvPr>
            <p:ph type="dt" sz="half" idx="10"/>
          </p:nvPr>
        </p:nvSpPr>
        <p:spPr>
          <a:ln/>
        </p:spPr>
        <p:txBody>
          <a:bodyPr/>
          <a:lstStyle>
            <a:lvl1pPr>
              <a:defRPr/>
            </a:lvl1pPr>
          </a:lstStyle>
          <a:p>
            <a:pPr>
              <a:defRPr/>
            </a:pPr>
            <a:endParaRPr lang="cs-CZ"/>
          </a:p>
        </p:txBody>
      </p:sp>
      <p:sp>
        <p:nvSpPr>
          <p:cNvPr id="8" name="Rectangle 3"/>
          <p:cNvSpPr>
            <a:spLocks noGrp="1" noChangeArrowheads="1"/>
          </p:cNvSpPr>
          <p:nvPr>
            <p:ph type="ftr" sz="quarter" idx="11"/>
          </p:nvPr>
        </p:nvSpPr>
        <p:spPr>
          <a:ln/>
        </p:spPr>
        <p:txBody>
          <a:bodyPr/>
          <a:lstStyle>
            <a:lvl1pPr>
              <a:defRPr/>
            </a:lvl1pPr>
          </a:lstStyle>
          <a:p>
            <a:pPr>
              <a:defRPr/>
            </a:pPr>
            <a:endParaRPr lang="cs-CZ"/>
          </a:p>
        </p:txBody>
      </p:sp>
      <p:sp>
        <p:nvSpPr>
          <p:cNvPr id="9" name="Rectangle 4"/>
          <p:cNvSpPr>
            <a:spLocks noGrp="1" noChangeArrowheads="1"/>
          </p:cNvSpPr>
          <p:nvPr>
            <p:ph type="sldNum" sz="quarter" idx="12"/>
          </p:nvPr>
        </p:nvSpPr>
        <p:spPr>
          <a:ln/>
        </p:spPr>
        <p:txBody>
          <a:bodyPr/>
          <a:lstStyle>
            <a:lvl1pPr>
              <a:defRPr/>
            </a:lvl1pPr>
          </a:lstStyle>
          <a:p>
            <a:pPr>
              <a:defRPr/>
            </a:pPr>
            <a:fld id="{B75FDB2C-DBD5-44E7-B33E-608B412000BF}" type="slidenum">
              <a:rPr lang="cs-CZ"/>
              <a:pPr>
                <a:defRPr/>
              </a:pPr>
              <a:t>‹#›</a:t>
            </a:fld>
            <a:endParaRPr lang="cs-CZ"/>
          </a:p>
        </p:txBody>
      </p:sp>
    </p:spTree>
    <p:extLst>
      <p:ext uri="{BB962C8B-B14F-4D97-AF65-F5344CB8AC3E}">
        <p14:creationId xmlns:p14="http://schemas.microsoft.com/office/powerpoint/2010/main" val="4127689335"/>
      </p:ext>
    </p:extLst>
  </p:cSld>
  <p:clrMapOvr>
    <a:masterClrMapping/>
  </p:clrMapOvr>
  <p:transition spd="slow">
    <p:pull/>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Rectangle 2"/>
          <p:cNvSpPr>
            <a:spLocks noGrp="1" noChangeArrowheads="1"/>
          </p:cNvSpPr>
          <p:nvPr>
            <p:ph type="dt" sz="half" idx="10"/>
          </p:nvPr>
        </p:nvSpPr>
        <p:spPr>
          <a:ln/>
        </p:spPr>
        <p:txBody>
          <a:bodyPr/>
          <a:lstStyle>
            <a:lvl1pPr>
              <a:defRPr/>
            </a:lvl1pPr>
          </a:lstStyle>
          <a:p>
            <a:pPr>
              <a:defRPr/>
            </a:pPr>
            <a:endParaRPr lang="cs-CZ"/>
          </a:p>
        </p:txBody>
      </p:sp>
      <p:sp>
        <p:nvSpPr>
          <p:cNvPr id="4" name="Rectangle 3"/>
          <p:cNvSpPr>
            <a:spLocks noGrp="1" noChangeArrowheads="1"/>
          </p:cNvSpPr>
          <p:nvPr>
            <p:ph type="ftr" sz="quarter" idx="11"/>
          </p:nvPr>
        </p:nvSpPr>
        <p:spPr>
          <a:ln/>
        </p:spPr>
        <p:txBody>
          <a:bodyPr/>
          <a:lstStyle>
            <a:lvl1pPr>
              <a:defRPr/>
            </a:lvl1pPr>
          </a:lstStyle>
          <a:p>
            <a:pPr>
              <a:defRPr/>
            </a:pPr>
            <a:endParaRPr lang="cs-CZ"/>
          </a:p>
        </p:txBody>
      </p:sp>
      <p:sp>
        <p:nvSpPr>
          <p:cNvPr id="5" name="Rectangle 4"/>
          <p:cNvSpPr>
            <a:spLocks noGrp="1" noChangeArrowheads="1"/>
          </p:cNvSpPr>
          <p:nvPr>
            <p:ph type="sldNum" sz="quarter" idx="12"/>
          </p:nvPr>
        </p:nvSpPr>
        <p:spPr>
          <a:ln/>
        </p:spPr>
        <p:txBody>
          <a:bodyPr/>
          <a:lstStyle>
            <a:lvl1pPr>
              <a:defRPr/>
            </a:lvl1pPr>
          </a:lstStyle>
          <a:p>
            <a:pPr>
              <a:defRPr/>
            </a:pPr>
            <a:fld id="{3EF640C3-53C6-4BB5-9D61-82669E51FD39}" type="slidenum">
              <a:rPr lang="cs-CZ"/>
              <a:pPr>
                <a:defRPr/>
              </a:pPr>
              <a:t>‹#›</a:t>
            </a:fld>
            <a:endParaRPr lang="cs-CZ"/>
          </a:p>
        </p:txBody>
      </p:sp>
    </p:spTree>
    <p:extLst>
      <p:ext uri="{BB962C8B-B14F-4D97-AF65-F5344CB8AC3E}">
        <p14:creationId xmlns:p14="http://schemas.microsoft.com/office/powerpoint/2010/main" val="3989309932"/>
      </p:ext>
    </p:extLst>
  </p:cSld>
  <p:clrMapOvr>
    <a:masterClrMapping/>
  </p:clrMapOvr>
  <p:transition spd="slow">
    <p:pull/>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pPr>
              <a:defRPr/>
            </a:pPr>
            <a:endParaRPr lang="cs-CZ"/>
          </a:p>
        </p:txBody>
      </p:sp>
      <p:sp>
        <p:nvSpPr>
          <p:cNvPr id="3" name="Rectangle 3"/>
          <p:cNvSpPr>
            <a:spLocks noGrp="1" noChangeArrowheads="1"/>
          </p:cNvSpPr>
          <p:nvPr>
            <p:ph type="ftr" sz="quarter" idx="11"/>
          </p:nvPr>
        </p:nvSpPr>
        <p:spPr>
          <a:ln/>
        </p:spPr>
        <p:txBody>
          <a:bodyPr/>
          <a:lstStyle>
            <a:lvl1pPr>
              <a:defRPr/>
            </a:lvl1pPr>
          </a:lstStyle>
          <a:p>
            <a:pPr>
              <a:defRPr/>
            </a:pPr>
            <a:endParaRPr lang="cs-CZ"/>
          </a:p>
        </p:txBody>
      </p:sp>
      <p:sp>
        <p:nvSpPr>
          <p:cNvPr id="4" name="Rectangle 4"/>
          <p:cNvSpPr>
            <a:spLocks noGrp="1" noChangeArrowheads="1"/>
          </p:cNvSpPr>
          <p:nvPr>
            <p:ph type="sldNum" sz="quarter" idx="12"/>
          </p:nvPr>
        </p:nvSpPr>
        <p:spPr>
          <a:ln/>
        </p:spPr>
        <p:txBody>
          <a:bodyPr/>
          <a:lstStyle>
            <a:lvl1pPr>
              <a:defRPr/>
            </a:lvl1pPr>
          </a:lstStyle>
          <a:p>
            <a:pPr>
              <a:defRPr/>
            </a:pPr>
            <a:fld id="{9A7E49C9-FD28-466B-8A16-E28426FFA429}" type="slidenum">
              <a:rPr lang="cs-CZ"/>
              <a:pPr>
                <a:defRPr/>
              </a:pPr>
              <a:t>‹#›</a:t>
            </a:fld>
            <a:endParaRPr lang="cs-CZ"/>
          </a:p>
        </p:txBody>
      </p:sp>
    </p:spTree>
    <p:extLst>
      <p:ext uri="{BB962C8B-B14F-4D97-AF65-F5344CB8AC3E}">
        <p14:creationId xmlns:p14="http://schemas.microsoft.com/office/powerpoint/2010/main" val="1757848576"/>
      </p:ext>
    </p:extLst>
  </p:cSld>
  <p:clrMapOvr>
    <a:masterClrMapping/>
  </p:clrMapOvr>
  <p:transition spd="slow">
    <p:pull/>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609601" y="273050"/>
            <a:ext cx="4011247" cy="1162050"/>
          </a:xfrm>
        </p:spPr>
        <p:txBody>
          <a:bodyPr anchor="b"/>
          <a:lstStyle>
            <a:lvl1pPr algn="l">
              <a:defRPr sz="2000" b="1"/>
            </a:lvl1pPr>
          </a:lstStyle>
          <a:p>
            <a:r>
              <a:rPr lang="cs-CZ" smtClean="0"/>
              <a:t>Kliknutím lze upravit styl.</a:t>
            </a:r>
            <a:endParaRPr lang="cs-CZ"/>
          </a:p>
        </p:txBody>
      </p:sp>
      <p:sp>
        <p:nvSpPr>
          <p:cNvPr id="3" name="Zástupný symbol pro obsah 2"/>
          <p:cNvSpPr>
            <a:spLocks noGrp="1"/>
          </p:cNvSpPr>
          <p:nvPr>
            <p:ph idx="1"/>
          </p:nvPr>
        </p:nvSpPr>
        <p:spPr>
          <a:xfrm>
            <a:off x="4767386" y="273053"/>
            <a:ext cx="6815015"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text 3"/>
          <p:cNvSpPr>
            <a:spLocks noGrp="1"/>
          </p:cNvSpPr>
          <p:nvPr>
            <p:ph type="body" sz="half" idx="2"/>
          </p:nvPr>
        </p:nvSpPr>
        <p:spPr>
          <a:xfrm>
            <a:off x="609601" y="1435103"/>
            <a:ext cx="4011247" cy="4691063"/>
          </a:xfrm>
        </p:spPr>
        <p:txBody>
          <a:bodyPr/>
          <a:lstStyle>
            <a:lvl1pPr marL="0" indent="0">
              <a:buNone/>
              <a:defRPr sz="1400"/>
            </a:lvl1pPr>
            <a:lvl2pPr marL="457212" indent="0">
              <a:buNone/>
              <a:defRPr sz="1200"/>
            </a:lvl2pPr>
            <a:lvl3pPr marL="914423" indent="0">
              <a:buNone/>
              <a:defRPr sz="1000"/>
            </a:lvl3pPr>
            <a:lvl4pPr marL="1371634" indent="0">
              <a:buNone/>
              <a:defRPr sz="900"/>
            </a:lvl4pPr>
            <a:lvl5pPr marL="1828846" indent="0">
              <a:buNone/>
              <a:defRPr sz="900"/>
            </a:lvl5pPr>
            <a:lvl6pPr marL="2286057" indent="0">
              <a:buNone/>
              <a:defRPr sz="900"/>
            </a:lvl6pPr>
            <a:lvl7pPr marL="2743269" indent="0">
              <a:buNone/>
              <a:defRPr sz="900"/>
            </a:lvl7pPr>
            <a:lvl8pPr marL="3200480" indent="0">
              <a:buNone/>
              <a:defRPr sz="900"/>
            </a:lvl8pPr>
            <a:lvl9pPr marL="3657691" indent="0">
              <a:buNone/>
              <a:defRPr sz="900"/>
            </a:lvl9pPr>
          </a:lstStyle>
          <a:p>
            <a:pPr lvl="0"/>
            <a:r>
              <a:rPr lang="cs-CZ" smtClean="0"/>
              <a:t>Kliknutím lze upravit styly předlohy textu.</a:t>
            </a:r>
          </a:p>
        </p:txBody>
      </p:sp>
      <p:sp>
        <p:nvSpPr>
          <p:cNvPr id="5" name="Rectangle 2"/>
          <p:cNvSpPr>
            <a:spLocks noGrp="1" noChangeArrowheads="1"/>
          </p:cNvSpPr>
          <p:nvPr>
            <p:ph type="dt" sz="half" idx="10"/>
          </p:nvPr>
        </p:nvSpPr>
        <p:spPr>
          <a:ln/>
        </p:spPr>
        <p:txBody>
          <a:bodyPr/>
          <a:lstStyle>
            <a:lvl1pPr>
              <a:defRPr/>
            </a:lvl1pPr>
          </a:lstStyle>
          <a:p>
            <a:pPr>
              <a:defRPr/>
            </a:pPr>
            <a:endParaRPr lang="cs-CZ"/>
          </a:p>
        </p:txBody>
      </p:sp>
      <p:sp>
        <p:nvSpPr>
          <p:cNvPr id="6" name="Rectangle 3"/>
          <p:cNvSpPr>
            <a:spLocks noGrp="1" noChangeArrowheads="1"/>
          </p:cNvSpPr>
          <p:nvPr>
            <p:ph type="ftr" sz="quarter" idx="11"/>
          </p:nvPr>
        </p:nvSpPr>
        <p:spPr>
          <a:ln/>
        </p:spPr>
        <p:txBody>
          <a:bodyPr/>
          <a:lstStyle>
            <a:lvl1pPr>
              <a:defRPr/>
            </a:lvl1pPr>
          </a:lstStyle>
          <a:p>
            <a:pPr>
              <a:defRPr/>
            </a:pPr>
            <a:endParaRPr lang="cs-CZ"/>
          </a:p>
        </p:txBody>
      </p:sp>
      <p:sp>
        <p:nvSpPr>
          <p:cNvPr id="7" name="Rectangle 4"/>
          <p:cNvSpPr>
            <a:spLocks noGrp="1" noChangeArrowheads="1"/>
          </p:cNvSpPr>
          <p:nvPr>
            <p:ph type="sldNum" sz="quarter" idx="12"/>
          </p:nvPr>
        </p:nvSpPr>
        <p:spPr>
          <a:ln/>
        </p:spPr>
        <p:txBody>
          <a:bodyPr/>
          <a:lstStyle>
            <a:lvl1pPr>
              <a:defRPr/>
            </a:lvl1pPr>
          </a:lstStyle>
          <a:p>
            <a:pPr>
              <a:defRPr/>
            </a:pPr>
            <a:fld id="{BA39DACA-AB08-45F6-8327-43E0C2526BED}" type="slidenum">
              <a:rPr lang="cs-CZ"/>
              <a:pPr>
                <a:defRPr/>
              </a:pPr>
              <a:t>‹#›</a:t>
            </a:fld>
            <a:endParaRPr lang="cs-CZ"/>
          </a:p>
        </p:txBody>
      </p:sp>
    </p:spTree>
    <p:extLst>
      <p:ext uri="{BB962C8B-B14F-4D97-AF65-F5344CB8AC3E}">
        <p14:creationId xmlns:p14="http://schemas.microsoft.com/office/powerpoint/2010/main" val="1471363728"/>
      </p:ext>
    </p:extLst>
  </p:cSld>
  <p:clrMapOvr>
    <a:masterClrMapping/>
  </p:clrMapOvr>
  <p:transition spd="slow">
    <p:pull/>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idx="1"/>
          </p:nvPr>
        </p:nvSpPr>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2"/>
          <p:cNvSpPr>
            <a:spLocks noGrp="1" noChangeArrowheads="1"/>
          </p:cNvSpPr>
          <p:nvPr>
            <p:ph type="dt" sz="half" idx="10"/>
          </p:nvPr>
        </p:nvSpPr>
        <p:spPr>
          <a:ln/>
        </p:spPr>
        <p:txBody>
          <a:bodyPr/>
          <a:lstStyle>
            <a:lvl1pPr>
              <a:defRPr/>
            </a:lvl1pPr>
          </a:lstStyle>
          <a:p>
            <a:pPr>
              <a:defRPr/>
            </a:pPr>
            <a:endParaRPr lang="cs-CZ"/>
          </a:p>
        </p:txBody>
      </p:sp>
      <p:sp>
        <p:nvSpPr>
          <p:cNvPr id="5" name="Rectangle 3"/>
          <p:cNvSpPr>
            <a:spLocks noGrp="1" noChangeArrowheads="1"/>
          </p:cNvSpPr>
          <p:nvPr>
            <p:ph type="ftr" sz="quarter" idx="11"/>
          </p:nvPr>
        </p:nvSpPr>
        <p:spPr>
          <a:ln/>
        </p:spPr>
        <p:txBody>
          <a:bodyPr/>
          <a:lstStyle>
            <a:lvl1pPr>
              <a:defRPr/>
            </a:lvl1pPr>
          </a:lstStyle>
          <a:p>
            <a:pPr>
              <a:defRPr/>
            </a:pPr>
            <a:endParaRPr lang="cs-CZ"/>
          </a:p>
        </p:txBody>
      </p:sp>
      <p:sp>
        <p:nvSpPr>
          <p:cNvPr id="6" name="Rectangle 4"/>
          <p:cNvSpPr>
            <a:spLocks noGrp="1" noChangeArrowheads="1"/>
          </p:cNvSpPr>
          <p:nvPr>
            <p:ph type="sldNum" sz="quarter" idx="12"/>
          </p:nvPr>
        </p:nvSpPr>
        <p:spPr>
          <a:ln/>
        </p:spPr>
        <p:txBody>
          <a:bodyPr/>
          <a:lstStyle>
            <a:lvl1pPr>
              <a:defRPr/>
            </a:lvl1pPr>
          </a:lstStyle>
          <a:p>
            <a:pPr>
              <a:defRPr/>
            </a:pPr>
            <a:fld id="{D58C07DE-330F-4E75-B54B-DB48B4A001D9}" type="slidenum">
              <a:rPr lang="cs-CZ"/>
              <a:pPr>
                <a:defRPr/>
              </a:pPr>
              <a:t>‹#›</a:t>
            </a:fld>
            <a:endParaRPr lang="cs-CZ"/>
          </a:p>
        </p:txBody>
      </p:sp>
    </p:spTree>
    <p:extLst>
      <p:ext uri="{BB962C8B-B14F-4D97-AF65-F5344CB8AC3E}">
        <p14:creationId xmlns:p14="http://schemas.microsoft.com/office/powerpoint/2010/main" val="47266195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2389554" y="4800600"/>
            <a:ext cx="7315200" cy="566738"/>
          </a:xfrm>
        </p:spPr>
        <p:txBody>
          <a:bodyPr anchor="b"/>
          <a:lstStyle>
            <a:lvl1pPr algn="l">
              <a:defRPr sz="2000" b="1"/>
            </a:lvl1pPr>
          </a:lstStyle>
          <a:p>
            <a:r>
              <a:rPr lang="cs-CZ" smtClean="0"/>
              <a:t>Kliknutím lze upravit styl.</a:t>
            </a:r>
            <a:endParaRPr lang="cs-CZ"/>
          </a:p>
        </p:txBody>
      </p:sp>
      <p:sp>
        <p:nvSpPr>
          <p:cNvPr id="3" name="Zástupný symbol pro obrázek 2"/>
          <p:cNvSpPr>
            <a:spLocks noGrp="1"/>
          </p:cNvSpPr>
          <p:nvPr>
            <p:ph type="pic" idx="1"/>
          </p:nvPr>
        </p:nvSpPr>
        <p:spPr>
          <a:xfrm>
            <a:off x="2389554" y="612775"/>
            <a:ext cx="7315200" cy="4114800"/>
          </a:xfrm>
        </p:spPr>
        <p:txBody>
          <a:bodyPr/>
          <a:lstStyle>
            <a:lvl1pPr marL="0" indent="0">
              <a:buNone/>
              <a:defRPr sz="3200"/>
            </a:lvl1pPr>
            <a:lvl2pPr marL="457212" indent="0">
              <a:buNone/>
              <a:defRPr sz="2800"/>
            </a:lvl2pPr>
            <a:lvl3pPr marL="914423" indent="0">
              <a:buNone/>
              <a:defRPr sz="2400"/>
            </a:lvl3pPr>
            <a:lvl4pPr marL="1371634" indent="0">
              <a:buNone/>
              <a:defRPr sz="2000"/>
            </a:lvl4pPr>
            <a:lvl5pPr marL="1828846" indent="0">
              <a:buNone/>
              <a:defRPr sz="2000"/>
            </a:lvl5pPr>
            <a:lvl6pPr marL="2286057" indent="0">
              <a:buNone/>
              <a:defRPr sz="2000"/>
            </a:lvl6pPr>
            <a:lvl7pPr marL="2743269" indent="0">
              <a:buNone/>
              <a:defRPr sz="2000"/>
            </a:lvl7pPr>
            <a:lvl8pPr marL="3200480" indent="0">
              <a:buNone/>
              <a:defRPr sz="2000"/>
            </a:lvl8pPr>
            <a:lvl9pPr marL="3657691" indent="0">
              <a:buNone/>
              <a:defRPr sz="2000"/>
            </a:lvl9pPr>
          </a:lstStyle>
          <a:p>
            <a:pPr lvl="0"/>
            <a:endParaRPr lang="cs-CZ" noProof="0" smtClean="0"/>
          </a:p>
        </p:txBody>
      </p:sp>
      <p:sp>
        <p:nvSpPr>
          <p:cNvPr id="4" name="Zástupný symbol pro text 3"/>
          <p:cNvSpPr>
            <a:spLocks noGrp="1"/>
          </p:cNvSpPr>
          <p:nvPr>
            <p:ph type="body" sz="half" idx="2"/>
          </p:nvPr>
        </p:nvSpPr>
        <p:spPr>
          <a:xfrm>
            <a:off x="2389554" y="5367338"/>
            <a:ext cx="7315200" cy="804862"/>
          </a:xfrm>
        </p:spPr>
        <p:txBody>
          <a:bodyPr/>
          <a:lstStyle>
            <a:lvl1pPr marL="0" indent="0">
              <a:buNone/>
              <a:defRPr sz="1400"/>
            </a:lvl1pPr>
            <a:lvl2pPr marL="457212" indent="0">
              <a:buNone/>
              <a:defRPr sz="1200"/>
            </a:lvl2pPr>
            <a:lvl3pPr marL="914423" indent="0">
              <a:buNone/>
              <a:defRPr sz="1000"/>
            </a:lvl3pPr>
            <a:lvl4pPr marL="1371634" indent="0">
              <a:buNone/>
              <a:defRPr sz="900"/>
            </a:lvl4pPr>
            <a:lvl5pPr marL="1828846" indent="0">
              <a:buNone/>
              <a:defRPr sz="900"/>
            </a:lvl5pPr>
            <a:lvl6pPr marL="2286057" indent="0">
              <a:buNone/>
              <a:defRPr sz="900"/>
            </a:lvl6pPr>
            <a:lvl7pPr marL="2743269" indent="0">
              <a:buNone/>
              <a:defRPr sz="900"/>
            </a:lvl7pPr>
            <a:lvl8pPr marL="3200480" indent="0">
              <a:buNone/>
              <a:defRPr sz="900"/>
            </a:lvl8pPr>
            <a:lvl9pPr marL="3657691" indent="0">
              <a:buNone/>
              <a:defRPr sz="900"/>
            </a:lvl9pPr>
          </a:lstStyle>
          <a:p>
            <a:pPr lvl="0"/>
            <a:r>
              <a:rPr lang="cs-CZ" smtClean="0"/>
              <a:t>Kliknutím lze upravit styly předlohy textu.</a:t>
            </a:r>
          </a:p>
        </p:txBody>
      </p:sp>
      <p:sp>
        <p:nvSpPr>
          <p:cNvPr id="5" name="Rectangle 2"/>
          <p:cNvSpPr>
            <a:spLocks noGrp="1" noChangeArrowheads="1"/>
          </p:cNvSpPr>
          <p:nvPr>
            <p:ph type="dt" sz="half" idx="10"/>
          </p:nvPr>
        </p:nvSpPr>
        <p:spPr>
          <a:ln/>
        </p:spPr>
        <p:txBody>
          <a:bodyPr/>
          <a:lstStyle>
            <a:lvl1pPr>
              <a:defRPr/>
            </a:lvl1pPr>
          </a:lstStyle>
          <a:p>
            <a:pPr>
              <a:defRPr/>
            </a:pPr>
            <a:endParaRPr lang="cs-CZ"/>
          </a:p>
        </p:txBody>
      </p:sp>
      <p:sp>
        <p:nvSpPr>
          <p:cNvPr id="6" name="Rectangle 3"/>
          <p:cNvSpPr>
            <a:spLocks noGrp="1" noChangeArrowheads="1"/>
          </p:cNvSpPr>
          <p:nvPr>
            <p:ph type="ftr" sz="quarter" idx="11"/>
          </p:nvPr>
        </p:nvSpPr>
        <p:spPr>
          <a:ln/>
        </p:spPr>
        <p:txBody>
          <a:bodyPr/>
          <a:lstStyle>
            <a:lvl1pPr>
              <a:defRPr/>
            </a:lvl1pPr>
          </a:lstStyle>
          <a:p>
            <a:pPr>
              <a:defRPr/>
            </a:pPr>
            <a:endParaRPr lang="cs-CZ"/>
          </a:p>
        </p:txBody>
      </p:sp>
      <p:sp>
        <p:nvSpPr>
          <p:cNvPr id="7" name="Rectangle 4"/>
          <p:cNvSpPr>
            <a:spLocks noGrp="1" noChangeArrowheads="1"/>
          </p:cNvSpPr>
          <p:nvPr>
            <p:ph type="sldNum" sz="quarter" idx="12"/>
          </p:nvPr>
        </p:nvSpPr>
        <p:spPr>
          <a:ln/>
        </p:spPr>
        <p:txBody>
          <a:bodyPr/>
          <a:lstStyle>
            <a:lvl1pPr>
              <a:defRPr/>
            </a:lvl1pPr>
          </a:lstStyle>
          <a:p>
            <a:pPr>
              <a:defRPr/>
            </a:pPr>
            <a:fld id="{A2368715-75B5-4109-A17D-61523FFD1A0D}" type="slidenum">
              <a:rPr lang="cs-CZ"/>
              <a:pPr>
                <a:defRPr/>
              </a:pPr>
              <a:t>‹#›</a:t>
            </a:fld>
            <a:endParaRPr lang="cs-CZ"/>
          </a:p>
        </p:txBody>
      </p:sp>
    </p:spTree>
    <p:extLst>
      <p:ext uri="{BB962C8B-B14F-4D97-AF65-F5344CB8AC3E}">
        <p14:creationId xmlns:p14="http://schemas.microsoft.com/office/powerpoint/2010/main" val="2299102229"/>
      </p:ext>
    </p:extLst>
  </p:cSld>
  <p:clrMapOvr>
    <a:masterClrMapping/>
  </p:clrMapOvr>
  <p:transition spd="slow">
    <p:pull/>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svislý text 2"/>
          <p:cNvSpPr>
            <a:spLocks noGrp="1"/>
          </p:cNvSpPr>
          <p:nvPr>
            <p:ph type="body" orient="vert" idx="1"/>
          </p:nvPr>
        </p:nvSpPr>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2"/>
          <p:cNvSpPr>
            <a:spLocks noGrp="1" noChangeArrowheads="1"/>
          </p:cNvSpPr>
          <p:nvPr>
            <p:ph type="dt" sz="half" idx="10"/>
          </p:nvPr>
        </p:nvSpPr>
        <p:spPr>
          <a:ln/>
        </p:spPr>
        <p:txBody>
          <a:bodyPr/>
          <a:lstStyle>
            <a:lvl1pPr>
              <a:defRPr/>
            </a:lvl1pPr>
          </a:lstStyle>
          <a:p>
            <a:pPr>
              <a:defRPr/>
            </a:pPr>
            <a:endParaRPr lang="cs-CZ"/>
          </a:p>
        </p:txBody>
      </p:sp>
      <p:sp>
        <p:nvSpPr>
          <p:cNvPr id="5" name="Rectangle 3"/>
          <p:cNvSpPr>
            <a:spLocks noGrp="1" noChangeArrowheads="1"/>
          </p:cNvSpPr>
          <p:nvPr>
            <p:ph type="ftr" sz="quarter" idx="11"/>
          </p:nvPr>
        </p:nvSpPr>
        <p:spPr>
          <a:ln/>
        </p:spPr>
        <p:txBody>
          <a:bodyPr/>
          <a:lstStyle>
            <a:lvl1pPr>
              <a:defRPr/>
            </a:lvl1pPr>
          </a:lstStyle>
          <a:p>
            <a:pPr>
              <a:defRPr/>
            </a:pPr>
            <a:endParaRPr lang="cs-CZ"/>
          </a:p>
        </p:txBody>
      </p:sp>
      <p:sp>
        <p:nvSpPr>
          <p:cNvPr id="6" name="Rectangle 4"/>
          <p:cNvSpPr>
            <a:spLocks noGrp="1" noChangeArrowheads="1"/>
          </p:cNvSpPr>
          <p:nvPr>
            <p:ph type="sldNum" sz="quarter" idx="12"/>
          </p:nvPr>
        </p:nvSpPr>
        <p:spPr>
          <a:ln/>
        </p:spPr>
        <p:txBody>
          <a:bodyPr/>
          <a:lstStyle>
            <a:lvl1pPr>
              <a:defRPr/>
            </a:lvl1pPr>
          </a:lstStyle>
          <a:p>
            <a:pPr>
              <a:defRPr/>
            </a:pPr>
            <a:fld id="{07DB1742-5980-43EE-909A-A375957827D8}" type="slidenum">
              <a:rPr lang="cs-CZ"/>
              <a:pPr>
                <a:defRPr/>
              </a:pPr>
              <a:t>‹#›</a:t>
            </a:fld>
            <a:endParaRPr lang="cs-CZ"/>
          </a:p>
        </p:txBody>
      </p:sp>
    </p:spTree>
    <p:extLst>
      <p:ext uri="{BB962C8B-B14F-4D97-AF65-F5344CB8AC3E}">
        <p14:creationId xmlns:p14="http://schemas.microsoft.com/office/powerpoint/2010/main" val="1533471140"/>
      </p:ext>
    </p:extLst>
  </p:cSld>
  <p:clrMapOvr>
    <a:masterClrMapping/>
  </p:clrMapOvr>
  <p:transition spd="slow">
    <p:pull/>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8653585" y="342900"/>
            <a:ext cx="2446215" cy="5753100"/>
          </a:xfrm>
        </p:spPr>
        <p:txBody>
          <a:bodyPr vert="eaVert"/>
          <a:lstStyle/>
          <a:p>
            <a:r>
              <a:rPr lang="cs-CZ" smtClean="0"/>
              <a:t>Kliknutím lze upravit styl.</a:t>
            </a:r>
            <a:endParaRPr lang="cs-CZ"/>
          </a:p>
        </p:txBody>
      </p:sp>
      <p:sp>
        <p:nvSpPr>
          <p:cNvPr id="3" name="Zástupný symbol pro svislý text 2"/>
          <p:cNvSpPr>
            <a:spLocks noGrp="1"/>
          </p:cNvSpPr>
          <p:nvPr>
            <p:ph type="body" orient="vert" idx="1"/>
          </p:nvPr>
        </p:nvSpPr>
        <p:spPr>
          <a:xfrm>
            <a:off x="1312986" y="342900"/>
            <a:ext cx="7153031" cy="5753100"/>
          </a:xfrm>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2"/>
          <p:cNvSpPr>
            <a:spLocks noGrp="1" noChangeArrowheads="1"/>
          </p:cNvSpPr>
          <p:nvPr>
            <p:ph type="dt" sz="half" idx="10"/>
          </p:nvPr>
        </p:nvSpPr>
        <p:spPr>
          <a:ln/>
        </p:spPr>
        <p:txBody>
          <a:bodyPr/>
          <a:lstStyle>
            <a:lvl1pPr>
              <a:defRPr/>
            </a:lvl1pPr>
          </a:lstStyle>
          <a:p>
            <a:pPr>
              <a:defRPr/>
            </a:pPr>
            <a:endParaRPr lang="cs-CZ"/>
          </a:p>
        </p:txBody>
      </p:sp>
      <p:sp>
        <p:nvSpPr>
          <p:cNvPr id="5" name="Rectangle 3"/>
          <p:cNvSpPr>
            <a:spLocks noGrp="1" noChangeArrowheads="1"/>
          </p:cNvSpPr>
          <p:nvPr>
            <p:ph type="ftr" sz="quarter" idx="11"/>
          </p:nvPr>
        </p:nvSpPr>
        <p:spPr>
          <a:ln/>
        </p:spPr>
        <p:txBody>
          <a:bodyPr/>
          <a:lstStyle>
            <a:lvl1pPr>
              <a:defRPr/>
            </a:lvl1pPr>
          </a:lstStyle>
          <a:p>
            <a:pPr>
              <a:defRPr/>
            </a:pPr>
            <a:endParaRPr lang="cs-CZ"/>
          </a:p>
        </p:txBody>
      </p:sp>
      <p:sp>
        <p:nvSpPr>
          <p:cNvPr id="6" name="Rectangle 4"/>
          <p:cNvSpPr>
            <a:spLocks noGrp="1" noChangeArrowheads="1"/>
          </p:cNvSpPr>
          <p:nvPr>
            <p:ph type="sldNum" sz="quarter" idx="12"/>
          </p:nvPr>
        </p:nvSpPr>
        <p:spPr>
          <a:ln/>
        </p:spPr>
        <p:txBody>
          <a:bodyPr/>
          <a:lstStyle>
            <a:lvl1pPr>
              <a:defRPr/>
            </a:lvl1pPr>
          </a:lstStyle>
          <a:p>
            <a:pPr>
              <a:defRPr/>
            </a:pPr>
            <a:fld id="{0C35771C-304A-4CC3-96B5-5F80423EC000}" type="slidenum">
              <a:rPr lang="cs-CZ"/>
              <a:pPr>
                <a:defRPr/>
              </a:pPr>
              <a:t>‹#›</a:t>
            </a:fld>
            <a:endParaRPr lang="cs-CZ"/>
          </a:p>
        </p:txBody>
      </p:sp>
    </p:spTree>
    <p:extLst>
      <p:ext uri="{BB962C8B-B14F-4D97-AF65-F5344CB8AC3E}">
        <p14:creationId xmlns:p14="http://schemas.microsoft.com/office/powerpoint/2010/main" val="2795638667"/>
      </p:ext>
    </p:extLst>
  </p:cSld>
  <p:clrMapOvr>
    <a:masterClrMapping/>
  </p:clrMapOvr>
  <p:transition spd="slow">
    <p:pull/>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914400" y="2130428"/>
            <a:ext cx="10363200" cy="1470025"/>
          </a:xfrm>
        </p:spPr>
        <p:txBody>
          <a:bodyPr/>
          <a:lstStyle/>
          <a:p>
            <a:r>
              <a:rPr lang="cs-CZ" smtClean="0"/>
              <a:t>Kliknutím lze upravit styl.</a:t>
            </a:r>
            <a:endParaRPr lang="cs-CZ"/>
          </a:p>
        </p:txBody>
      </p:sp>
      <p:sp>
        <p:nvSpPr>
          <p:cNvPr id="3" name="Podnadpis 2"/>
          <p:cNvSpPr>
            <a:spLocks noGrp="1"/>
          </p:cNvSpPr>
          <p:nvPr>
            <p:ph type="subTitle" idx="1"/>
          </p:nvPr>
        </p:nvSpPr>
        <p:spPr>
          <a:xfrm>
            <a:off x="1828800" y="3886200"/>
            <a:ext cx="8534400" cy="1752600"/>
          </a:xfrm>
        </p:spPr>
        <p:txBody>
          <a:bodyPr/>
          <a:lstStyle>
            <a:lvl1pPr marL="0" indent="0" algn="ctr">
              <a:buNone/>
              <a:defRPr/>
            </a:lvl1pPr>
            <a:lvl2pPr marL="457212" indent="0" algn="ctr">
              <a:buNone/>
              <a:defRPr/>
            </a:lvl2pPr>
            <a:lvl3pPr marL="914423" indent="0" algn="ctr">
              <a:buNone/>
              <a:defRPr/>
            </a:lvl3pPr>
            <a:lvl4pPr marL="1371634" indent="0" algn="ctr">
              <a:buNone/>
              <a:defRPr/>
            </a:lvl4pPr>
            <a:lvl5pPr marL="1828846" indent="0" algn="ctr">
              <a:buNone/>
              <a:defRPr/>
            </a:lvl5pPr>
            <a:lvl6pPr marL="2286057" indent="0" algn="ctr">
              <a:buNone/>
              <a:defRPr/>
            </a:lvl6pPr>
            <a:lvl7pPr marL="2743269" indent="0" algn="ctr">
              <a:buNone/>
              <a:defRPr/>
            </a:lvl7pPr>
            <a:lvl8pPr marL="3200480" indent="0" algn="ctr">
              <a:buNone/>
              <a:defRPr/>
            </a:lvl8pPr>
            <a:lvl9pPr marL="3657691" indent="0" algn="ctr">
              <a:buNone/>
              <a:defRPr/>
            </a:lvl9pPr>
          </a:lstStyle>
          <a:p>
            <a:r>
              <a:rPr lang="cs-CZ" smtClean="0"/>
              <a:t>Kliknutím lze upravit styl předlohy.</a:t>
            </a:r>
            <a:endParaRPr lang="cs-CZ"/>
          </a:p>
        </p:txBody>
      </p:sp>
      <p:sp>
        <p:nvSpPr>
          <p:cNvPr id="4" name="Rectangle 2"/>
          <p:cNvSpPr>
            <a:spLocks noGrp="1" noChangeArrowheads="1"/>
          </p:cNvSpPr>
          <p:nvPr>
            <p:ph type="dt" sz="half" idx="10"/>
          </p:nvPr>
        </p:nvSpPr>
        <p:spPr>
          <a:ln/>
        </p:spPr>
        <p:txBody>
          <a:bodyPr/>
          <a:lstStyle>
            <a:lvl1pPr>
              <a:defRPr/>
            </a:lvl1pPr>
          </a:lstStyle>
          <a:p>
            <a:pPr>
              <a:defRPr/>
            </a:pPr>
            <a:endParaRPr lang="cs-CZ"/>
          </a:p>
        </p:txBody>
      </p:sp>
      <p:sp>
        <p:nvSpPr>
          <p:cNvPr id="5" name="Rectangle 3"/>
          <p:cNvSpPr>
            <a:spLocks noGrp="1" noChangeArrowheads="1"/>
          </p:cNvSpPr>
          <p:nvPr>
            <p:ph type="ftr" sz="quarter" idx="11"/>
          </p:nvPr>
        </p:nvSpPr>
        <p:spPr>
          <a:ln/>
        </p:spPr>
        <p:txBody>
          <a:bodyPr/>
          <a:lstStyle>
            <a:lvl1pPr>
              <a:defRPr/>
            </a:lvl1pPr>
          </a:lstStyle>
          <a:p>
            <a:pPr>
              <a:defRPr/>
            </a:pPr>
            <a:endParaRPr lang="cs-CZ"/>
          </a:p>
        </p:txBody>
      </p:sp>
      <p:sp>
        <p:nvSpPr>
          <p:cNvPr id="6" name="Rectangle 4"/>
          <p:cNvSpPr>
            <a:spLocks noGrp="1" noChangeArrowheads="1"/>
          </p:cNvSpPr>
          <p:nvPr>
            <p:ph type="sldNum" sz="quarter" idx="12"/>
          </p:nvPr>
        </p:nvSpPr>
        <p:spPr>
          <a:ln/>
        </p:spPr>
        <p:txBody>
          <a:bodyPr/>
          <a:lstStyle>
            <a:lvl1pPr>
              <a:defRPr/>
            </a:lvl1pPr>
          </a:lstStyle>
          <a:p>
            <a:pPr>
              <a:defRPr/>
            </a:pPr>
            <a:fld id="{5B2A1E0F-43F9-4A6E-9504-6AD62C6ED427}" type="slidenum">
              <a:rPr lang="cs-CZ"/>
              <a:pPr>
                <a:defRPr/>
              </a:pPr>
              <a:t>‹#›</a:t>
            </a:fld>
            <a:endParaRPr lang="cs-CZ"/>
          </a:p>
        </p:txBody>
      </p:sp>
    </p:spTree>
    <p:extLst>
      <p:ext uri="{BB962C8B-B14F-4D97-AF65-F5344CB8AC3E}">
        <p14:creationId xmlns:p14="http://schemas.microsoft.com/office/powerpoint/2010/main" val="422082568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idx="1"/>
          </p:nvPr>
        </p:nvSpPr>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2"/>
          <p:cNvSpPr>
            <a:spLocks noGrp="1" noChangeArrowheads="1"/>
          </p:cNvSpPr>
          <p:nvPr>
            <p:ph type="dt" sz="half" idx="10"/>
          </p:nvPr>
        </p:nvSpPr>
        <p:spPr>
          <a:ln/>
        </p:spPr>
        <p:txBody>
          <a:bodyPr/>
          <a:lstStyle>
            <a:lvl1pPr>
              <a:defRPr/>
            </a:lvl1pPr>
          </a:lstStyle>
          <a:p>
            <a:pPr>
              <a:defRPr/>
            </a:pPr>
            <a:endParaRPr lang="cs-CZ"/>
          </a:p>
        </p:txBody>
      </p:sp>
      <p:sp>
        <p:nvSpPr>
          <p:cNvPr id="5" name="Rectangle 3"/>
          <p:cNvSpPr>
            <a:spLocks noGrp="1" noChangeArrowheads="1"/>
          </p:cNvSpPr>
          <p:nvPr>
            <p:ph type="ftr" sz="quarter" idx="11"/>
          </p:nvPr>
        </p:nvSpPr>
        <p:spPr>
          <a:ln/>
        </p:spPr>
        <p:txBody>
          <a:bodyPr/>
          <a:lstStyle>
            <a:lvl1pPr>
              <a:defRPr/>
            </a:lvl1pPr>
          </a:lstStyle>
          <a:p>
            <a:pPr>
              <a:defRPr/>
            </a:pPr>
            <a:endParaRPr lang="cs-CZ"/>
          </a:p>
        </p:txBody>
      </p:sp>
      <p:sp>
        <p:nvSpPr>
          <p:cNvPr id="6" name="Rectangle 4"/>
          <p:cNvSpPr>
            <a:spLocks noGrp="1" noChangeArrowheads="1"/>
          </p:cNvSpPr>
          <p:nvPr>
            <p:ph type="sldNum" sz="quarter" idx="12"/>
          </p:nvPr>
        </p:nvSpPr>
        <p:spPr>
          <a:ln/>
        </p:spPr>
        <p:txBody>
          <a:bodyPr/>
          <a:lstStyle>
            <a:lvl1pPr>
              <a:defRPr/>
            </a:lvl1pPr>
          </a:lstStyle>
          <a:p>
            <a:pPr>
              <a:defRPr/>
            </a:pPr>
            <a:fld id="{03EBB08A-6332-4F3F-A33B-F48E013748D1}" type="slidenum">
              <a:rPr lang="cs-CZ"/>
              <a:pPr>
                <a:defRPr/>
              </a:pPr>
              <a:t>‹#›</a:t>
            </a:fld>
            <a:endParaRPr lang="cs-CZ"/>
          </a:p>
        </p:txBody>
      </p:sp>
    </p:spTree>
    <p:extLst>
      <p:ext uri="{BB962C8B-B14F-4D97-AF65-F5344CB8AC3E}">
        <p14:creationId xmlns:p14="http://schemas.microsoft.com/office/powerpoint/2010/main" val="253234855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963247" y="4406903"/>
            <a:ext cx="10363200" cy="1362075"/>
          </a:xfrm>
        </p:spPr>
        <p:txBody>
          <a:bodyPr anchor="t"/>
          <a:lstStyle>
            <a:lvl1pPr algn="l">
              <a:defRPr sz="4000" b="1" cap="all"/>
            </a:lvl1pPr>
          </a:lstStyle>
          <a:p>
            <a:r>
              <a:rPr lang="cs-CZ" smtClean="0"/>
              <a:t>Kliknutím lze upravit styl.</a:t>
            </a:r>
            <a:endParaRPr lang="cs-CZ"/>
          </a:p>
        </p:txBody>
      </p:sp>
      <p:sp>
        <p:nvSpPr>
          <p:cNvPr id="3" name="Zástupný symbol pro text 2"/>
          <p:cNvSpPr>
            <a:spLocks noGrp="1"/>
          </p:cNvSpPr>
          <p:nvPr>
            <p:ph type="body" idx="1"/>
          </p:nvPr>
        </p:nvSpPr>
        <p:spPr>
          <a:xfrm>
            <a:off x="963247" y="2906713"/>
            <a:ext cx="10363200" cy="1500187"/>
          </a:xfrm>
        </p:spPr>
        <p:txBody>
          <a:bodyPr anchor="b"/>
          <a:lstStyle>
            <a:lvl1pPr marL="0" indent="0">
              <a:buNone/>
              <a:defRPr sz="2000"/>
            </a:lvl1pPr>
            <a:lvl2pPr marL="457212" indent="0">
              <a:buNone/>
              <a:defRPr sz="1800"/>
            </a:lvl2pPr>
            <a:lvl3pPr marL="914423" indent="0">
              <a:buNone/>
              <a:defRPr sz="1600"/>
            </a:lvl3pPr>
            <a:lvl4pPr marL="1371634" indent="0">
              <a:buNone/>
              <a:defRPr sz="1400"/>
            </a:lvl4pPr>
            <a:lvl5pPr marL="1828846" indent="0">
              <a:buNone/>
              <a:defRPr sz="1400"/>
            </a:lvl5pPr>
            <a:lvl6pPr marL="2286057" indent="0">
              <a:buNone/>
              <a:defRPr sz="1400"/>
            </a:lvl6pPr>
            <a:lvl7pPr marL="2743269" indent="0">
              <a:buNone/>
              <a:defRPr sz="1400"/>
            </a:lvl7pPr>
            <a:lvl8pPr marL="3200480" indent="0">
              <a:buNone/>
              <a:defRPr sz="1400"/>
            </a:lvl8pPr>
            <a:lvl9pPr marL="3657691" indent="0">
              <a:buNone/>
              <a:defRPr sz="1400"/>
            </a:lvl9pPr>
          </a:lstStyle>
          <a:p>
            <a:pPr lvl="0"/>
            <a:r>
              <a:rPr lang="cs-CZ" smtClean="0"/>
              <a:t>Kliknutím lze upravit styly předlohy textu.</a:t>
            </a:r>
          </a:p>
        </p:txBody>
      </p:sp>
      <p:sp>
        <p:nvSpPr>
          <p:cNvPr id="4" name="Rectangle 2"/>
          <p:cNvSpPr>
            <a:spLocks noGrp="1" noChangeArrowheads="1"/>
          </p:cNvSpPr>
          <p:nvPr>
            <p:ph type="dt" sz="half" idx="10"/>
          </p:nvPr>
        </p:nvSpPr>
        <p:spPr>
          <a:ln/>
        </p:spPr>
        <p:txBody>
          <a:bodyPr/>
          <a:lstStyle>
            <a:lvl1pPr>
              <a:defRPr/>
            </a:lvl1pPr>
          </a:lstStyle>
          <a:p>
            <a:pPr>
              <a:defRPr/>
            </a:pPr>
            <a:endParaRPr lang="cs-CZ"/>
          </a:p>
        </p:txBody>
      </p:sp>
      <p:sp>
        <p:nvSpPr>
          <p:cNvPr id="5" name="Rectangle 3"/>
          <p:cNvSpPr>
            <a:spLocks noGrp="1" noChangeArrowheads="1"/>
          </p:cNvSpPr>
          <p:nvPr>
            <p:ph type="ftr" sz="quarter" idx="11"/>
          </p:nvPr>
        </p:nvSpPr>
        <p:spPr>
          <a:ln/>
        </p:spPr>
        <p:txBody>
          <a:bodyPr/>
          <a:lstStyle>
            <a:lvl1pPr>
              <a:defRPr/>
            </a:lvl1pPr>
          </a:lstStyle>
          <a:p>
            <a:pPr>
              <a:defRPr/>
            </a:pPr>
            <a:endParaRPr lang="cs-CZ"/>
          </a:p>
        </p:txBody>
      </p:sp>
      <p:sp>
        <p:nvSpPr>
          <p:cNvPr id="6" name="Rectangle 4"/>
          <p:cNvSpPr>
            <a:spLocks noGrp="1" noChangeArrowheads="1"/>
          </p:cNvSpPr>
          <p:nvPr>
            <p:ph type="sldNum" sz="quarter" idx="12"/>
          </p:nvPr>
        </p:nvSpPr>
        <p:spPr>
          <a:ln/>
        </p:spPr>
        <p:txBody>
          <a:bodyPr/>
          <a:lstStyle>
            <a:lvl1pPr>
              <a:defRPr/>
            </a:lvl1pPr>
          </a:lstStyle>
          <a:p>
            <a:pPr>
              <a:defRPr/>
            </a:pPr>
            <a:fld id="{152E6962-035D-4B64-BB5D-32221D1C0539}" type="slidenum">
              <a:rPr lang="cs-CZ"/>
              <a:pPr>
                <a:defRPr/>
              </a:pPr>
              <a:t>‹#›</a:t>
            </a:fld>
            <a:endParaRPr lang="cs-CZ"/>
          </a:p>
        </p:txBody>
      </p:sp>
    </p:spTree>
    <p:extLst>
      <p:ext uri="{BB962C8B-B14F-4D97-AF65-F5344CB8AC3E}">
        <p14:creationId xmlns:p14="http://schemas.microsoft.com/office/powerpoint/2010/main" val="106320599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sz="half" idx="1"/>
          </p:nvPr>
        </p:nvSpPr>
        <p:spPr>
          <a:xfrm>
            <a:off x="1312986" y="1981200"/>
            <a:ext cx="4689231"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6189786" y="1981200"/>
            <a:ext cx="4689231"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Rectangle 2"/>
          <p:cNvSpPr>
            <a:spLocks noGrp="1" noChangeArrowheads="1"/>
          </p:cNvSpPr>
          <p:nvPr>
            <p:ph type="dt" sz="half" idx="10"/>
          </p:nvPr>
        </p:nvSpPr>
        <p:spPr>
          <a:ln/>
        </p:spPr>
        <p:txBody>
          <a:bodyPr/>
          <a:lstStyle>
            <a:lvl1pPr>
              <a:defRPr/>
            </a:lvl1pPr>
          </a:lstStyle>
          <a:p>
            <a:pPr>
              <a:defRPr/>
            </a:pPr>
            <a:endParaRPr lang="cs-CZ"/>
          </a:p>
        </p:txBody>
      </p:sp>
      <p:sp>
        <p:nvSpPr>
          <p:cNvPr id="6" name="Rectangle 3"/>
          <p:cNvSpPr>
            <a:spLocks noGrp="1" noChangeArrowheads="1"/>
          </p:cNvSpPr>
          <p:nvPr>
            <p:ph type="ftr" sz="quarter" idx="11"/>
          </p:nvPr>
        </p:nvSpPr>
        <p:spPr>
          <a:ln/>
        </p:spPr>
        <p:txBody>
          <a:bodyPr/>
          <a:lstStyle>
            <a:lvl1pPr>
              <a:defRPr/>
            </a:lvl1pPr>
          </a:lstStyle>
          <a:p>
            <a:pPr>
              <a:defRPr/>
            </a:pPr>
            <a:endParaRPr lang="cs-CZ"/>
          </a:p>
        </p:txBody>
      </p:sp>
      <p:sp>
        <p:nvSpPr>
          <p:cNvPr id="7" name="Rectangle 4"/>
          <p:cNvSpPr>
            <a:spLocks noGrp="1" noChangeArrowheads="1"/>
          </p:cNvSpPr>
          <p:nvPr>
            <p:ph type="sldNum" sz="quarter" idx="12"/>
          </p:nvPr>
        </p:nvSpPr>
        <p:spPr>
          <a:ln/>
        </p:spPr>
        <p:txBody>
          <a:bodyPr/>
          <a:lstStyle>
            <a:lvl1pPr>
              <a:defRPr/>
            </a:lvl1pPr>
          </a:lstStyle>
          <a:p>
            <a:pPr>
              <a:defRPr/>
            </a:pPr>
            <a:fld id="{3CBB272E-28EF-4F09-B206-AF81DA2AC9D8}" type="slidenum">
              <a:rPr lang="cs-CZ"/>
              <a:pPr>
                <a:defRPr/>
              </a:pPr>
              <a:t>‹#›</a:t>
            </a:fld>
            <a:endParaRPr lang="cs-CZ"/>
          </a:p>
        </p:txBody>
      </p:sp>
    </p:spTree>
    <p:extLst>
      <p:ext uri="{BB962C8B-B14F-4D97-AF65-F5344CB8AC3E}">
        <p14:creationId xmlns:p14="http://schemas.microsoft.com/office/powerpoint/2010/main" val="315634633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609600" y="274638"/>
            <a:ext cx="10972800" cy="1143000"/>
          </a:xfrm>
        </p:spPr>
        <p:txBody>
          <a:bodyPr/>
          <a:lstStyle>
            <a:lvl1pPr>
              <a:defRPr/>
            </a:lvl1pPr>
          </a:lstStyle>
          <a:p>
            <a:r>
              <a:rPr lang="cs-CZ" smtClean="0"/>
              <a:t>Kliknutím lze upravit styl.</a:t>
            </a:r>
            <a:endParaRPr lang="cs-CZ"/>
          </a:p>
        </p:txBody>
      </p:sp>
      <p:sp>
        <p:nvSpPr>
          <p:cNvPr id="3" name="Zástupný symbol pro text 2"/>
          <p:cNvSpPr>
            <a:spLocks noGrp="1"/>
          </p:cNvSpPr>
          <p:nvPr>
            <p:ph type="body" idx="1"/>
          </p:nvPr>
        </p:nvSpPr>
        <p:spPr>
          <a:xfrm>
            <a:off x="609600" y="1535113"/>
            <a:ext cx="5386754" cy="639762"/>
          </a:xfrm>
        </p:spPr>
        <p:txBody>
          <a:bodyPr anchor="b"/>
          <a:lstStyle>
            <a:lvl1pPr marL="0" indent="0">
              <a:buNone/>
              <a:defRPr sz="2400" b="1"/>
            </a:lvl1pPr>
            <a:lvl2pPr marL="457212" indent="0">
              <a:buNone/>
              <a:defRPr sz="2000" b="1"/>
            </a:lvl2pPr>
            <a:lvl3pPr marL="914423" indent="0">
              <a:buNone/>
              <a:defRPr sz="1800" b="1"/>
            </a:lvl3pPr>
            <a:lvl4pPr marL="1371634" indent="0">
              <a:buNone/>
              <a:defRPr sz="1600" b="1"/>
            </a:lvl4pPr>
            <a:lvl5pPr marL="1828846" indent="0">
              <a:buNone/>
              <a:defRPr sz="1600" b="1"/>
            </a:lvl5pPr>
            <a:lvl6pPr marL="2286057" indent="0">
              <a:buNone/>
              <a:defRPr sz="1600" b="1"/>
            </a:lvl6pPr>
            <a:lvl7pPr marL="2743269" indent="0">
              <a:buNone/>
              <a:defRPr sz="1600" b="1"/>
            </a:lvl7pPr>
            <a:lvl8pPr marL="3200480" indent="0">
              <a:buNone/>
              <a:defRPr sz="1600" b="1"/>
            </a:lvl8pPr>
            <a:lvl9pPr marL="3657691" indent="0">
              <a:buNone/>
              <a:defRPr sz="1600" b="1"/>
            </a:lvl9pPr>
          </a:lstStyle>
          <a:p>
            <a:pPr lvl="0"/>
            <a:r>
              <a:rPr lang="cs-CZ" smtClean="0"/>
              <a:t>Kliknutím lze upravit styly předlohy textu.</a:t>
            </a:r>
          </a:p>
        </p:txBody>
      </p:sp>
      <p:sp>
        <p:nvSpPr>
          <p:cNvPr id="4" name="Zástupný symbol pro obsah 3"/>
          <p:cNvSpPr>
            <a:spLocks noGrp="1"/>
          </p:cNvSpPr>
          <p:nvPr>
            <p:ph sz="half" idx="2"/>
          </p:nvPr>
        </p:nvSpPr>
        <p:spPr>
          <a:xfrm>
            <a:off x="609600" y="2174875"/>
            <a:ext cx="5386754"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text 4"/>
          <p:cNvSpPr>
            <a:spLocks noGrp="1"/>
          </p:cNvSpPr>
          <p:nvPr>
            <p:ph type="body" sz="quarter" idx="3"/>
          </p:nvPr>
        </p:nvSpPr>
        <p:spPr>
          <a:xfrm>
            <a:off x="6193694" y="1535113"/>
            <a:ext cx="5388708" cy="639762"/>
          </a:xfrm>
        </p:spPr>
        <p:txBody>
          <a:bodyPr anchor="b"/>
          <a:lstStyle>
            <a:lvl1pPr marL="0" indent="0">
              <a:buNone/>
              <a:defRPr sz="2400" b="1"/>
            </a:lvl1pPr>
            <a:lvl2pPr marL="457212" indent="0">
              <a:buNone/>
              <a:defRPr sz="2000" b="1"/>
            </a:lvl2pPr>
            <a:lvl3pPr marL="914423" indent="0">
              <a:buNone/>
              <a:defRPr sz="1800" b="1"/>
            </a:lvl3pPr>
            <a:lvl4pPr marL="1371634" indent="0">
              <a:buNone/>
              <a:defRPr sz="1600" b="1"/>
            </a:lvl4pPr>
            <a:lvl5pPr marL="1828846" indent="0">
              <a:buNone/>
              <a:defRPr sz="1600" b="1"/>
            </a:lvl5pPr>
            <a:lvl6pPr marL="2286057" indent="0">
              <a:buNone/>
              <a:defRPr sz="1600" b="1"/>
            </a:lvl6pPr>
            <a:lvl7pPr marL="2743269" indent="0">
              <a:buNone/>
              <a:defRPr sz="1600" b="1"/>
            </a:lvl7pPr>
            <a:lvl8pPr marL="3200480" indent="0">
              <a:buNone/>
              <a:defRPr sz="1600" b="1"/>
            </a:lvl8pPr>
            <a:lvl9pPr marL="3657691" indent="0">
              <a:buNone/>
              <a:defRPr sz="1600" b="1"/>
            </a:lvl9pPr>
          </a:lstStyle>
          <a:p>
            <a:pPr lvl="0"/>
            <a:r>
              <a:rPr lang="cs-CZ" smtClean="0"/>
              <a:t>Kliknutím lze upravit styly předlohy textu.</a:t>
            </a:r>
          </a:p>
        </p:txBody>
      </p:sp>
      <p:sp>
        <p:nvSpPr>
          <p:cNvPr id="6" name="Zástupný symbol pro obsah 5"/>
          <p:cNvSpPr>
            <a:spLocks noGrp="1"/>
          </p:cNvSpPr>
          <p:nvPr>
            <p:ph sz="quarter" idx="4"/>
          </p:nvPr>
        </p:nvSpPr>
        <p:spPr>
          <a:xfrm>
            <a:off x="6193694" y="2174875"/>
            <a:ext cx="538870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7" name="Rectangle 2"/>
          <p:cNvSpPr>
            <a:spLocks noGrp="1" noChangeArrowheads="1"/>
          </p:cNvSpPr>
          <p:nvPr>
            <p:ph type="dt" sz="half" idx="10"/>
          </p:nvPr>
        </p:nvSpPr>
        <p:spPr>
          <a:ln/>
        </p:spPr>
        <p:txBody>
          <a:bodyPr/>
          <a:lstStyle>
            <a:lvl1pPr>
              <a:defRPr/>
            </a:lvl1pPr>
          </a:lstStyle>
          <a:p>
            <a:pPr>
              <a:defRPr/>
            </a:pPr>
            <a:endParaRPr lang="cs-CZ"/>
          </a:p>
        </p:txBody>
      </p:sp>
      <p:sp>
        <p:nvSpPr>
          <p:cNvPr id="8" name="Rectangle 3"/>
          <p:cNvSpPr>
            <a:spLocks noGrp="1" noChangeArrowheads="1"/>
          </p:cNvSpPr>
          <p:nvPr>
            <p:ph type="ftr" sz="quarter" idx="11"/>
          </p:nvPr>
        </p:nvSpPr>
        <p:spPr>
          <a:ln/>
        </p:spPr>
        <p:txBody>
          <a:bodyPr/>
          <a:lstStyle>
            <a:lvl1pPr>
              <a:defRPr/>
            </a:lvl1pPr>
          </a:lstStyle>
          <a:p>
            <a:pPr>
              <a:defRPr/>
            </a:pPr>
            <a:endParaRPr lang="cs-CZ"/>
          </a:p>
        </p:txBody>
      </p:sp>
      <p:sp>
        <p:nvSpPr>
          <p:cNvPr id="9" name="Rectangle 4"/>
          <p:cNvSpPr>
            <a:spLocks noGrp="1" noChangeArrowheads="1"/>
          </p:cNvSpPr>
          <p:nvPr>
            <p:ph type="sldNum" sz="quarter" idx="12"/>
          </p:nvPr>
        </p:nvSpPr>
        <p:spPr>
          <a:ln/>
        </p:spPr>
        <p:txBody>
          <a:bodyPr/>
          <a:lstStyle>
            <a:lvl1pPr>
              <a:defRPr/>
            </a:lvl1pPr>
          </a:lstStyle>
          <a:p>
            <a:pPr>
              <a:defRPr/>
            </a:pPr>
            <a:fld id="{6A836AEA-E561-4AC8-A4A0-745C42E3B199}" type="slidenum">
              <a:rPr lang="cs-CZ"/>
              <a:pPr>
                <a:defRPr/>
              </a:pPr>
              <a:t>‹#›</a:t>
            </a:fld>
            <a:endParaRPr lang="cs-CZ"/>
          </a:p>
        </p:txBody>
      </p:sp>
    </p:spTree>
    <p:extLst>
      <p:ext uri="{BB962C8B-B14F-4D97-AF65-F5344CB8AC3E}">
        <p14:creationId xmlns:p14="http://schemas.microsoft.com/office/powerpoint/2010/main" val="153224985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Rectangle 2"/>
          <p:cNvSpPr>
            <a:spLocks noGrp="1" noChangeArrowheads="1"/>
          </p:cNvSpPr>
          <p:nvPr>
            <p:ph type="dt" sz="half" idx="10"/>
          </p:nvPr>
        </p:nvSpPr>
        <p:spPr>
          <a:ln/>
        </p:spPr>
        <p:txBody>
          <a:bodyPr/>
          <a:lstStyle>
            <a:lvl1pPr>
              <a:defRPr/>
            </a:lvl1pPr>
          </a:lstStyle>
          <a:p>
            <a:pPr>
              <a:defRPr/>
            </a:pPr>
            <a:endParaRPr lang="cs-CZ"/>
          </a:p>
        </p:txBody>
      </p:sp>
      <p:sp>
        <p:nvSpPr>
          <p:cNvPr id="4" name="Rectangle 3"/>
          <p:cNvSpPr>
            <a:spLocks noGrp="1" noChangeArrowheads="1"/>
          </p:cNvSpPr>
          <p:nvPr>
            <p:ph type="ftr" sz="quarter" idx="11"/>
          </p:nvPr>
        </p:nvSpPr>
        <p:spPr>
          <a:ln/>
        </p:spPr>
        <p:txBody>
          <a:bodyPr/>
          <a:lstStyle>
            <a:lvl1pPr>
              <a:defRPr/>
            </a:lvl1pPr>
          </a:lstStyle>
          <a:p>
            <a:pPr>
              <a:defRPr/>
            </a:pPr>
            <a:endParaRPr lang="cs-CZ"/>
          </a:p>
        </p:txBody>
      </p:sp>
      <p:sp>
        <p:nvSpPr>
          <p:cNvPr id="5" name="Rectangle 4"/>
          <p:cNvSpPr>
            <a:spLocks noGrp="1" noChangeArrowheads="1"/>
          </p:cNvSpPr>
          <p:nvPr>
            <p:ph type="sldNum" sz="quarter" idx="12"/>
          </p:nvPr>
        </p:nvSpPr>
        <p:spPr>
          <a:ln/>
        </p:spPr>
        <p:txBody>
          <a:bodyPr/>
          <a:lstStyle>
            <a:lvl1pPr>
              <a:defRPr/>
            </a:lvl1pPr>
          </a:lstStyle>
          <a:p>
            <a:pPr>
              <a:defRPr/>
            </a:pPr>
            <a:fld id="{8CF1D494-9430-4B20-A714-54B495432447}" type="slidenum">
              <a:rPr lang="cs-CZ"/>
              <a:pPr>
                <a:defRPr/>
              </a:pPr>
              <a:t>‹#›</a:t>
            </a:fld>
            <a:endParaRPr lang="cs-CZ"/>
          </a:p>
        </p:txBody>
      </p:sp>
    </p:spTree>
    <p:extLst>
      <p:ext uri="{BB962C8B-B14F-4D97-AF65-F5344CB8AC3E}">
        <p14:creationId xmlns:p14="http://schemas.microsoft.com/office/powerpoint/2010/main" val="113092642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pPr>
              <a:defRPr/>
            </a:pPr>
            <a:endParaRPr lang="cs-CZ"/>
          </a:p>
        </p:txBody>
      </p:sp>
      <p:sp>
        <p:nvSpPr>
          <p:cNvPr id="3" name="Rectangle 3"/>
          <p:cNvSpPr>
            <a:spLocks noGrp="1" noChangeArrowheads="1"/>
          </p:cNvSpPr>
          <p:nvPr>
            <p:ph type="ftr" sz="quarter" idx="11"/>
          </p:nvPr>
        </p:nvSpPr>
        <p:spPr>
          <a:ln/>
        </p:spPr>
        <p:txBody>
          <a:bodyPr/>
          <a:lstStyle>
            <a:lvl1pPr>
              <a:defRPr/>
            </a:lvl1pPr>
          </a:lstStyle>
          <a:p>
            <a:pPr>
              <a:defRPr/>
            </a:pPr>
            <a:endParaRPr lang="cs-CZ"/>
          </a:p>
        </p:txBody>
      </p:sp>
      <p:sp>
        <p:nvSpPr>
          <p:cNvPr id="4" name="Rectangle 4"/>
          <p:cNvSpPr>
            <a:spLocks noGrp="1" noChangeArrowheads="1"/>
          </p:cNvSpPr>
          <p:nvPr>
            <p:ph type="sldNum" sz="quarter" idx="12"/>
          </p:nvPr>
        </p:nvSpPr>
        <p:spPr>
          <a:ln/>
        </p:spPr>
        <p:txBody>
          <a:bodyPr/>
          <a:lstStyle>
            <a:lvl1pPr>
              <a:defRPr/>
            </a:lvl1pPr>
          </a:lstStyle>
          <a:p>
            <a:pPr>
              <a:defRPr/>
            </a:pPr>
            <a:fld id="{9F35B2F2-54E1-4977-89E8-3CE5F2A9BC53}" type="slidenum">
              <a:rPr lang="cs-CZ"/>
              <a:pPr>
                <a:defRPr/>
              </a:pPr>
              <a:t>‹#›</a:t>
            </a:fld>
            <a:endParaRPr lang="cs-CZ"/>
          </a:p>
        </p:txBody>
      </p:sp>
    </p:spTree>
    <p:extLst>
      <p:ext uri="{BB962C8B-B14F-4D97-AF65-F5344CB8AC3E}">
        <p14:creationId xmlns:p14="http://schemas.microsoft.com/office/powerpoint/2010/main" val="21696429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963247" y="4406903"/>
            <a:ext cx="10363200" cy="1362075"/>
          </a:xfrm>
        </p:spPr>
        <p:txBody>
          <a:bodyPr anchor="t"/>
          <a:lstStyle>
            <a:lvl1pPr algn="l">
              <a:defRPr sz="4000" b="1" cap="all"/>
            </a:lvl1pPr>
          </a:lstStyle>
          <a:p>
            <a:r>
              <a:rPr lang="cs-CZ" smtClean="0"/>
              <a:t>Kliknutím lze upravit styl.</a:t>
            </a:r>
            <a:endParaRPr lang="cs-CZ"/>
          </a:p>
        </p:txBody>
      </p:sp>
      <p:sp>
        <p:nvSpPr>
          <p:cNvPr id="3" name="Zástupný symbol pro text 2"/>
          <p:cNvSpPr>
            <a:spLocks noGrp="1"/>
          </p:cNvSpPr>
          <p:nvPr>
            <p:ph type="body" idx="1"/>
          </p:nvPr>
        </p:nvSpPr>
        <p:spPr>
          <a:xfrm>
            <a:off x="963247" y="2906713"/>
            <a:ext cx="10363200" cy="1500187"/>
          </a:xfrm>
        </p:spPr>
        <p:txBody>
          <a:bodyPr anchor="b"/>
          <a:lstStyle>
            <a:lvl1pPr marL="0" indent="0">
              <a:buNone/>
              <a:defRPr sz="2000"/>
            </a:lvl1pPr>
            <a:lvl2pPr marL="457212" indent="0">
              <a:buNone/>
              <a:defRPr sz="1800"/>
            </a:lvl2pPr>
            <a:lvl3pPr marL="914423" indent="0">
              <a:buNone/>
              <a:defRPr sz="1600"/>
            </a:lvl3pPr>
            <a:lvl4pPr marL="1371634" indent="0">
              <a:buNone/>
              <a:defRPr sz="1400"/>
            </a:lvl4pPr>
            <a:lvl5pPr marL="1828846" indent="0">
              <a:buNone/>
              <a:defRPr sz="1400"/>
            </a:lvl5pPr>
            <a:lvl6pPr marL="2286057" indent="0">
              <a:buNone/>
              <a:defRPr sz="1400"/>
            </a:lvl6pPr>
            <a:lvl7pPr marL="2743269" indent="0">
              <a:buNone/>
              <a:defRPr sz="1400"/>
            </a:lvl7pPr>
            <a:lvl8pPr marL="3200480" indent="0">
              <a:buNone/>
              <a:defRPr sz="1400"/>
            </a:lvl8pPr>
            <a:lvl9pPr marL="3657691" indent="0">
              <a:buNone/>
              <a:defRPr sz="1400"/>
            </a:lvl9pPr>
          </a:lstStyle>
          <a:p>
            <a:pPr lvl="0"/>
            <a:r>
              <a:rPr lang="cs-CZ" smtClean="0"/>
              <a:t>Kliknutím lze upravit styly předlohy textu.</a:t>
            </a:r>
          </a:p>
        </p:txBody>
      </p:sp>
      <p:sp>
        <p:nvSpPr>
          <p:cNvPr id="4" name="Rectangle 2"/>
          <p:cNvSpPr>
            <a:spLocks noGrp="1" noChangeArrowheads="1"/>
          </p:cNvSpPr>
          <p:nvPr>
            <p:ph type="dt" sz="half" idx="10"/>
          </p:nvPr>
        </p:nvSpPr>
        <p:spPr>
          <a:ln/>
        </p:spPr>
        <p:txBody>
          <a:bodyPr/>
          <a:lstStyle>
            <a:lvl1pPr>
              <a:defRPr/>
            </a:lvl1pPr>
          </a:lstStyle>
          <a:p>
            <a:pPr>
              <a:defRPr/>
            </a:pPr>
            <a:endParaRPr lang="cs-CZ"/>
          </a:p>
        </p:txBody>
      </p:sp>
      <p:sp>
        <p:nvSpPr>
          <p:cNvPr id="5" name="Rectangle 3"/>
          <p:cNvSpPr>
            <a:spLocks noGrp="1" noChangeArrowheads="1"/>
          </p:cNvSpPr>
          <p:nvPr>
            <p:ph type="ftr" sz="quarter" idx="11"/>
          </p:nvPr>
        </p:nvSpPr>
        <p:spPr>
          <a:ln/>
        </p:spPr>
        <p:txBody>
          <a:bodyPr/>
          <a:lstStyle>
            <a:lvl1pPr>
              <a:defRPr/>
            </a:lvl1pPr>
          </a:lstStyle>
          <a:p>
            <a:pPr>
              <a:defRPr/>
            </a:pPr>
            <a:endParaRPr lang="cs-CZ"/>
          </a:p>
        </p:txBody>
      </p:sp>
      <p:sp>
        <p:nvSpPr>
          <p:cNvPr id="6" name="Rectangle 4"/>
          <p:cNvSpPr>
            <a:spLocks noGrp="1" noChangeArrowheads="1"/>
          </p:cNvSpPr>
          <p:nvPr>
            <p:ph type="sldNum" sz="quarter" idx="12"/>
          </p:nvPr>
        </p:nvSpPr>
        <p:spPr>
          <a:ln/>
        </p:spPr>
        <p:txBody>
          <a:bodyPr/>
          <a:lstStyle>
            <a:lvl1pPr>
              <a:defRPr/>
            </a:lvl1pPr>
          </a:lstStyle>
          <a:p>
            <a:pPr>
              <a:defRPr/>
            </a:pPr>
            <a:fld id="{D171A96C-3C58-4AF6-B450-7B7520231C9E}" type="slidenum">
              <a:rPr lang="cs-CZ"/>
              <a:pPr>
                <a:defRPr/>
              </a:pPr>
              <a:t>‹#›</a:t>
            </a:fld>
            <a:endParaRPr lang="cs-CZ"/>
          </a:p>
        </p:txBody>
      </p:sp>
    </p:spTree>
    <p:extLst>
      <p:ext uri="{BB962C8B-B14F-4D97-AF65-F5344CB8AC3E}">
        <p14:creationId xmlns:p14="http://schemas.microsoft.com/office/powerpoint/2010/main" val="95189041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609601" y="273050"/>
            <a:ext cx="4011247" cy="1162050"/>
          </a:xfrm>
        </p:spPr>
        <p:txBody>
          <a:bodyPr anchor="b"/>
          <a:lstStyle>
            <a:lvl1pPr algn="l">
              <a:defRPr sz="2000" b="1"/>
            </a:lvl1pPr>
          </a:lstStyle>
          <a:p>
            <a:r>
              <a:rPr lang="cs-CZ" smtClean="0"/>
              <a:t>Kliknutím lze upravit styl.</a:t>
            </a:r>
            <a:endParaRPr lang="cs-CZ"/>
          </a:p>
        </p:txBody>
      </p:sp>
      <p:sp>
        <p:nvSpPr>
          <p:cNvPr id="3" name="Zástupný symbol pro obsah 2"/>
          <p:cNvSpPr>
            <a:spLocks noGrp="1"/>
          </p:cNvSpPr>
          <p:nvPr>
            <p:ph idx="1"/>
          </p:nvPr>
        </p:nvSpPr>
        <p:spPr>
          <a:xfrm>
            <a:off x="4767386" y="273053"/>
            <a:ext cx="6815015"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text 3"/>
          <p:cNvSpPr>
            <a:spLocks noGrp="1"/>
          </p:cNvSpPr>
          <p:nvPr>
            <p:ph type="body" sz="half" idx="2"/>
          </p:nvPr>
        </p:nvSpPr>
        <p:spPr>
          <a:xfrm>
            <a:off x="609601" y="1435103"/>
            <a:ext cx="4011247" cy="4691063"/>
          </a:xfrm>
        </p:spPr>
        <p:txBody>
          <a:bodyPr/>
          <a:lstStyle>
            <a:lvl1pPr marL="0" indent="0">
              <a:buNone/>
              <a:defRPr sz="1400"/>
            </a:lvl1pPr>
            <a:lvl2pPr marL="457212" indent="0">
              <a:buNone/>
              <a:defRPr sz="1200"/>
            </a:lvl2pPr>
            <a:lvl3pPr marL="914423" indent="0">
              <a:buNone/>
              <a:defRPr sz="1000"/>
            </a:lvl3pPr>
            <a:lvl4pPr marL="1371634" indent="0">
              <a:buNone/>
              <a:defRPr sz="900"/>
            </a:lvl4pPr>
            <a:lvl5pPr marL="1828846" indent="0">
              <a:buNone/>
              <a:defRPr sz="900"/>
            </a:lvl5pPr>
            <a:lvl6pPr marL="2286057" indent="0">
              <a:buNone/>
              <a:defRPr sz="900"/>
            </a:lvl6pPr>
            <a:lvl7pPr marL="2743269" indent="0">
              <a:buNone/>
              <a:defRPr sz="900"/>
            </a:lvl7pPr>
            <a:lvl8pPr marL="3200480" indent="0">
              <a:buNone/>
              <a:defRPr sz="900"/>
            </a:lvl8pPr>
            <a:lvl9pPr marL="3657691" indent="0">
              <a:buNone/>
              <a:defRPr sz="900"/>
            </a:lvl9pPr>
          </a:lstStyle>
          <a:p>
            <a:pPr lvl="0"/>
            <a:r>
              <a:rPr lang="cs-CZ" smtClean="0"/>
              <a:t>Kliknutím lze upravit styly předlohy textu.</a:t>
            </a:r>
          </a:p>
        </p:txBody>
      </p:sp>
      <p:sp>
        <p:nvSpPr>
          <p:cNvPr id="5" name="Rectangle 2"/>
          <p:cNvSpPr>
            <a:spLocks noGrp="1" noChangeArrowheads="1"/>
          </p:cNvSpPr>
          <p:nvPr>
            <p:ph type="dt" sz="half" idx="10"/>
          </p:nvPr>
        </p:nvSpPr>
        <p:spPr>
          <a:ln/>
        </p:spPr>
        <p:txBody>
          <a:bodyPr/>
          <a:lstStyle>
            <a:lvl1pPr>
              <a:defRPr/>
            </a:lvl1pPr>
          </a:lstStyle>
          <a:p>
            <a:pPr>
              <a:defRPr/>
            </a:pPr>
            <a:endParaRPr lang="cs-CZ"/>
          </a:p>
        </p:txBody>
      </p:sp>
      <p:sp>
        <p:nvSpPr>
          <p:cNvPr id="6" name="Rectangle 3"/>
          <p:cNvSpPr>
            <a:spLocks noGrp="1" noChangeArrowheads="1"/>
          </p:cNvSpPr>
          <p:nvPr>
            <p:ph type="ftr" sz="quarter" idx="11"/>
          </p:nvPr>
        </p:nvSpPr>
        <p:spPr>
          <a:ln/>
        </p:spPr>
        <p:txBody>
          <a:bodyPr/>
          <a:lstStyle>
            <a:lvl1pPr>
              <a:defRPr/>
            </a:lvl1pPr>
          </a:lstStyle>
          <a:p>
            <a:pPr>
              <a:defRPr/>
            </a:pPr>
            <a:endParaRPr lang="cs-CZ"/>
          </a:p>
        </p:txBody>
      </p:sp>
      <p:sp>
        <p:nvSpPr>
          <p:cNvPr id="7" name="Rectangle 4"/>
          <p:cNvSpPr>
            <a:spLocks noGrp="1" noChangeArrowheads="1"/>
          </p:cNvSpPr>
          <p:nvPr>
            <p:ph type="sldNum" sz="quarter" idx="12"/>
          </p:nvPr>
        </p:nvSpPr>
        <p:spPr>
          <a:ln/>
        </p:spPr>
        <p:txBody>
          <a:bodyPr/>
          <a:lstStyle>
            <a:lvl1pPr>
              <a:defRPr/>
            </a:lvl1pPr>
          </a:lstStyle>
          <a:p>
            <a:pPr>
              <a:defRPr/>
            </a:pPr>
            <a:fld id="{EFA8D52E-3AE7-4622-8E1C-5E3270DAB245}" type="slidenum">
              <a:rPr lang="cs-CZ"/>
              <a:pPr>
                <a:defRPr/>
              </a:pPr>
              <a:t>‹#›</a:t>
            </a:fld>
            <a:endParaRPr lang="cs-CZ"/>
          </a:p>
        </p:txBody>
      </p:sp>
    </p:spTree>
    <p:extLst>
      <p:ext uri="{BB962C8B-B14F-4D97-AF65-F5344CB8AC3E}">
        <p14:creationId xmlns:p14="http://schemas.microsoft.com/office/powerpoint/2010/main" val="300453000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2389554" y="4800600"/>
            <a:ext cx="7315200" cy="566738"/>
          </a:xfrm>
        </p:spPr>
        <p:txBody>
          <a:bodyPr anchor="b"/>
          <a:lstStyle>
            <a:lvl1pPr algn="l">
              <a:defRPr sz="2000" b="1"/>
            </a:lvl1pPr>
          </a:lstStyle>
          <a:p>
            <a:r>
              <a:rPr lang="cs-CZ" smtClean="0"/>
              <a:t>Kliknutím lze upravit styl.</a:t>
            </a:r>
            <a:endParaRPr lang="cs-CZ"/>
          </a:p>
        </p:txBody>
      </p:sp>
      <p:sp>
        <p:nvSpPr>
          <p:cNvPr id="3" name="Zástupný symbol pro obrázek 2"/>
          <p:cNvSpPr>
            <a:spLocks noGrp="1"/>
          </p:cNvSpPr>
          <p:nvPr>
            <p:ph type="pic" idx="1"/>
          </p:nvPr>
        </p:nvSpPr>
        <p:spPr>
          <a:xfrm>
            <a:off x="2389554" y="612775"/>
            <a:ext cx="7315200" cy="4114800"/>
          </a:xfrm>
        </p:spPr>
        <p:txBody>
          <a:bodyPr/>
          <a:lstStyle>
            <a:lvl1pPr marL="0" indent="0">
              <a:buNone/>
              <a:defRPr sz="3200"/>
            </a:lvl1pPr>
            <a:lvl2pPr marL="457212" indent="0">
              <a:buNone/>
              <a:defRPr sz="2800"/>
            </a:lvl2pPr>
            <a:lvl3pPr marL="914423" indent="0">
              <a:buNone/>
              <a:defRPr sz="2400"/>
            </a:lvl3pPr>
            <a:lvl4pPr marL="1371634" indent="0">
              <a:buNone/>
              <a:defRPr sz="2000"/>
            </a:lvl4pPr>
            <a:lvl5pPr marL="1828846" indent="0">
              <a:buNone/>
              <a:defRPr sz="2000"/>
            </a:lvl5pPr>
            <a:lvl6pPr marL="2286057" indent="0">
              <a:buNone/>
              <a:defRPr sz="2000"/>
            </a:lvl6pPr>
            <a:lvl7pPr marL="2743269" indent="0">
              <a:buNone/>
              <a:defRPr sz="2000"/>
            </a:lvl7pPr>
            <a:lvl8pPr marL="3200480" indent="0">
              <a:buNone/>
              <a:defRPr sz="2000"/>
            </a:lvl8pPr>
            <a:lvl9pPr marL="3657691" indent="0">
              <a:buNone/>
              <a:defRPr sz="2000"/>
            </a:lvl9pPr>
          </a:lstStyle>
          <a:p>
            <a:pPr lvl="0"/>
            <a:endParaRPr lang="cs-CZ" noProof="0" smtClean="0"/>
          </a:p>
        </p:txBody>
      </p:sp>
      <p:sp>
        <p:nvSpPr>
          <p:cNvPr id="4" name="Zástupný symbol pro text 3"/>
          <p:cNvSpPr>
            <a:spLocks noGrp="1"/>
          </p:cNvSpPr>
          <p:nvPr>
            <p:ph type="body" sz="half" idx="2"/>
          </p:nvPr>
        </p:nvSpPr>
        <p:spPr>
          <a:xfrm>
            <a:off x="2389554" y="5367338"/>
            <a:ext cx="7315200" cy="804862"/>
          </a:xfrm>
        </p:spPr>
        <p:txBody>
          <a:bodyPr/>
          <a:lstStyle>
            <a:lvl1pPr marL="0" indent="0">
              <a:buNone/>
              <a:defRPr sz="1400"/>
            </a:lvl1pPr>
            <a:lvl2pPr marL="457212" indent="0">
              <a:buNone/>
              <a:defRPr sz="1200"/>
            </a:lvl2pPr>
            <a:lvl3pPr marL="914423" indent="0">
              <a:buNone/>
              <a:defRPr sz="1000"/>
            </a:lvl3pPr>
            <a:lvl4pPr marL="1371634" indent="0">
              <a:buNone/>
              <a:defRPr sz="900"/>
            </a:lvl4pPr>
            <a:lvl5pPr marL="1828846" indent="0">
              <a:buNone/>
              <a:defRPr sz="900"/>
            </a:lvl5pPr>
            <a:lvl6pPr marL="2286057" indent="0">
              <a:buNone/>
              <a:defRPr sz="900"/>
            </a:lvl6pPr>
            <a:lvl7pPr marL="2743269" indent="0">
              <a:buNone/>
              <a:defRPr sz="900"/>
            </a:lvl7pPr>
            <a:lvl8pPr marL="3200480" indent="0">
              <a:buNone/>
              <a:defRPr sz="900"/>
            </a:lvl8pPr>
            <a:lvl9pPr marL="3657691" indent="0">
              <a:buNone/>
              <a:defRPr sz="900"/>
            </a:lvl9pPr>
          </a:lstStyle>
          <a:p>
            <a:pPr lvl="0"/>
            <a:r>
              <a:rPr lang="cs-CZ" smtClean="0"/>
              <a:t>Kliknutím lze upravit styly předlohy textu.</a:t>
            </a:r>
          </a:p>
        </p:txBody>
      </p:sp>
      <p:sp>
        <p:nvSpPr>
          <p:cNvPr id="5" name="Rectangle 2"/>
          <p:cNvSpPr>
            <a:spLocks noGrp="1" noChangeArrowheads="1"/>
          </p:cNvSpPr>
          <p:nvPr>
            <p:ph type="dt" sz="half" idx="10"/>
          </p:nvPr>
        </p:nvSpPr>
        <p:spPr>
          <a:ln/>
        </p:spPr>
        <p:txBody>
          <a:bodyPr/>
          <a:lstStyle>
            <a:lvl1pPr>
              <a:defRPr/>
            </a:lvl1pPr>
          </a:lstStyle>
          <a:p>
            <a:pPr>
              <a:defRPr/>
            </a:pPr>
            <a:endParaRPr lang="cs-CZ"/>
          </a:p>
        </p:txBody>
      </p:sp>
      <p:sp>
        <p:nvSpPr>
          <p:cNvPr id="6" name="Rectangle 3"/>
          <p:cNvSpPr>
            <a:spLocks noGrp="1" noChangeArrowheads="1"/>
          </p:cNvSpPr>
          <p:nvPr>
            <p:ph type="ftr" sz="quarter" idx="11"/>
          </p:nvPr>
        </p:nvSpPr>
        <p:spPr>
          <a:ln/>
        </p:spPr>
        <p:txBody>
          <a:bodyPr/>
          <a:lstStyle>
            <a:lvl1pPr>
              <a:defRPr/>
            </a:lvl1pPr>
          </a:lstStyle>
          <a:p>
            <a:pPr>
              <a:defRPr/>
            </a:pPr>
            <a:endParaRPr lang="cs-CZ"/>
          </a:p>
        </p:txBody>
      </p:sp>
      <p:sp>
        <p:nvSpPr>
          <p:cNvPr id="7" name="Rectangle 4"/>
          <p:cNvSpPr>
            <a:spLocks noGrp="1" noChangeArrowheads="1"/>
          </p:cNvSpPr>
          <p:nvPr>
            <p:ph type="sldNum" sz="quarter" idx="12"/>
          </p:nvPr>
        </p:nvSpPr>
        <p:spPr>
          <a:ln/>
        </p:spPr>
        <p:txBody>
          <a:bodyPr/>
          <a:lstStyle>
            <a:lvl1pPr>
              <a:defRPr/>
            </a:lvl1pPr>
          </a:lstStyle>
          <a:p>
            <a:pPr>
              <a:defRPr/>
            </a:pPr>
            <a:fld id="{D08ACBDF-266A-41A3-9470-9BD771E335F2}" type="slidenum">
              <a:rPr lang="cs-CZ"/>
              <a:pPr>
                <a:defRPr/>
              </a:pPr>
              <a:t>‹#›</a:t>
            </a:fld>
            <a:endParaRPr lang="cs-CZ"/>
          </a:p>
        </p:txBody>
      </p:sp>
    </p:spTree>
    <p:extLst>
      <p:ext uri="{BB962C8B-B14F-4D97-AF65-F5344CB8AC3E}">
        <p14:creationId xmlns:p14="http://schemas.microsoft.com/office/powerpoint/2010/main" val="401689530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svislý text 2"/>
          <p:cNvSpPr>
            <a:spLocks noGrp="1"/>
          </p:cNvSpPr>
          <p:nvPr>
            <p:ph type="body" orient="vert" idx="1"/>
          </p:nvPr>
        </p:nvSpPr>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2"/>
          <p:cNvSpPr>
            <a:spLocks noGrp="1" noChangeArrowheads="1"/>
          </p:cNvSpPr>
          <p:nvPr>
            <p:ph type="dt" sz="half" idx="10"/>
          </p:nvPr>
        </p:nvSpPr>
        <p:spPr>
          <a:ln/>
        </p:spPr>
        <p:txBody>
          <a:bodyPr/>
          <a:lstStyle>
            <a:lvl1pPr>
              <a:defRPr/>
            </a:lvl1pPr>
          </a:lstStyle>
          <a:p>
            <a:pPr>
              <a:defRPr/>
            </a:pPr>
            <a:endParaRPr lang="cs-CZ"/>
          </a:p>
        </p:txBody>
      </p:sp>
      <p:sp>
        <p:nvSpPr>
          <p:cNvPr id="5" name="Rectangle 3"/>
          <p:cNvSpPr>
            <a:spLocks noGrp="1" noChangeArrowheads="1"/>
          </p:cNvSpPr>
          <p:nvPr>
            <p:ph type="ftr" sz="quarter" idx="11"/>
          </p:nvPr>
        </p:nvSpPr>
        <p:spPr>
          <a:ln/>
        </p:spPr>
        <p:txBody>
          <a:bodyPr/>
          <a:lstStyle>
            <a:lvl1pPr>
              <a:defRPr/>
            </a:lvl1pPr>
          </a:lstStyle>
          <a:p>
            <a:pPr>
              <a:defRPr/>
            </a:pPr>
            <a:endParaRPr lang="cs-CZ"/>
          </a:p>
        </p:txBody>
      </p:sp>
      <p:sp>
        <p:nvSpPr>
          <p:cNvPr id="6" name="Rectangle 4"/>
          <p:cNvSpPr>
            <a:spLocks noGrp="1" noChangeArrowheads="1"/>
          </p:cNvSpPr>
          <p:nvPr>
            <p:ph type="sldNum" sz="quarter" idx="12"/>
          </p:nvPr>
        </p:nvSpPr>
        <p:spPr>
          <a:ln/>
        </p:spPr>
        <p:txBody>
          <a:bodyPr/>
          <a:lstStyle>
            <a:lvl1pPr>
              <a:defRPr/>
            </a:lvl1pPr>
          </a:lstStyle>
          <a:p>
            <a:pPr>
              <a:defRPr/>
            </a:pPr>
            <a:fld id="{2D06F720-3421-4DCC-A57C-0B99096B49C8}" type="slidenum">
              <a:rPr lang="cs-CZ"/>
              <a:pPr>
                <a:defRPr/>
              </a:pPr>
              <a:t>‹#›</a:t>
            </a:fld>
            <a:endParaRPr lang="cs-CZ"/>
          </a:p>
        </p:txBody>
      </p:sp>
    </p:spTree>
    <p:extLst>
      <p:ext uri="{BB962C8B-B14F-4D97-AF65-F5344CB8AC3E}">
        <p14:creationId xmlns:p14="http://schemas.microsoft.com/office/powerpoint/2010/main" val="398192788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8653585" y="342900"/>
            <a:ext cx="2446215" cy="5753100"/>
          </a:xfrm>
        </p:spPr>
        <p:txBody>
          <a:bodyPr vert="eaVert"/>
          <a:lstStyle/>
          <a:p>
            <a:r>
              <a:rPr lang="cs-CZ" smtClean="0"/>
              <a:t>Kliknutím lze upravit styl.</a:t>
            </a:r>
            <a:endParaRPr lang="cs-CZ"/>
          </a:p>
        </p:txBody>
      </p:sp>
      <p:sp>
        <p:nvSpPr>
          <p:cNvPr id="3" name="Zástupný symbol pro svislý text 2"/>
          <p:cNvSpPr>
            <a:spLocks noGrp="1"/>
          </p:cNvSpPr>
          <p:nvPr>
            <p:ph type="body" orient="vert" idx="1"/>
          </p:nvPr>
        </p:nvSpPr>
        <p:spPr>
          <a:xfrm>
            <a:off x="1312986" y="342900"/>
            <a:ext cx="7153031" cy="5753100"/>
          </a:xfrm>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2"/>
          <p:cNvSpPr>
            <a:spLocks noGrp="1" noChangeArrowheads="1"/>
          </p:cNvSpPr>
          <p:nvPr>
            <p:ph type="dt" sz="half" idx="10"/>
          </p:nvPr>
        </p:nvSpPr>
        <p:spPr>
          <a:ln/>
        </p:spPr>
        <p:txBody>
          <a:bodyPr/>
          <a:lstStyle>
            <a:lvl1pPr>
              <a:defRPr/>
            </a:lvl1pPr>
          </a:lstStyle>
          <a:p>
            <a:pPr>
              <a:defRPr/>
            </a:pPr>
            <a:endParaRPr lang="cs-CZ"/>
          </a:p>
        </p:txBody>
      </p:sp>
      <p:sp>
        <p:nvSpPr>
          <p:cNvPr id="5" name="Rectangle 3"/>
          <p:cNvSpPr>
            <a:spLocks noGrp="1" noChangeArrowheads="1"/>
          </p:cNvSpPr>
          <p:nvPr>
            <p:ph type="ftr" sz="quarter" idx="11"/>
          </p:nvPr>
        </p:nvSpPr>
        <p:spPr>
          <a:ln/>
        </p:spPr>
        <p:txBody>
          <a:bodyPr/>
          <a:lstStyle>
            <a:lvl1pPr>
              <a:defRPr/>
            </a:lvl1pPr>
          </a:lstStyle>
          <a:p>
            <a:pPr>
              <a:defRPr/>
            </a:pPr>
            <a:endParaRPr lang="cs-CZ"/>
          </a:p>
        </p:txBody>
      </p:sp>
      <p:sp>
        <p:nvSpPr>
          <p:cNvPr id="6" name="Rectangle 4"/>
          <p:cNvSpPr>
            <a:spLocks noGrp="1" noChangeArrowheads="1"/>
          </p:cNvSpPr>
          <p:nvPr>
            <p:ph type="sldNum" sz="quarter" idx="12"/>
          </p:nvPr>
        </p:nvSpPr>
        <p:spPr>
          <a:ln/>
        </p:spPr>
        <p:txBody>
          <a:bodyPr/>
          <a:lstStyle>
            <a:lvl1pPr>
              <a:defRPr/>
            </a:lvl1pPr>
          </a:lstStyle>
          <a:p>
            <a:pPr>
              <a:defRPr/>
            </a:pPr>
            <a:fld id="{0B957F5A-9C66-427B-BE03-4F63A36C70BB}" type="slidenum">
              <a:rPr lang="cs-CZ"/>
              <a:pPr>
                <a:defRPr/>
              </a:pPr>
              <a:t>‹#›</a:t>
            </a:fld>
            <a:endParaRPr lang="cs-CZ"/>
          </a:p>
        </p:txBody>
      </p:sp>
    </p:spTree>
    <p:extLst>
      <p:ext uri="{BB962C8B-B14F-4D97-AF65-F5344CB8AC3E}">
        <p14:creationId xmlns:p14="http://schemas.microsoft.com/office/powerpoint/2010/main" val="408290415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914400" y="2130428"/>
            <a:ext cx="10363200" cy="1470025"/>
          </a:xfrm>
        </p:spPr>
        <p:txBody>
          <a:bodyPr/>
          <a:lstStyle/>
          <a:p>
            <a:r>
              <a:rPr lang="cs-CZ" smtClean="0"/>
              <a:t>Kliknutím lze upravit styl.</a:t>
            </a:r>
            <a:endParaRPr lang="cs-CZ"/>
          </a:p>
        </p:txBody>
      </p:sp>
      <p:sp>
        <p:nvSpPr>
          <p:cNvPr id="3" name="Podnadpis 2"/>
          <p:cNvSpPr>
            <a:spLocks noGrp="1"/>
          </p:cNvSpPr>
          <p:nvPr>
            <p:ph type="subTitle" idx="1"/>
          </p:nvPr>
        </p:nvSpPr>
        <p:spPr>
          <a:xfrm>
            <a:off x="1828800" y="3886200"/>
            <a:ext cx="8534400" cy="1752600"/>
          </a:xfrm>
        </p:spPr>
        <p:txBody>
          <a:bodyPr/>
          <a:lstStyle>
            <a:lvl1pPr marL="0" indent="0" algn="ctr">
              <a:buNone/>
              <a:defRPr/>
            </a:lvl1pPr>
            <a:lvl2pPr marL="457212" indent="0" algn="ctr">
              <a:buNone/>
              <a:defRPr/>
            </a:lvl2pPr>
            <a:lvl3pPr marL="914423" indent="0" algn="ctr">
              <a:buNone/>
              <a:defRPr/>
            </a:lvl3pPr>
            <a:lvl4pPr marL="1371634" indent="0" algn="ctr">
              <a:buNone/>
              <a:defRPr/>
            </a:lvl4pPr>
            <a:lvl5pPr marL="1828846" indent="0" algn="ctr">
              <a:buNone/>
              <a:defRPr/>
            </a:lvl5pPr>
            <a:lvl6pPr marL="2286057" indent="0" algn="ctr">
              <a:buNone/>
              <a:defRPr/>
            </a:lvl6pPr>
            <a:lvl7pPr marL="2743269" indent="0" algn="ctr">
              <a:buNone/>
              <a:defRPr/>
            </a:lvl7pPr>
            <a:lvl8pPr marL="3200480" indent="0" algn="ctr">
              <a:buNone/>
              <a:defRPr/>
            </a:lvl8pPr>
            <a:lvl9pPr marL="3657691" indent="0" algn="ctr">
              <a:buNone/>
              <a:defRPr/>
            </a:lvl9pPr>
          </a:lstStyle>
          <a:p>
            <a:r>
              <a:rPr lang="cs-CZ" smtClean="0"/>
              <a:t>Kliknutím lze upravit styl předlohy.</a:t>
            </a:r>
            <a:endParaRPr lang="cs-CZ"/>
          </a:p>
        </p:txBody>
      </p:sp>
      <p:sp>
        <p:nvSpPr>
          <p:cNvPr id="4" name="Rectangle 4"/>
          <p:cNvSpPr>
            <a:spLocks noGrp="1" noChangeArrowheads="1"/>
          </p:cNvSpPr>
          <p:nvPr>
            <p:ph type="dt" sz="half" idx="10"/>
          </p:nvPr>
        </p:nvSpPr>
        <p:spPr>
          <a:ln/>
        </p:spPr>
        <p:txBody>
          <a:bodyPr/>
          <a:lstStyle>
            <a:lvl1pPr>
              <a:defRPr/>
            </a:lvl1pPr>
          </a:lstStyle>
          <a:p>
            <a:pPr>
              <a:defRPr/>
            </a:pPr>
            <a:endParaRPr lang="cs-CZ"/>
          </a:p>
        </p:txBody>
      </p:sp>
      <p:sp>
        <p:nvSpPr>
          <p:cNvPr id="5" name="Rectangle 5"/>
          <p:cNvSpPr>
            <a:spLocks noGrp="1" noChangeArrowheads="1"/>
          </p:cNvSpPr>
          <p:nvPr>
            <p:ph type="ftr" sz="quarter" idx="11"/>
          </p:nvPr>
        </p:nvSpPr>
        <p:spPr>
          <a:ln/>
        </p:spPr>
        <p:txBody>
          <a:bodyPr/>
          <a:lstStyle>
            <a:lvl1pPr>
              <a:defRPr/>
            </a:lvl1pPr>
          </a:lstStyle>
          <a:p>
            <a:pPr>
              <a:defRPr/>
            </a:pPr>
            <a:endParaRPr lang="cs-CZ"/>
          </a:p>
        </p:txBody>
      </p:sp>
      <p:sp>
        <p:nvSpPr>
          <p:cNvPr id="6" name="Rectangle 6"/>
          <p:cNvSpPr>
            <a:spLocks noGrp="1" noChangeArrowheads="1"/>
          </p:cNvSpPr>
          <p:nvPr>
            <p:ph type="sldNum" sz="quarter" idx="12"/>
          </p:nvPr>
        </p:nvSpPr>
        <p:spPr>
          <a:ln/>
        </p:spPr>
        <p:txBody>
          <a:bodyPr/>
          <a:lstStyle>
            <a:lvl1pPr>
              <a:defRPr/>
            </a:lvl1pPr>
          </a:lstStyle>
          <a:p>
            <a:pPr>
              <a:defRPr/>
            </a:pPr>
            <a:fld id="{2ACC2215-1584-4F1D-B5F6-E236788B17B1}" type="slidenum">
              <a:rPr lang="cs-CZ"/>
              <a:pPr>
                <a:defRPr/>
              </a:pPr>
              <a:t>‹#›</a:t>
            </a:fld>
            <a:endParaRPr lang="cs-CZ"/>
          </a:p>
        </p:txBody>
      </p:sp>
    </p:spTree>
    <p:extLst>
      <p:ext uri="{BB962C8B-B14F-4D97-AF65-F5344CB8AC3E}">
        <p14:creationId xmlns:p14="http://schemas.microsoft.com/office/powerpoint/2010/main" val="332692491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idx="1"/>
          </p:nvPr>
        </p:nvSpPr>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4"/>
          <p:cNvSpPr>
            <a:spLocks noGrp="1" noChangeArrowheads="1"/>
          </p:cNvSpPr>
          <p:nvPr>
            <p:ph type="dt" sz="half" idx="10"/>
          </p:nvPr>
        </p:nvSpPr>
        <p:spPr>
          <a:ln/>
        </p:spPr>
        <p:txBody>
          <a:bodyPr/>
          <a:lstStyle>
            <a:lvl1pPr>
              <a:defRPr/>
            </a:lvl1pPr>
          </a:lstStyle>
          <a:p>
            <a:pPr>
              <a:defRPr/>
            </a:pPr>
            <a:endParaRPr lang="cs-CZ"/>
          </a:p>
        </p:txBody>
      </p:sp>
      <p:sp>
        <p:nvSpPr>
          <p:cNvPr id="5" name="Rectangle 5"/>
          <p:cNvSpPr>
            <a:spLocks noGrp="1" noChangeArrowheads="1"/>
          </p:cNvSpPr>
          <p:nvPr>
            <p:ph type="ftr" sz="quarter" idx="11"/>
          </p:nvPr>
        </p:nvSpPr>
        <p:spPr>
          <a:ln/>
        </p:spPr>
        <p:txBody>
          <a:bodyPr/>
          <a:lstStyle>
            <a:lvl1pPr>
              <a:defRPr/>
            </a:lvl1pPr>
          </a:lstStyle>
          <a:p>
            <a:pPr>
              <a:defRPr/>
            </a:pPr>
            <a:endParaRPr lang="cs-CZ"/>
          </a:p>
        </p:txBody>
      </p:sp>
      <p:sp>
        <p:nvSpPr>
          <p:cNvPr id="6" name="Rectangle 6"/>
          <p:cNvSpPr>
            <a:spLocks noGrp="1" noChangeArrowheads="1"/>
          </p:cNvSpPr>
          <p:nvPr>
            <p:ph type="sldNum" sz="quarter" idx="12"/>
          </p:nvPr>
        </p:nvSpPr>
        <p:spPr>
          <a:ln/>
        </p:spPr>
        <p:txBody>
          <a:bodyPr/>
          <a:lstStyle>
            <a:lvl1pPr>
              <a:defRPr/>
            </a:lvl1pPr>
          </a:lstStyle>
          <a:p>
            <a:pPr>
              <a:defRPr/>
            </a:pPr>
            <a:fld id="{D085F55F-4CE0-401F-BF84-870B5F397B65}" type="slidenum">
              <a:rPr lang="cs-CZ"/>
              <a:pPr>
                <a:defRPr/>
              </a:pPr>
              <a:t>‹#›</a:t>
            </a:fld>
            <a:endParaRPr lang="cs-CZ"/>
          </a:p>
        </p:txBody>
      </p:sp>
    </p:spTree>
    <p:extLst>
      <p:ext uri="{BB962C8B-B14F-4D97-AF65-F5344CB8AC3E}">
        <p14:creationId xmlns:p14="http://schemas.microsoft.com/office/powerpoint/2010/main" val="115894312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963247" y="4406903"/>
            <a:ext cx="10363200" cy="1362075"/>
          </a:xfrm>
        </p:spPr>
        <p:txBody>
          <a:bodyPr anchor="t"/>
          <a:lstStyle>
            <a:lvl1pPr algn="l">
              <a:defRPr sz="4000" b="1" cap="all"/>
            </a:lvl1pPr>
          </a:lstStyle>
          <a:p>
            <a:r>
              <a:rPr lang="cs-CZ" smtClean="0"/>
              <a:t>Kliknutím lze upravit styl.</a:t>
            </a:r>
            <a:endParaRPr lang="cs-CZ"/>
          </a:p>
        </p:txBody>
      </p:sp>
      <p:sp>
        <p:nvSpPr>
          <p:cNvPr id="3" name="Zástupný symbol pro text 2"/>
          <p:cNvSpPr>
            <a:spLocks noGrp="1"/>
          </p:cNvSpPr>
          <p:nvPr>
            <p:ph type="body" idx="1"/>
          </p:nvPr>
        </p:nvSpPr>
        <p:spPr>
          <a:xfrm>
            <a:off x="963247" y="2906713"/>
            <a:ext cx="10363200" cy="1500187"/>
          </a:xfrm>
        </p:spPr>
        <p:txBody>
          <a:bodyPr anchor="b"/>
          <a:lstStyle>
            <a:lvl1pPr marL="0" indent="0">
              <a:buNone/>
              <a:defRPr sz="2000"/>
            </a:lvl1pPr>
            <a:lvl2pPr marL="457212" indent="0">
              <a:buNone/>
              <a:defRPr sz="1800"/>
            </a:lvl2pPr>
            <a:lvl3pPr marL="914423" indent="0">
              <a:buNone/>
              <a:defRPr sz="1600"/>
            </a:lvl3pPr>
            <a:lvl4pPr marL="1371634" indent="0">
              <a:buNone/>
              <a:defRPr sz="1400"/>
            </a:lvl4pPr>
            <a:lvl5pPr marL="1828846" indent="0">
              <a:buNone/>
              <a:defRPr sz="1400"/>
            </a:lvl5pPr>
            <a:lvl6pPr marL="2286057" indent="0">
              <a:buNone/>
              <a:defRPr sz="1400"/>
            </a:lvl6pPr>
            <a:lvl7pPr marL="2743269" indent="0">
              <a:buNone/>
              <a:defRPr sz="1400"/>
            </a:lvl7pPr>
            <a:lvl8pPr marL="3200480" indent="0">
              <a:buNone/>
              <a:defRPr sz="1400"/>
            </a:lvl8pPr>
            <a:lvl9pPr marL="3657691" indent="0">
              <a:buNone/>
              <a:defRPr sz="1400"/>
            </a:lvl9pPr>
          </a:lstStyle>
          <a:p>
            <a:pPr lvl="0"/>
            <a:r>
              <a:rPr lang="cs-CZ" smtClean="0"/>
              <a:t>Kliknutím lze upravit styly předlohy textu.</a:t>
            </a:r>
          </a:p>
        </p:txBody>
      </p:sp>
      <p:sp>
        <p:nvSpPr>
          <p:cNvPr id="4" name="Rectangle 4"/>
          <p:cNvSpPr>
            <a:spLocks noGrp="1" noChangeArrowheads="1"/>
          </p:cNvSpPr>
          <p:nvPr>
            <p:ph type="dt" sz="half" idx="10"/>
          </p:nvPr>
        </p:nvSpPr>
        <p:spPr>
          <a:ln/>
        </p:spPr>
        <p:txBody>
          <a:bodyPr/>
          <a:lstStyle>
            <a:lvl1pPr>
              <a:defRPr/>
            </a:lvl1pPr>
          </a:lstStyle>
          <a:p>
            <a:pPr>
              <a:defRPr/>
            </a:pPr>
            <a:endParaRPr lang="cs-CZ"/>
          </a:p>
        </p:txBody>
      </p:sp>
      <p:sp>
        <p:nvSpPr>
          <p:cNvPr id="5" name="Rectangle 5"/>
          <p:cNvSpPr>
            <a:spLocks noGrp="1" noChangeArrowheads="1"/>
          </p:cNvSpPr>
          <p:nvPr>
            <p:ph type="ftr" sz="quarter" idx="11"/>
          </p:nvPr>
        </p:nvSpPr>
        <p:spPr>
          <a:ln/>
        </p:spPr>
        <p:txBody>
          <a:bodyPr/>
          <a:lstStyle>
            <a:lvl1pPr>
              <a:defRPr/>
            </a:lvl1pPr>
          </a:lstStyle>
          <a:p>
            <a:pPr>
              <a:defRPr/>
            </a:pPr>
            <a:endParaRPr lang="cs-CZ"/>
          </a:p>
        </p:txBody>
      </p:sp>
      <p:sp>
        <p:nvSpPr>
          <p:cNvPr id="6" name="Rectangle 6"/>
          <p:cNvSpPr>
            <a:spLocks noGrp="1" noChangeArrowheads="1"/>
          </p:cNvSpPr>
          <p:nvPr>
            <p:ph type="sldNum" sz="quarter" idx="12"/>
          </p:nvPr>
        </p:nvSpPr>
        <p:spPr>
          <a:ln/>
        </p:spPr>
        <p:txBody>
          <a:bodyPr/>
          <a:lstStyle>
            <a:lvl1pPr>
              <a:defRPr/>
            </a:lvl1pPr>
          </a:lstStyle>
          <a:p>
            <a:pPr>
              <a:defRPr/>
            </a:pPr>
            <a:fld id="{9658AF92-8F9E-48D0-AD99-68C5E1621B8B}" type="slidenum">
              <a:rPr lang="cs-CZ"/>
              <a:pPr>
                <a:defRPr/>
              </a:pPr>
              <a:t>‹#›</a:t>
            </a:fld>
            <a:endParaRPr lang="cs-CZ"/>
          </a:p>
        </p:txBody>
      </p:sp>
    </p:spTree>
    <p:extLst>
      <p:ext uri="{BB962C8B-B14F-4D97-AF65-F5344CB8AC3E}">
        <p14:creationId xmlns:p14="http://schemas.microsoft.com/office/powerpoint/2010/main" val="392095458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sz="half" idx="1"/>
          </p:nvPr>
        </p:nvSpPr>
        <p:spPr>
          <a:xfrm>
            <a:off x="609600" y="1600203"/>
            <a:ext cx="5392615"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6189786" y="1600203"/>
            <a:ext cx="5392615"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Rectangle 4"/>
          <p:cNvSpPr>
            <a:spLocks noGrp="1" noChangeArrowheads="1"/>
          </p:cNvSpPr>
          <p:nvPr>
            <p:ph type="dt" sz="half" idx="10"/>
          </p:nvPr>
        </p:nvSpPr>
        <p:spPr>
          <a:ln/>
        </p:spPr>
        <p:txBody>
          <a:bodyPr/>
          <a:lstStyle>
            <a:lvl1pPr>
              <a:defRPr/>
            </a:lvl1pPr>
          </a:lstStyle>
          <a:p>
            <a:pPr>
              <a:defRPr/>
            </a:pPr>
            <a:endParaRPr lang="cs-CZ"/>
          </a:p>
        </p:txBody>
      </p:sp>
      <p:sp>
        <p:nvSpPr>
          <p:cNvPr id="6" name="Rectangle 5"/>
          <p:cNvSpPr>
            <a:spLocks noGrp="1" noChangeArrowheads="1"/>
          </p:cNvSpPr>
          <p:nvPr>
            <p:ph type="ftr" sz="quarter" idx="11"/>
          </p:nvPr>
        </p:nvSpPr>
        <p:spPr>
          <a:ln/>
        </p:spPr>
        <p:txBody>
          <a:bodyPr/>
          <a:lstStyle>
            <a:lvl1pPr>
              <a:defRPr/>
            </a:lvl1pPr>
          </a:lstStyle>
          <a:p>
            <a:pPr>
              <a:defRPr/>
            </a:pPr>
            <a:endParaRPr lang="cs-CZ"/>
          </a:p>
        </p:txBody>
      </p:sp>
      <p:sp>
        <p:nvSpPr>
          <p:cNvPr id="7" name="Rectangle 6"/>
          <p:cNvSpPr>
            <a:spLocks noGrp="1" noChangeArrowheads="1"/>
          </p:cNvSpPr>
          <p:nvPr>
            <p:ph type="sldNum" sz="quarter" idx="12"/>
          </p:nvPr>
        </p:nvSpPr>
        <p:spPr>
          <a:ln/>
        </p:spPr>
        <p:txBody>
          <a:bodyPr/>
          <a:lstStyle>
            <a:lvl1pPr>
              <a:defRPr/>
            </a:lvl1pPr>
          </a:lstStyle>
          <a:p>
            <a:pPr>
              <a:defRPr/>
            </a:pPr>
            <a:fld id="{F6E569A8-5391-4683-B1EF-D81DF2A3ACDA}" type="slidenum">
              <a:rPr lang="cs-CZ"/>
              <a:pPr>
                <a:defRPr/>
              </a:pPr>
              <a:t>‹#›</a:t>
            </a:fld>
            <a:endParaRPr lang="cs-CZ"/>
          </a:p>
        </p:txBody>
      </p:sp>
    </p:spTree>
    <p:extLst>
      <p:ext uri="{BB962C8B-B14F-4D97-AF65-F5344CB8AC3E}">
        <p14:creationId xmlns:p14="http://schemas.microsoft.com/office/powerpoint/2010/main" val="3992676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cs-CZ" smtClean="0"/>
              <a:t>Kliknutím lze upravit styl.</a:t>
            </a:r>
            <a:endParaRPr lang="cs-CZ"/>
          </a:p>
        </p:txBody>
      </p:sp>
      <p:sp>
        <p:nvSpPr>
          <p:cNvPr id="3" name="Zástupný symbol pro text 2"/>
          <p:cNvSpPr>
            <a:spLocks noGrp="1"/>
          </p:cNvSpPr>
          <p:nvPr>
            <p:ph type="body" idx="1"/>
          </p:nvPr>
        </p:nvSpPr>
        <p:spPr>
          <a:xfrm>
            <a:off x="609600" y="1535113"/>
            <a:ext cx="5386754" cy="639762"/>
          </a:xfrm>
        </p:spPr>
        <p:txBody>
          <a:bodyPr anchor="b"/>
          <a:lstStyle>
            <a:lvl1pPr marL="0" indent="0">
              <a:buNone/>
              <a:defRPr sz="2400" b="1"/>
            </a:lvl1pPr>
            <a:lvl2pPr marL="457212" indent="0">
              <a:buNone/>
              <a:defRPr sz="2000" b="1"/>
            </a:lvl2pPr>
            <a:lvl3pPr marL="914423" indent="0">
              <a:buNone/>
              <a:defRPr sz="1800" b="1"/>
            </a:lvl3pPr>
            <a:lvl4pPr marL="1371634" indent="0">
              <a:buNone/>
              <a:defRPr sz="1600" b="1"/>
            </a:lvl4pPr>
            <a:lvl5pPr marL="1828846" indent="0">
              <a:buNone/>
              <a:defRPr sz="1600" b="1"/>
            </a:lvl5pPr>
            <a:lvl6pPr marL="2286057" indent="0">
              <a:buNone/>
              <a:defRPr sz="1600" b="1"/>
            </a:lvl6pPr>
            <a:lvl7pPr marL="2743269" indent="0">
              <a:buNone/>
              <a:defRPr sz="1600" b="1"/>
            </a:lvl7pPr>
            <a:lvl8pPr marL="3200480" indent="0">
              <a:buNone/>
              <a:defRPr sz="1600" b="1"/>
            </a:lvl8pPr>
            <a:lvl9pPr marL="3657691" indent="0">
              <a:buNone/>
              <a:defRPr sz="1600" b="1"/>
            </a:lvl9pPr>
          </a:lstStyle>
          <a:p>
            <a:pPr lvl="0"/>
            <a:r>
              <a:rPr lang="cs-CZ" smtClean="0"/>
              <a:t>Kliknutím lze upravit styly předlohy textu.</a:t>
            </a:r>
          </a:p>
        </p:txBody>
      </p:sp>
      <p:sp>
        <p:nvSpPr>
          <p:cNvPr id="4" name="Zástupný symbol pro obsah 3"/>
          <p:cNvSpPr>
            <a:spLocks noGrp="1"/>
          </p:cNvSpPr>
          <p:nvPr>
            <p:ph sz="half" idx="2"/>
          </p:nvPr>
        </p:nvSpPr>
        <p:spPr>
          <a:xfrm>
            <a:off x="609600" y="2174875"/>
            <a:ext cx="5386754"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text 4"/>
          <p:cNvSpPr>
            <a:spLocks noGrp="1"/>
          </p:cNvSpPr>
          <p:nvPr>
            <p:ph type="body" sz="quarter" idx="3"/>
          </p:nvPr>
        </p:nvSpPr>
        <p:spPr>
          <a:xfrm>
            <a:off x="6193694" y="1535113"/>
            <a:ext cx="5388708" cy="639762"/>
          </a:xfrm>
        </p:spPr>
        <p:txBody>
          <a:bodyPr anchor="b"/>
          <a:lstStyle>
            <a:lvl1pPr marL="0" indent="0">
              <a:buNone/>
              <a:defRPr sz="2400" b="1"/>
            </a:lvl1pPr>
            <a:lvl2pPr marL="457212" indent="0">
              <a:buNone/>
              <a:defRPr sz="2000" b="1"/>
            </a:lvl2pPr>
            <a:lvl3pPr marL="914423" indent="0">
              <a:buNone/>
              <a:defRPr sz="1800" b="1"/>
            </a:lvl3pPr>
            <a:lvl4pPr marL="1371634" indent="0">
              <a:buNone/>
              <a:defRPr sz="1600" b="1"/>
            </a:lvl4pPr>
            <a:lvl5pPr marL="1828846" indent="0">
              <a:buNone/>
              <a:defRPr sz="1600" b="1"/>
            </a:lvl5pPr>
            <a:lvl6pPr marL="2286057" indent="0">
              <a:buNone/>
              <a:defRPr sz="1600" b="1"/>
            </a:lvl6pPr>
            <a:lvl7pPr marL="2743269" indent="0">
              <a:buNone/>
              <a:defRPr sz="1600" b="1"/>
            </a:lvl7pPr>
            <a:lvl8pPr marL="3200480" indent="0">
              <a:buNone/>
              <a:defRPr sz="1600" b="1"/>
            </a:lvl8pPr>
            <a:lvl9pPr marL="3657691" indent="0">
              <a:buNone/>
              <a:defRPr sz="1600" b="1"/>
            </a:lvl9pPr>
          </a:lstStyle>
          <a:p>
            <a:pPr lvl="0"/>
            <a:r>
              <a:rPr lang="cs-CZ" smtClean="0"/>
              <a:t>Kliknutím lze upravit styly předlohy textu.</a:t>
            </a:r>
          </a:p>
        </p:txBody>
      </p:sp>
      <p:sp>
        <p:nvSpPr>
          <p:cNvPr id="6" name="Zástupný symbol pro obsah 5"/>
          <p:cNvSpPr>
            <a:spLocks noGrp="1"/>
          </p:cNvSpPr>
          <p:nvPr>
            <p:ph sz="quarter" idx="4"/>
          </p:nvPr>
        </p:nvSpPr>
        <p:spPr>
          <a:xfrm>
            <a:off x="6193694" y="2174875"/>
            <a:ext cx="538870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7" name="Rectangle 4"/>
          <p:cNvSpPr>
            <a:spLocks noGrp="1" noChangeArrowheads="1"/>
          </p:cNvSpPr>
          <p:nvPr>
            <p:ph type="dt" sz="half" idx="10"/>
          </p:nvPr>
        </p:nvSpPr>
        <p:spPr>
          <a:ln/>
        </p:spPr>
        <p:txBody>
          <a:bodyPr/>
          <a:lstStyle>
            <a:lvl1pPr>
              <a:defRPr/>
            </a:lvl1pPr>
          </a:lstStyle>
          <a:p>
            <a:pPr>
              <a:defRPr/>
            </a:pPr>
            <a:endParaRPr lang="cs-CZ"/>
          </a:p>
        </p:txBody>
      </p:sp>
      <p:sp>
        <p:nvSpPr>
          <p:cNvPr id="8" name="Rectangle 5"/>
          <p:cNvSpPr>
            <a:spLocks noGrp="1" noChangeArrowheads="1"/>
          </p:cNvSpPr>
          <p:nvPr>
            <p:ph type="ftr" sz="quarter" idx="11"/>
          </p:nvPr>
        </p:nvSpPr>
        <p:spPr>
          <a:ln/>
        </p:spPr>
        <p:txBody>
          <a:bodyPr/>
          <a:lstStyle>
            <a:lvl1pPr>
              <a:defRPr/>
            </a:lvl1pPr>
          </a:lstStyle>
          <a:p>
            <a:pPr>
              <a:defRPr/>
            </a:pPr>
            <a:endParaRPr lang="cs-CZ"/>
          </a:p>
        </p:txBody>
      </p:sp>
      <p:sp>
        <p:nvSpPr>
          <p:cNvPr id="9" name="Rectangle 6"/>
          <p:cNvSpPr>
            <a:spLocks noGrp="1" noChangeArrowheads="1"/>
          </p:cNvSpPr>
          <p:nvPr>
            <p:ph type="sldNum" sz="quarter" idx="12"/>
          </p:nvPr>
        </p:nvSpPr>
        <p:spPr>
          <a:ln/>
        </p:spPr>
        <p:txBody>
          <a:bodyPr/>
          <a:lstStyle>
            <a:lvl1pPr>
              <a:defRPr/>
            </a:lvl1pPr>
          </a:lstStyle>
          <a:p>
            <a:pPr>
              <a:defRPr/>
            </a:pPr>
            <a:fld id="{C3F44640-24A8-4D66-AF4F-4F3E4102A21B}" type="slidenum">
              <a:rPr lang="cs-CZ"/>
              <a:pPr>
                <a:defRPr/>
              </a:pPr>
              <a:t>‹#›</a:t>
            </a:fld>
            <a:endParaRPr lang="cs-CZ"/>
          </a:p>
        </p:txBody>
      </p:sp>
    </p:spTree>
    <p:extLst>
      <p:ext uri="{BB962C8B-B14F-4D97-AF65-F5344CB8AC3E}">
        <p14:creationId xmlns:p14="http://schemas.microsoft.com/office/powerpoint/2010/main" val="156716898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Rectangle 4"/>
          <p:cNvSpPr>
            <a:spLocks noGrp="1" noChangeArrowheads="1"/>
          </p:cNvSpPr>
          <p:nvPr>
            <p:ph type="dt" sz="half" idx="10"/>
          </p:nvPr>
        </p:nvSpPr>
        <p:spPr>
          <a:ln/>
        </p:spPr>
        <p:txBody>
          <a:bodyPr/>
          <a:lstStyle>
            <a:lvl1pPr>
              <a:defRPr/>
            </a:lvl1pPr>
          </a:lstStyle>
          <a:p>
            <a:pPr>
              <a:defRPr/>
            </a:pPr>
            <a:endParaRPr lang="cs-CZ"/>
          </a:p>
        </p:txBody>
      </p:sp>
      <p:sp>
        <p:nvSpPr>
          <p:cNvPr id="4" name="Rectangle 5"/>
          <p:cNvSpPr>
            <a:spLocks noGrp="1" noChangeArrowheads="1"/>
          </p:cNvSpPr>
          <p:nvPr>
            <p:ph type="ftr" sz="quarter" idx="11"/>
          </p:nvPr>
        </p:nvSpPr>
        <p:spPr>
          <a:ln/>
        </p:spPr>
        <p:txBody>
          <a:bodyPr/>
          <a:lstStyle>
            <a:lvl1pPr>
              <a:defRPr/>
            </a:lvl1pPr>
          </a:lstStyle>
          <a:p>
            <a:pPr>
              <a:defRPr/>
            </a:pPr>
            <a:endParaRPr lang="cs-CZ"/>
          </a:p>
        </p:txBody>
      </p:sp>
      <p:sp>
        <p:nvSpPr>
          <p:cNvPr id="5" name="Rectangle 6"/>
          <p:cNvSpPr>
            <a:spLocks noGrp="1" noChangeArrowheads="1"/>
          </p:cNvSpPr>
          <p:nvPr>
            <p:ph type="sldNum" sz="quarter" idx="12"/>
          </p:nvPr>
        </p:nvSpPr>
        <p:spPr>
          <a:ln/>
        </p:spPr>
        <p:txBody>
          <a:bodyPr/>
          <a:lstStyle>
            <a:lvl1pPr>
              <a:defRPr/>
            </a:lvl1pPr>
          </a:lstStyle>
          <a:p>
            <a:pPr>
              <a:defRPr/>
            </a:pPr>
            <a:fld id="{232B0979-7F9F-4668-802A-748F0E98A6FF}" type="slidenum">
              <a:rPr lang="cs-CZ"/>
              <a:pPr>
                <a:defRPr/>
              </a:pPr>
              <a:t>‹#›</a:t>
            </a:fld>
            <a:endParaRPr lang="cs-CZ"/>
          </a:p>
        </p:txBody>
      </p:sp>
    </p:spTree>
    <p:extLst>
      <p:ext uri="{BB962C8B-B14F-4D97-AF65-F5344CB8AC3E}">
        <p14:creationId xmlns:p14="http://schemas.microsoft.com/office/powerpoint/2010/main" val="19334897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sz="half" idx="1"/>
          </p:nvPr>
        </p:nvSpPr>
        <p:spPr>
          <a:xfrm>
            <a:off x="1312986" y="1981200"/>
            <a:ext cx="4689231"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6189786" y="1981200"/>
            <a:ext cx="4689231"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Rectangle 2"/>
          <p:cNvSpPr>
            <a:spLocks noGrp="1" noChangeArrowheads="1"/>
          </p:cNvSpPr>
          <p:nvPr>
            <p:ph type="dt" sz="half" idx="10"/>
          </p:nvPr>
        </p:nvSpPr>
        <p:spPr>
          <a:ln/>
        </p:spPr>
        <p:txBody>
          <a:bodyPr/>
          <a:lstStyle>
            <a:lvl1pPr>
              <a:defRPr/>
            </a:lvl1pPr>
          </a:lstStyle>
          <a:p>
            <a:pPr>
              <a:defRPr/>
            </a:pPr>
            <a:endParaRPr lang="cs-CZ"/>
          </a:p>
        </p:txBody>
      </p:sp>
      <p:sp>
        <p:nvSpPr>
          <p:cNvPr id="6" name="Rectangle 3"/>
          <p:cNvSpPr>
            <a:spLocks noGrp="1" noChangeArrowheads="1"/>
          </p:cNvSpPr>
          <p:nvPr>
            <p:ph type="ftr" sz="quarter" idx="11"/>
          </p:nvPr>
        </p:nvSpPr>
        <p:spPr>
          <a:ln/>
        </p:spPr>
        <p:txBody>
          <a:bodyPr/>
          <a:lstStyle>
            <a:lvl1pPr>
              <a:defRPr/>
            </a:lvl1pPr>
          </a:lstStyle>
          <a:p>
            <a:pPr>
              <a:defRPr/>
            </a:pPr>
            <a:endParaRPr lang="cs-CZ"/>
          </a:p>
        </p:txBody>
      </p:sp>
      <p:sp>
        <p:nvSpPr>
          <p:cNvPr id="7" name="Rectangle 4"/>
          <p:cNvSpPr>
            <a:spLocks noGrp="1" noChangeArrowheads="1"/>
          </p:cNvSpPr>
          <p:nvPr>
            <p:ph type="sldNum" sz="quarter" idx="12"/>
          </p:nvPr>
        </p:nvSpPr>
        <p:spPr>
          <a:ln/>
        </p:spPr>
        <p:txBody>
          <a:bodyPr/>
          <a:lstStyle>
            <a:lvl1pPr>
              <a:defRPr/>
            </a:lvl1pPr>
          </a:lstStyle>
          <a:p>
            <a:pPr>
              <a:defRPr/>
            </a:pPr>
            <a:fld id="{A647D537-3109-484E-A5D9-9220AACE379D}" type="slidenum">
              <a:rPr lang="cs-CZ"/>
              <a:pPr>
                <a:defRPr/>
              </a:pPr>
              <a:t>‹#›</a:t>
            </a:fld>
            <a:endParaRPr lang="cs-CZ"/>
          </a:p>
        </p:txBody>
      </p:sp>
    </p:spTree>
    <p:extLst>
      <p:ext uri="{BB962C8B-B14F-4D97-AF65-F5344CB8AC3E}">
        <p14:creationId xmlns:p14="http://schemas.microsoft.com/office/powerpoint/2010/main" val="97410164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cs-CZ"/>
          </a:p>
        </p:txBody>
      </p:sp>
      <p:sp>
        <p:nvSpPr>
          <p:cNvPr id="3" name="Rectangle 5"/>
          <p:cNvSpPr>
            <a:spLocks noGrp="1" noChangeArrowheads="1"/>
          </p:cNvSpPr>
          <p:nvPr>
            <p:ph type="ftr" sz="quarter" idx="11"/>
          </p:nvPr>
        </p:nvSpPr>
        <p:spPr>
          <a:ln/>
        </p:spPr>
        <p:txBody>
          <a:bodyPr/>
          <a:lstStyle>
            <a:lvl1pPr>
              <a:defRPr/>
            </a:lvl1pPr>
          </a:lstStyle>
          <a:p>
            <a:pPr>
              <a:defRPr/>
            </a:pPr>
            <a:endParaRPr lang="cs-CZ"/>
          </a:p>
        </p:txBody>
      </p:sp>
      <p:sp>
        <p:nvSpPr>
          <p:cNvPr id="4" name="Rectangle 6"/>
          <p:cNvSpPr>
            <a:spLocks noGrp="1" noChangeArrowheads="1"/>
          </p:cNvSpPr>
          <p:nvPr>
            <p:ph type="sldNum" sz="quarter" idx="12"/>
          </p:nvPr>
        </p:nvSpPr>
        <p:spPr>
          <a:ln/>
        </p:spPr>
        <p:txBody>
          <a:bodyPr/>
          <a:lstStyle>
            <a:lvl1pPr>
              <a:defRPr/>
            </a:lvl1pPr>
          </a:lstStyle>
          <a:p>
            <a:pPr>
              <a:defRPr/>
            </a:pPr>
            <a:fld id="{C5FF5D6E-9E9A-445E-8303-1C8AFA7B354D}" type="slidenum">
              <a:rPr lang="cs-CZ"/>
              <a:pPr>
                <a:defRPr/>
              </a:pPr>
              <a:t>‹#›</a:t>
            </a:fld>
            <a:endParaRPr lang="cs-CZ"/>
          </a:p>
        </p:txBody>
      </p:sp>
    </p:spTree>
    <p:extLst>
      <p:ext uri="{BB962C8B-B14F-4D97-AF65-F5344CB8AC3E}">
        <p14:creationId xmlns:p14="http://schemas.microsoft.com/office/powerpoint/2010/main" val="78530867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609601" y="273050"/>
            <a:ext cx="4011247" cy="1162050"/>
          </a:xfrm>
        </p:spPr>
        <p:txBody>
          <a:bodyPr anchor="b"/>
          <a:lstStyle>
            <a:lvl1pPr algn="l">
              <a:defRPr sz="2000" b="1"/>
            </a:lvl1pPr>
          </a:lstStyle>
          <a:p>
            <a:r>
              <a:rPr lang="cs-CZ" smtClean="0"/>
              <a:t>Kliknutím lze upravit styl.</a:t>
            </a:r>
            <a:endParaRPr lang="cs-CZ"/>
          </a:p>
        </p:txBody>
      </p:sp>
      <p:sp>
        <p:nvSpPr>
          <p:cNvPr id="3" name="Zástupný symbol pro obsah 2"/>
          <p:cNvSpPr>
            <a:spLocks noGrp="1"/>
          </p:cNvSpPr>
          <p:nvPr>
            <p:ph idx="1"/>
          </p:nvPr>
        </p:nvSpPr>
        <p:spPr>
          <a:xfrm>
            <a:off x="4767386" y="273053"/>
            <a:ext cx="6815015"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text 3"/>
          <p:cNvSpPr>
            <a:spLocks noGrp="1"/>
          </p:cNvSpPr>
          <p:nvPr>
            <p:ph type="body" sz="half" idx="2"/>
          </p:nvPr>
        </p:nvSpPr>
        <p:spPr>
          <a:xfrm>
            <a:off x="609601" y="1435103"/>
            <a:ext cx="4011247" cy="4691063"/>
          </a:xfrm>
        </p:spPr>
        <p:txBody>
          <a:bodyPr/>
          <a:lstStyle>
            <a:lvl1pPr marL="0" indent="0">
              <a:buNone/>
              <a:defRPr sz="1400"/>
            </a:lvl1pPr>
            <a:lvl2pPr marL="457212" indent="0">
              <a:buNone/>
              <a:defRPr sz="1200"/>
            </a:lvl2pPr>
            <a:lvl3pPr marL="914423" indent="0">
              <a:buNone/>
              <a:defRPr sz="1000"/>
            </a:lvl3pPr>
            <a:lvl4pPr marL="1371634" indent="0">
              <a:buNone/>
              <a:defRPr sz="900"/>
            </a:lvl4pPr>
            <a:lvl5pPr marL="1828846" indent="0">
              <a:buNone/>
              <a:defRPr sz="900"/>
            </a:lvl5pPr>
            <a:lvl6pPr marL="2286057" indent="0">
              <a:buNone/>
              <a:defRPr sz="900"/>
            </a:lvl6pPr>
            <a:lvl7pPr marL="2743269" indent="0">
              <a:buNone/>
              <a:defRPr sz="900"/>
            </a:lvl7pPr>
            <a:lvl8pPr marL="3200480" indent="0">
              <a:buNone/>
              <a:defRPr sz="900"/>
            </a:lvl8pPr>
            <a:lvl9pPr marL="3657691" indent="0">
              <a:buNone/>
              <a:defRPr sz="900"/>
            </a:lvl9pPr>
          </a:lstStyle>
          <a:p>
            <a:pPr lvl="0"/>
            <a:r>
              <a:rPr lang="cs-CZ" smtClean="0"/>
              <a:t>Kliknutím lze upravit styly předlohy textu.</a:t>
            </a:r>
          </a:p>
        </p:txBody>
      </p:sp>
      <p:sp>
        <p:nvSpPr>
          <p:cNvPr id="5" name="Rectangle 4"/>
          <p:cNvSpPr>
            <a:spLocks noGrp="1" noChangeArrowheads="1"/>
          </p:cNvSpPr>
          <p:nvPr>
            <p:ph type="dt" sz="half" idx="10"/>
          </p:nvPr>
        </p:nvSpPr>
        <p:spPr>
          <a:ln/>
        </p:spPr>
        <p:txBody>
          <a:bodyPr/>
          <a:lstStyle>
            <a:lvl1pPr>
              <a:defRPr/>
            </a:lvl1pPr>
          </a:lstStyle>
          <a:p>
            <a:pPr>
              <a:defRPr/>
            </a:pPr>
            <a:endParaRPr lang="cs-CZ"/>
          </a:p>
        </p:txBody>
      </p:sp>
      <p:sp>
        <p:nvSpPr>
          <p:cNvPr id="6" name="Rectangle 5"/>
          <p:cNvSpPr>
            <a:spLocks noGrp="1" noChangeArrowheads="1"/>
          </p:cNvSpPr>
          <p:nvPr>
            <p:ph type="ftr" sz="quarter" idx="11"/>
          </p:nvPr>
        </p:nvSpPr>
        <p:spPr>
          <a:ln/>
        </p:spPr>
        <p:txBody>
          <a:bodyPr/>
          <a:lstStyle>
            <a:lvl1pPr>
              <a:defRPr/>
            </a:lvl1pPr>
          </a:lstStyle>
          <a:p>
            <a:pPr>
              <a:defRPr/>
            </a:pPr>
            <a:endParaRPr lang="cs-CZ"/>
          </a:p>
        </p:txBody>
      </p:sp>
      <p:sp>
        <p:nvSpPr>
          <p:cNvPr id="7" name="Rectangle 6"/>
          <p:cNvSpPr>
            <a:spLocks noGrp="1" noChangeArrowheads="1"/>
          </p:cNvSpPr>
          <p:nvPr>
            <p:ph type="sldNum" sz="quarter" idx="12"/>
          </p:nvPr>
        </p:nvSpPr>
        <p:spPr>
          <a:ln/>
        </p:spPr>
        <p:txBody>
          <a:bodyPr/>
          <a:lstStyle>
            <a:lvl1pPr>
              <a:defRPr/>
            </a:lvl1pPr>
          </a:lstStyle>
          <a:p>
            <a:pPr>
              <a:defRPr/>
            </a:pPr>
            <a:fld id="{D1971ECD-FE09-4A4C-B2E1-434B377B8A8D}" type="slidenum">
              <a:rPr lang="cs-CZ"/>
              <a:pPr>
                <a:defRPr/>
              </a:pPr>
              <a:t>‹#›</a:t>
            </a:fld>
            <a:endParaRPr lang="cs-CZ"/>
          </a:p>
        </p:txBody>
      </p:sp>
    </p:spTree>
    <p:extLst>
      <p:ext uri="{BB962C8B-B14F-4D97-AF65-F5344CB8AC3E}">
        <p14:creationId xmlns:p14="http://schemas.microsoft.com/office/powerpoint/2010/main" val="15493777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2389554" y="4800600"/>
            <a:ext cx="7315200" cy="566738"/>
          </a:xfrm>
        </p:spPr>
        <p:txBody>
          <a:bodyPr anchor="b"/>
          <a:lstStyle>
            <a:lvl1pPr algn="l">
              <a:defRPr sz="2000" b="1"/>
            </a:lvl1pPr>
          </a:lstStyle>
          <a:p>
            <a:r>
              <a:rPr lang="cs-CZ" smtClean="0"/>
              <a:t>Kliknutím lze upravit styl.</a:t>
            </a:r>
            <a:endParaRPr lang="cs-CZ"/>
          </a:p>
        </p:txBody>
      </p:sp>
      <p:sp>
        <p:nvSpPr>
          <p:cNvPr id="3" name="Zástupný symbol pro obrázek 2"/>
          <p:cNvSpPr>
            <a:spLocks noGrp="1"/>
          </p:cNvSpPr>
          <p:nvPr>
            <p:ph type="pic" idx="1"/>
          </p:nvPr>
        </p:nvSpPr>
        <p:spPr>
          <a:xfrm>
            <a:off x="2389554" y="612775"/>
            <a:ext cx="7315200" cy="4114800"/>
          </a:xfrm>
        </p:spPr>
        <p:txBody>
          <a:bodyPr/>
          <a:lstStyle>
            <a:lvl1pPr marL="0" indent="0">
              <a:buNone/>
              <a:defRPr sz="3200"/>
            </a:lvl1pPr>
            <a:lvl2pPr marL="457212" indent="0">
              <a:buNone/>
              <a:defRPr sz="2800"/>
            </a:lvl2pPr>
            <a:lvl3pPr marL="914423" indent="0">
              <a:buNone/>
              <a:defRPr sz="2400"/>
            </a:lvl3pPr>
            <a:lvl4pPr marL="1371634" indent="0">
              <a:buNone/>
              <a:defRPr sz="2000"/>
            </a:lvl4pPr>
            <a:lvl5pPr marL="1828846" indent="0">
              <a:buNone/>
              <a:defRPr sz="2000"/>
            </a:lvl5pPr>
            <a:lvl6pPr marL="2286057" indent="0">
              <a:buNone/>
              <a:defRPr sz="2000"/>
            </a:lvl6pPr>
            <a:lvl7pPr marL="2743269" indent="0">
              <a:buNone/>
              <a:defRPr sz="2000"/>
            </a:lvl7pPr>
            <a:lvl8pPr marL="3200480" indent="0">
              <a:buNone/>
              <a:defRPr sz="2000"/>
            </a:lvl8pPr>
            <a:lvl9pPr marL="3657691" indent="0">
              <a:buNone/>
              <a:defRPr sz="2000"/>
            </a:lvl9pPr>
          </a:lstStyle>
          <a:p>
            <a:pPr lvl="0"/>
            <a:endParaRPr lang="cs-CZ" noProof="0" smtClean="0"/>
          </a:p>
        </p:txBody>
      </p:sp>
      <p:sp>
        <p:nvSpPr>
          <p:cNvPr id="4" name="Zástupný symbol pro text 3"/>
          <p:cNvSpPr>
            <a:spLocks noGrp="1"/>
          </p:cNvSpPr>
          <p:nvPr>
            <p:ph type="body" sz="half" idx="2"/>
          </p:nvPr>
        </p:nvSpPr>
        <p:spPr>
          <a:xfrm>
            <a:off x="2389554" y="5367338"/>
            <a:ext cx="7315200" cy="804862"/>
          </a:xfrm>
        </p:spPr>
        <p:txBody>
          <a:bodyPr/>
          <a:lstStyle>
            <a:lvl1pPr marL="0" indent="0">
              <a:buNone/>
              <a:defRPr sz="1400"/>
            </a:lvl1pPr>
            <a:lvl2pPr marL="457212" indent="0">
              <a:buNone/>
              <a:defRPr sz="1200"/>
            </a:lvl2pPr>
            <a:lvl3pPr marL="914423" indent="0">
              <a:buNone/>
              <a:defRPr sz="1000"/>
            </a:lvl3pPr>
            <a:lvl4pPr marL="1371634" indent="0">
              <a:buNone/>
              <a:defRPr sz="900"/>
            </a:lvl4pPr>
            <a:lvl5pPr marL="1828846" indent="0">
              <a:buNone/>
              <a:defRPr sz="900"/>
            </a:lvl5pPr>
            <a:lvl6pPr marL="2286057" indent="0">
              <a:buNone/>
              <a:defRPr sz="900"/>
            </a:lvl6pPr>
            <a:lvl7pPr marL="2743269" indent="0">
              <a:buNone/>
              <a:defRPr sz="900"/>
            </a:lvl7pPr>
            <a:lvl8pPr marL="3200480" indent="0">
              <a:buNone/>
              <a:defRPr sz="900"/>
            </a:lvl8pPr>
            <a:lvl9pPr marL="3657691" indent="0">
              <a:buNone/>
              <a:defRPr sz="900"/>
            </a:lvl9pPr>
          </a:lstStyle>
          <a:p>
            <a:pPr lvl="0"/>
            <a:r>
              <a:rPr lang="cs-CZ" smtClean="0"/>
              <a:t>Kliknutím lze upravit styly předlohy textu.</a:t>
            </a:r>
          </a:p>
        </p:txBody>
      </p:sp>
      <p:sp>
        <p:nvSpPr>
          <p:cNvPr id="5" name="Rectangle 4"/>
          <p:cNvSpPr>
            <a:spLocks noGrp="1" noChangeArrowheads="1"/>
          </p:cNvSpPr>
          <p:nvPr>
            <p:ph type="dt" sz="half" idx="10"/>
          </p:nvPr>
        </p:nvSpPr>
        <p:spPr>
          <a:ln/>
        </p:spPr>
        <p:txBody>
          <a:bodyPr/>
          <a:lstStyle>
            <a:lvl1pPr>
              <a:defRPr/>
            </a:lvl1pPr>
          </a:lstStyle>
          <a:p>
            <a:pPr>
              <a:defRPr/>
            </a:pPr>
            <a:endParaRPr lang="cs-CZ"/>
          </a:p>
        </p:txBody>
      </p:sp>
      <p:sp>
        <p:nvSpPr>
          <p:cNvPr id="6" name="Rectangle 5"/>
          <p:cNvSpPr>
            <a:spLocks noGrp="1" noChangeArrowheads="1"/>
          </p:cNvSpPr>
          <p:nvPr>
            <p:ph type="ftr" sz="quarter" idx="11"/>
          </p:nvPr>
        </p:nvSpPr>
        <p:spPr>
          <a:ln/>
        </p:spPr>
        <p:txBody>
          <a:bodyPr/>
          <a:lstStyle>
            <a:lvl1pPr>
              <a:defRPr/>
            </a:lvl1pPr>
          </a:lstStyle>
          <a:p>
            <a:pPr>
              <a:defRPr/>
            </a:pPr>
            <a:endParaRPr lang="cs-CZ"/>
          </a:p>
        </p:txBody>
      </p:sp>
      <p:sp>
        <p:nvSpPr>
          <p:cNvPr id="7" name="Rectangle 6"/>
          <p:cNvSpPr>
            <a:spLocks noGrp="1" noChangeArrowheads="1"/>
          </p:cNvSpPr>
          <p:nvPr>
            <p:ph type="sldNum" sz="quarter" idx="12"/>
          </p:nvPr>
        </p:nvSpPr>
        <p:spPr>
          <a:ln/>
        </p:spPr>
        <p:txBody>
          <a:bodyPr/>
          <a:lstStyle>
            <a:lvl1pPr>
              <a:defRPr/>
            </a:lvl1pPr>
          </a:lstStyle>
          <a:p>
            <a:pPr>
              <a:defRPr/>
            </a:pPr>
            <a:fld id="{80E541DC-E9C9-4981-B525-3D18F957C1D0}" type="slidenum">
              <a:rPr lang="cs-CZ"/>
              <a:pPr>
                <a:defRPr/>
              </a:pPr>
              <a:t>‹#›</a:t>
            </a:fld>
            <a:endParaRPr lang="cs-CZ"/>
          </a:p>
        </p:txBody>
      </p:sp>
    </p:spTree>
    <p:extLst>
      <p:ext uri="{BB962C8B-B14F-4D97-AF65-F5344CB8AC3E}">
        <p14:creationId xmlns:p14="http://schemas.microsoft.com/office/powerpoint/2010/main" val="322353506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svislý text 2"/>
          <p:cNvSpPr>
            <a:spLocks noGrp="1"/>
          </p:cNvSpPr>
          <p:nvPr>
            <p:ph type="body" orient="vert" idx="1"/>
          </p:nvPr>
        </p:nvSpPr>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4"/>
          <p:cNvSpPr>
            <a:spLocks noGrp="1" noChangeArrowheads="1"/>
          </p:cNvSpPr>
          <p:nvPr>
            <p:ph type="dt" sz="half" idx="10"/>
          </p:nvPr>
        </p:nvSpPr>
        <p:spPr>
          <a:ln/>
        </p:spPr>
        <p:txBody>
          <a:bodyPr/>
          <a:lstStyle>
            <a:lvl1pPr>
              <a:defRPr/>
            </a:lvl1pPr>
          </a:lstStyle>
          <a:p>
            <a:pPr>
              <a:defRPr/>
            </a:pPr>
            <a:endParaRPr lang="cs-CZ"/>
          </a:p>
        </p:txBody>
      </p:sp>
      <p:sp>
        <p:nvSpPr>
          <p:cNvPr id="5" name="Rectangle 5"/>
          <p:cNvSpPr>
            <a:spLocks noGrp="1" noChangeArrowheads="1"/>
          </p:cNvSpPr>
          <p:nvPr>
            <p:ph type="ftr" sz="quarter" idx="11"/>
          </p:nvPr>
        </p:nvSpPr>
        <p:spPr>
          <a:ln/>
        </p:spPr>
        <p:txBody>
          <a:bodyPr/>
          <a:lstStyle>
            <a:lvl1pPr>
              <a:defRPr/>
            </a:lvl1pPr>
          </a:lstStyle>
          <a:p>
            <a:pPr>
              <a:defRPr/>
            </a:pPr>
            <a:endParaRPr lang="cs-CZ"/>
          </a:p>
        </p:txBody>
      </p:sp>
      <p:sp>
        <p:nvSpPr>
          <p:cNvPr id="6" name="Rectangle 6"/>
          <p:cNvSpPr>
            <a:spLocks noGrp="1" noChangeArrowheads="1"/>
          </p:cNvSpPr>
          <p:nvPr>
            <p:ph type="sldNum" sz="quarter" idx="12"/>
          </p:nvPr>
        </p:nvSpPr>
        <p:spPr>
          <a:ln/>
        </p:spPr>
        <p:txBody>
          <a:bodyPr/>
          <a:lstStyle>
            <a:lvl1pPr>
              <a:defRPr/>
            </a:lvl1pPr>
          </a:lstStyle>
          <a:p>
            <a:pPr>
              <a:defRPr/>
            </a:pPr>
            <a:fld id="{6A35971C-68C8-4F8F-823D-4143045B05FC}" type="slidenum">
              <a:rPr lang="cs-CZ"/>
              <a:pPr>
                <a:defRPr/>
              </a:pPr>
              <a:t>‹#›</a:t>
            </a:fld>
            <a:endParaRPr lang="cs-CZ"/>
          </a:p>
        </p:txBody>
      </p:sp>
    </p:spTree>
    <p:extLst>
      <p:ext uri="{BB962C8B-B14F-4D97-AF65-F5344CB8AC3E}">
        <p14:creationId xmlns:p14="http://schemas.microsoft.com/office/powerpoint/2010/main" val="10687018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8839200" y="274641"/>
            <a:ext cx="2743200" cy="5851525"/>
          </a:xfrm>
        </p:spPr>
        <p:txBody>
          <a:bodyPr vert="eaVert"/>
          <a:lstStyle/>
          <a:p>
            <a:r>
              <a:rPr lang="cs-CZ" smtClean="0"/>
              <a:t>Kliknutím lze upravit styl.</a:t>
            </a:r>
            <a:endParaRPr lang="cs-CZ"/>
          </a:p>
        </p:txBody>
      </p:sp>
      <p:sp>
        <p:nvSpPr>
          <p:cNvPr id="3" name="Zástupný symbol pro svislý text 2"/>
          <p:cNvSpPr>
            <a:spLocks noGrp="1"/>
          </p:cNvSpPr>
          <p:nvPr>
            <p:ph type="body" orient="vert" idx="1"/>
          </p:nvPr>
        </p:nvSpPr>
        <p:spPr>
          <a:xfrm>
            <a:off x="609601" y="274641"/>
            <a:ext cx="8042031" cy="5851525"/>
          </a:xfrm>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4"/>
          <p:cNvSpPr>
            <a:spLocks noGrp="1" noChangeArrowheads="1"/>
          </p:cNvSpPr>
          <p:nvPr>
            <p:ph type="dt" sz="half" idx="10"/>
          </p:nvPr>
        </p:nvSpPr>
        <p:spPr>
          <a:ln/>
        </p:spPr>
        <p:txBody>
          <a:bodyPr/>
          <a:lstStyle>
            <a:lvl1pPr>
              <a:defRPr/>
            </a:lvl1pPr>
          </a:lstStyle>
          <a:p>
            <a:pPr>
              <a:defRPr/>
            </a:pPr>
            <a:endParaRPr lang="cs-CZ"/>
          </a:p>
        </p:txBody>
      </p:sp>
      <p:sp>
        <p:nvSpPr>
          <p:cNvPr id="5" name="Rectangle 5"/>
          <p:cNvSpPr>
            <a:spLocks noGrp="1" noChangeArrowheads="1"/>
          </p:cNvSpPr>
          <p:nvPr>
            <p:ph type="ftr" sz="quarter" idx="11"/>
          </p:nvPr>
        </p:nvSpPr>
        <p:spPr>
          <a:ln/>
        </p:spPr>
        <p:txBody>
          <a:bodyPr/>
          <a:lstStyle>
            <a:lvl1pPr>
              <a:defRPr/>
            </a:lvl1pPr>
          </a:lstStyle>
          <a:p>
            <a:pPr>
              <a:defRPr/>
            </a:pPr>
            <a:endParaRPr lang="cs-CZ"/>
          </a:p>
        </p:txBody>
      </p:sp>
      <p:sp>
        <p:nvSpPr>
          <p:cNvPr id="6" name="Rectangle 6"/>
          <p:cNvSpPr>
            <a:spLocks noGrp="1" noChangeArrowheads="1"/>
          </p:cNvSpPr>
          <p:nvPr>
            <p:ph type="sldNum" sz="quarter" idx="12"/>
          </p:nvPr>
        </p:nvSpPr>
        <p:spPr>
          <a:ln/>
        </p:spPr>
        <p:txBody>
          <a:bodyPr/>
          <a:lstStyle>
            <a:lvl1pPr>
              <a:defRPr/>
            </a:lvl1pPr>
          </a:lstStyle>
          <a:p>
            <a:pPr>
              <a:defRPr/>
            </a:pPr>
            <a:fld id="{0D8FF2EF-C38E-4273-AF69-86D664032E8A}" type="slidenum">
              <a:rPr lang="cs-CZ"/>
              <a:pPr>
                <a:defRPr/>
              </a:pPr>
              <a:t>‹#›</a:t>
            </a:fld>
            <a:endParaRPr lang="cs-CZ"/>
          </a:p>
        </p:txBody>
      </p:sp>
    </p:spTree>
    <p:extLst>
      <p:ext uri="{BB962C8B-B14F-4D97-AF65-F5344CB8AC3E}">
        <p14:creationId xmlns:p14="http://schemas.microsoft.com/office/powerpoint/2010/main" val="304230214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914400" y="2130428"/>
            <a:ext cx="10363200" cy="1470025"/>
          </a:xfrm>
        </p:spPr>
        <p:txBody>
          <a:bodyPr/>
          <a:lstStyle/>
          <a:p>
            <a:r>
              <a:rPr lang="cs-CZ" smtClean="0"/>
              <a:t>Kliknutím lze upravit styl.</a:t>
            </a:r>
            <a:endParaRPr lang="cs-CZ"/>
          </a:p>
        </p:txBody>
      </p:sp>
      <p:sp>
        <p:nvSpPr>
          <p:cNvPr id="3" name="Podnadpis 2"/>
          <p:cNvSpPr>
            <a:spLocks noGrp="1"/>
          </p:cNvSpPr>
          <p:nvPr>
            <p:ph type="subTitle" idx="1"/>
          </p:nvPr>
        </p:nvSpPr>
        <p:spPr>
          <a:xfrm>
            <a:off x="1828800" y="3886200"/>
            <a:ext cx="8534400" cy="1752600"/>
          </a:xfrm>
        </p:spPr>
        <p:txBody>
          <a:bodyPr/>
          <a:lstStyle>
            <a:lvl1pPr marL="0" indent="0" algn="ctr">
              <a:buNone/>
              <a:defRPr/>
            </a:lvl1pPr>
            <a:lvl2pPr marL="457212" indent="0" algn="ctr">
              <a:buNone/>
              <a:defRPr/>
            </a:lvl2pPr>
            <a:lvl3pPr marL="914423" indent="0" algn="ctr">
              <a:buNone/>
              <a:defRPr/>
            </a:lvl3pPr>
            <a:lvl4pPr marL="1371634" indent="0" algn="ctr">
              <a:buNone/>
              <a:defRPr/>
            </a:lvl4pPr>
            <a:lvl5pPr marL="1828846" indent="0" algn="ctr">
              <a:buNone/>
              <a:defRPr/>
            </a:lvl5pPr>
            <a:lvl6pPr marL="2286057" indent="0" algn="ctr">
              <a:buNone/>
              <a:defRPr/>
            </a:lvl6pPr>
            <a:lvl7pPr marL="2743269" indent="0" algn="ctr">
              <a:buNone/>
              <a:defRPr/>
            </a:lvl7pPr>
            <a:lvl8pPr marL="3200480" indent="0" algn="ctr">
              <a:buNone/>
              <a:defRPr/>
            </a:lvl8pPr>
            <a:lvl9pPr marL="3657691" indent="0" algn="ctr">
              <a:buNone/>
              <a:defRPr/>
            </a:lvl9pPr>
          </a:lstStyle>
          <a:p>
            <a:r>
              <a:rPr lang="cs-CZ" smtClean="0"/>
              <a:t>Kliknutím lze upravit styl předlohy.</a:t>
            </a:r>
            <a:endParaRPr lang="cs-CZ"/>
          </a:p>
        </p:txBody>
      </p:sp>
      <p:sp>
        <p:nvSpPr>
          <p:cNvPr id="4" name="Rectangle 2"/>
          <p:cNvSpPr>
            <a:spLocks noGrp="1" noChangeArrowheads="1"/>
          </p:cNvSpPr>
          <p:nvPr>
            <p:ph type="dt" sz="half" idx="10"/>
          </p:nvPr>
        </p:nvSpPr>
        <p:spPr>
          <a:ln/>
        </p:spPr>
        <p:txBody>
          <a:bodyPr/>
          <a:lstStyle>
            <a:lvl1pPr>
              <a:defRPr/>
            </a:lvl1pPr>
          </a:lstStyle>
          <a:p>
            <a:pPr>
              <a:defRPr/>
            </a:pPr>
            <a:endParaRPr lang="cs-CZ"/>
          </a:p>
        </p:txBody>
      </p:sp>
      <p:sp>
        <p:nvSpPr>
          <p:cNvPr id="5" name="Rectangle 3"/>
          <p:cNvSpPr>
            <a:spLocks noGrp="1" noChangeArrowheads="1"/>
          </p:cNvSpPr>
          <p:nvPr>
            <p:ph type="ftr" sz="quarter" idx="11"/>
          </p:nvPr>
        </p:nvSpPr>
        <p:spPr>
          <a:ln/>
        </p:spPr>
        <p:txBody>
          <a:bodyPr/>
          <a:lstStyle>
            <a:lvl1pPr>
              <a:defRPr/>
            </a:lvl1pPr>
          </a:lstStyle>
          <a:p>
            <a:pPr>
              <a:defRPr/>
            </a:pPr>
            <a:endParaRPr lang="cs-CZ"/>
          </a:p>
        </p:txBody>
      </p:sp>
      <p:sp>
        <p:nvSpPr>
          <p:cNvPr id="6" name="Rectangle 4"/>
          <p:cNvSpPr>
            <a:spLocks noGrp="1" noChangeArrowheads="1"/>
          </p:cNvSpPr>
          <p:nvPr>
            <p:ph type="sldNum" sz="quarter" idx="12"/>
          </p:nvPr>
        </p:nvSpPr>
        <p:spPr>
          <a:ln/>
        </p:spPr>
        <p:txBody>
          <a:bodyPr/>
          <a:lstStyle>
            <a:lvl1pPr>
              <a:defRPr/>
            </a:lvl1pPr>
          </a:lstStyle>
          <a:p>
            <a:pPr>
              <a:defRPr/>
            </a:pPr>
            <a:fld id="{0937B5B5-6BAB-4586-A8A4-9494AF4E67B6}" type="slidenum">
              <a:rPr lang="cs-CZ"/>
              <a:pPr>
                <a:defRPr/>
              </a:pPr>
              <a:t>‹#›</a:t>
            </a:fld>
            <a:endParaRPr lang="cs-CZ"/>
          </a:p>
        </p:txBody>
      </p:sp>
    </p:spTree>
    <p:extLst>
      <p:ext uri="{BB962C8B-B14F-4D97-AF65-F5344CB8AC3E}">
        <p14:creationId xmlns:p14="http://schemas.microsoft.com/office/powerpoint/2010/main" val="62951846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idx="1"/>
          </p:nvPr>
        </p:nvSpPr>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2"/>
          <p:cNvSpPr>
            <a:spLocks noGrp="1" noChangeArrowheads="1"/>
          </p:cNvSpPr>
          <p:nvPr>
            <p:ph type="dt" sz="half" idx="10"/>
          </p:nvPr>
        </p:nvSpPr>
        <p:spPr>
          <a:ln/>
        </p:spPr>
        <p:txBody>
          <a:bodyPr/>
          <a:lstStyle>
            <a:lvl1pPr>
              <a:defRPr/>
            </a:lvl1pPr>
          </a:lstStyle>
          <a:p>
            <a:pPr>
              <a:defRPr/>
            </a:pPr>
            <a:endParaRPr lang="cs-CZ"/>
          </a:p>
        </p:txBody>
      </p:sp>
      <p:sp>
        <p:nvSpPr>
          <p:cNvPr id="5" name="Rectangle 3"/>
          <p:cNvSpPr>
            <a:spLocks noGrp="1" noChangeArrowheads="1"/>
          </p:cNvSpPr>
          <p:nvPr>
            <p:ph type="ftr" sz="quarter" idx="11"/>
          </p:nvPr>
        </p:nvSpPr>
        <p:spPr>
          <a:ln/>
        </p:spPr>
        <p:txBody>
          <a:bodyPr/>
          <a:lstStyle>
            <a:lvl1pPr>
              <a:defRPr/>
            </a:lvl1pPr>
          </a:lstStyle>
          <a:p>
            <a:pPr>
              <a:defRPr/>
            </a:pPr>
            <a:endParaRPr lang="cs-CZ"/>
          </a:p>
        </p:txBody>
      </p:sp>
      <p:sp>
        <p:nvSpPr>
          <p:cNvPr id="6" name="Rectangle 4"/>
          <p:cNvSpPr>
            <a:spLocks noGrp="1" noChangeArrowheads="1"/>
          </p:cNvSpPr>
          <p:nvPr>
            <p:ph type="sldNum" sz="quarter" idx="12"/>
          </p:nvPr>
        </p:nvSpPr>
        <p:spPr>
          <a:ln/>
        </p:spPr>
        <p:txBody>
          <a:bodyPr/>
          <a:lstStyle>
            <a:lvl1pPr>
              <a:defRPr/>
            </a:lvl1pPr>
          </a:lstStyle>
          <a:p>
            <a:pPr>
              <a:defRPr/>
            </a:pPr>
            <a:fld id="{228E68BD-D2DE-49A4-B3DA-761E4790F930}" type="slidenum">
              <a:rPr lang="cs-CZ"/>
              <a:pPr>
                <a:defRPr/>
              </a:pPr>
              <a:t>‹#›</a:t>
            </a:fld>
            <a:endParaRPr lang="cs-CZ"/>
          </a:p>
        </p:txBody>
      </p:sp>
    </p:spTree>
    <p:extLst>
      <p:ext uri="{BB962C8B-B14F-4D97-AF65-F5344CB8AC3E}">
        <p14:creationId xmlns:p14="http://schemas.microsoft.com/office/powerpoint/2010/main" val="229816346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963247" y="4406903"/>
            <a:ext cx="10363200" cy="1362075"/>
          </a:xfrm>
        </p:spPr>
        <p:txBody>
          <a:bodyPr anchor="t"/>
          <a:lstStyle>
            <a:lvl1pPr algn="l">
              <a:defRPr sz="4000" b="1" cap="all"/>
            </a:lvl1pPr>
          </a:lstStyle>
          <a:p>
            <a:r>
              <a:rPr lang="cs-CZ" smtClean="0"/>
              <a:t>Kliknutím lze upravit styl.</a:t>
            </a:r>
            <a:endParaRPr lang="cs-CZ"/>
          </a:p>
        </p:txBody>
      </p:sp>
      <p:sp>
        <p:nvSpPr>
          <p:cNvPr id="3" name="Zástupný symbol pro text 2"/>
          <p:cNvSpPr>
            <a:spLocks noGrp="1"/>
          </p:cNvSpPr>
          <p:nvPr>
            <p:ph type="body" idx="1"/>
          </p:nvPr>
        </p:nvSpPr>
        <p:spPr>
          <a:xfrm>
            <a:off x="963247" y="2906713"/>
            <a:ext cx="10363200" cy="1500187"/>
          </a:xfrm>
        </p:spPr>
        <p:txBody>
          <a:bodyPr anchor="b"/>
          <a:lstStyle>
            <a:lvl1pPr marL="0" indent="0">
              <a:buNone/>
              <a:defRPr sz="2000"/>
            </a:lvl1pPr>
            <a:lvl2pPr marL="457212" indent="0">
              <a:buNone/>
              <a:defRPr sz="1800"/>
            </a:lvl2pPr>
            <a:lvl3pPr marL="914423" indent="0">
              <a:buNone/>
              <a:defRPr sz="1600"/>
            </a:lvl3pPr>
            <a:lvl4pPr marL="1371634" indent="0">
              <a:buNone/>
              <a:defRPr sz="1400"/>
            </a:lvl4pPr>
            <a:lvl5pPr marL="1828846" indent="0">
              <a:buNone/>
              <a:defRPr sz="1400"/>
            </a:lvl5pPr>
            <a:lvl6pPr marL="2286057" indent="0">
              <a:buNone/>
              <a:defRPr sz="1400"/>
            </a:lvl6pPr>
            <a:lvl7pPr marL="2743269" indent="0">
              <a:buNone/>
              <a:defRPr sz="1400"/>
            </a:lvl7pPr>
            <a:lvl8pPr marL="3200480" indent="0">
              <a:buNone/>
              <a:defRPr sz="1400"/>
            </a:lvl8pPr>
            <a:lvl9pPr marL="3657691" indent="0">
              <a:buNone/>
              <a:defRPr sz="1400"/>
            </a:lvl9pPr>
          </a:lstStyle>
          <a:p>
            <a:pPr lvl="0"/>
            <a:r>
              <a:rPr lang="cs-CZ" smtClean="0"/>
              <a:t>Kliknutím lze upravit styly předlohy textu.</a:t>
            </a:r>
          </a:p>
        </p:txBody>
      </p:sp>
      <p:sp>
        <p:nvSpPr>
          <p:cNvPr id="4" name="Rectangle 2"/>
          <p:cNvSpPr>
            <a:spLocks noGrp="1" noChangeArrowheads="1"/>
          </p:cNvSpPr>
          <p:nvPr>
            <p:ph type="dt" sz="half" idx="10"/>
          </p:nvPr>
        </p:nvSpPr>
        <p:spPr>
          <a:ln/>
        </p:spPr>
        <p:txBody>
          <a:bodyPr/>
          <a:lstStyle>
            <a:lvl1pPr>
              <a:defRPr/>
            </a:lvl1pPr>
          </a:lstStyle>
          <a:p>
            <a:pPr>
              <a:defRPr/>
            </a:pPr>
            <a:endParaRPr lang="cs-CZ"/>
          </a:p>
        </p:txBody>
      </p:sp>
      <p:sp>
        <p:nvSpPr>
          <p:cNvPr id="5" name="Rectangle 3"/>
          <p:cNvSpPr>
            <a:spLocks noGrp="1" noChangeArrowheads="1"/>
          </p:cNvSpPr>
          <p:nvPr>
            <p:ph type="ftr" sz="quarter" idx="11"/>
          </p:nvPr>
        </p:nvSpPr>
        <p:spPr>
          <a:ln/>
        </p:spPr>
        <p:txBody>
          <a:bodyPr/>
          <a:lstStyle>
            <a:lvl1pPr>
              <a:defRPr/>
            </a:lvl1pPr>
          </a:lstStyle>
          <a:p>
            <a:pPr>
              <a:defRPr/>
            </a:pPr>
            <a:endParaRPr lang="cs-CZ"/>
          </a:p>
        </p:txBody>
      </p:sp>
      <p:sp>
        <p:nvSpPr>
          <p:cNvPr id="6" name="Rectangle 4"/>
          <p:cNvSpPr>
            <a:spLocks noGrp="1" noChangeArrowheads="1"/>
          </p:cNvSpPr>
          <p:nvPr>
            <p:ph type="sldNum" sz="quarter" idx="12"/>
          </p:nvPr>
        </p:nvSpPr>
        <p:spPr>
          <a:ln/>
        </p:spPr>
        <p:txBody>
          <a:bodyPr/>
          <a:lstStyle>
            <a:lvl1pPr>
              <a:defRPr/>
            </a:lvl1pPr>
          </a:lstStyle>
          <a:p>
            <a:pPr>
              <a:defRPr/>
            </a:pPr>
            <a:fld id="{B599AA98-9E97-43F7-9264-B45CFF4D4C57}" type="slidenum">
              <a:rPr lang="cs-CZ"/>
              <a:pPr>
                <a:defRPr/>
              </a:pPr>
              <a:t>‹#›</a:t>
            </a:fld>
            <a:endParaRPr lang="cs-CZ"/>
          </a:p>
        </p:txBody>
      </p:sp>
    </p:spTree>
    <p:extLst>
      <p:ext uri="{BB962C8B-B14F-4D97-AF65-F5344CB8AC3E}">
        <p14:creationId xmlns:p14="http://schemas.microsoft.com/office/powerpoint/2010/main" val="155807880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sz="half" idx="1"/>
          </p:nvPr>
        </p:nvSpPr>
        <p:spPr>
          <a:xfrm>
            <a:off x="1312986" y="1981200"/>
            <a:ext cx="4689231"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6189786" y="1981200"/>
            <a:ext cx="4689231"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Rectangle 2"/>
          <p:cNvSpPr>
            <a:spLocks noGrp="1" noChangeArrowheads="1"/>
          </p:cNvSpPr>
          <p:nvPr>
            <p:ph type="dt" sz="half" idx="10"/>
          </p:nvPr>
        </p:nvSpPr>
        <p:spPr>
          <a:ln/>
        </p:spPr>
        <p:txBody>
          <a:bodyPr/>
          <a:lstStyle>
            <a:lvl1pPr>
              <a:defRPr/>
            </a:lvl1pPr>
          </a:lstStyle>
          <a:p>
            <a:pPr>
              <a:defRPr/>
            </a:pPr>
            <a:endParaRPr lang="cs-CZ"/>
          </a:p>
        </p:txBody>
      </p:sp>
      <p:sp>
        <p:nvSpPr>
          <p:cNvPr id="6" name="Rectangle 3"/>
          <p:cNvSpPr>
            <a:spLocks noGrp="1" noChangeArrowheads="1"/>
          </p:cNvSpPr>
          <p:nvPr>
            <p:ph type="ftr" sz="quarter" idx="11"/>
          </p:nvPr>
        </p:nvSpPr>
        <p:spPr>
          <a:ln/>
        </p:spPr>
        <p:txBody>
          <a:bodyPr/>
          <a:lstStyle>
            <a:lvl1pPr>
              <a:defRPr/>
            </a:lvl1pPr>
          </a:lstStyle>
          <a:p>
            <a:pPr>
              <a:defRPr/>
            </a:pPr>
            <a:endParaRPr lang="cs-CZ"/>
          </a:p>
        </p:txBody>
      </p:sp>
      <p:sp>
        <p:nvSpPr>
          <p:cNvPr id="7" name="Rectangle 4"/>
          <p:cNvSpPr>
            <a:spLocks noGrp="1" noChangeArrowheads="1"/>
          </p:cNvSpPr>
          <p:nvPr>
            <p:ph type="sldNum" sz="quarter" idx="12"/>
          </p:nvPr>
        </p:nvSpPr>
        <p:spPr>
          <a:ln/>
        </p:spPr>
        <p:txBody>
          <a:bodyPr/>
          <a:lstStyle>
            <a:lvl1pPr>
              <a:defRPr/>
            </a:lvl1pPr>
          </a:lstStyle>
          <a:p>
            <a:pPr>
              <a:defRPr/>
            </a:pPr>
            <a:fld id="{8ECB12F8-E401-4F15-9D39-A8890C4E5D6D}" type="slidenum">
              <a:rPr lang="cs-CZ"/>
              <a:pPr>
                <a:defRPr/>
              </a:pPr>
              <a:t>‹#›</a:t>
            </a:fld>
            <a:endParaRPr lang="cs-CZ"/>
          </a:p>
        </p:txBody>
      </p:sp>
    </p:spTree>
    <p:extLst>
      <p:ext uri="{BB962C8B-B14F-4D97-AF65-F5344CB8AC3E}">
        <p14:creationId xmlns:p14="http://schemas.microsoft.com/office/powerpoint/2010/main" val="389929539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609600" y="274638"/>
            <a:ext cx="10972800" cy="1143000"/>
          </a:xfrm>
        </p:spPr>
        <p:txBody>
          <a:bodyPr/>
          <a:lstStyle>
            <a:lvl1pPr>
              <a:defRPr/>
            </a:lvl1pPr>
          </a:lstStyle>
          <a:p>
            <a:r>
              <a:rPr lang="cs-CZ" smtClean="0"/>
              <a:t>Kliknutím lze upravit styl.</a:t>
            </a:r>
            <a:endParaRPr lang="cs-CZ"/>
          </a:p>
        </p:txBody>
      </p:sp>
      <p:sp>
        <p:nvSpPr>
          <p:cNvPr id="3" name="Zástupný symbol pro text 2"/>
          <p:cNvSpPr>
            <a:spLocks noGrp="1"/>
          </p:cNvSpPr>
          <p:nvPr>
            <p:ph type="body" idx="1"/>
          </p:nvPr>
        </p:nvSpPr>
        <p:spPr>
          <a:xfrm>
            <a:off x="609600" y="1535113"/>
            <a:ext cx="5386754" cy="639762"/>
          </a:xfrm>
        </p:spPr>
        <p:txBody>
          <a:bodyPr anchor="b"/>
          <a:lstStyle>
            <a:lvl1pPr marL="0" indent="0">
              <a:buNone/>
              <a:defRPr sz="2400" b="1"/>
            </a:lvl1pPr>
            <a:lvl2pPr marL="457212" indent="0">
              <a:buNone/>
              <a:defRPr sz="2000" b="1"/>
            </a:lvl2pPr>
            <a:lvl3pPr marL="914423" indent="0">
              <a:buNone/>
              <a:defRPr sz="1800" b="1"/>
            </a:lvl3pPr>
            <a:lvl4pPr marL="1371634" indent="0">
              <a:buNone/>
              <a:defRPr sz="1600" b="1"/>
            </a:lvl4pPr>
            <a:lvl5pPr marL="1828846" indent="0">
              <a:buNone/>
              <a:defRPr sz="1600" b="1"/>
            </a:lvl5pPr>
            <a:lvl6pPr marL="2286057" indent="0">
              <a:buNone/>
              <a:defRPr sz="1600" b="1"/>
            </a:lvl6pPr>
            <a:lvl7pPr marL="2743269" indent="0">
              <a:buNone/>
              <a:defRPr sz="1600" b="1"/>
            </a:lvl7pPr>
            <a:lvl8pPr marL="3200480" indent="0">
              <a:buNone/>
              <a:defRPr sz="1600" b="1"/>
            </a:lvl8pPr>
            <a:lvl9pPr marL="3657691" indent="0">
              <a:buNone/>
              <a:defRPr sz="1600" b="1"/>
            </a:lvl9pPr>
          </a:lstStyle>
          <a:p>
            <a:pPr lvl="0"/>
            <a:r>
              <a:rPr lang="cs-CZ" smtClean="0"/>
              <a:t>Kliknutím lze upravit styly předlohy textu.</a:t>
            </a:r>
          </a:p>
        </p:txBody>
      </p:sp>
      <p:sp>
        <p:nvSpPr>
          <p:cNvPr id="4" name="Zástupný symbol pro obsah 3"/>
          <p:cNvSpPr>
            <a:spLocks noGrp="1"/>
          </p:cNvSpPr>
          <p:nvPr>
            <p:ph sz="half" idx="2"/>
          </p:nvPr>
        </p:nvSpPr>
        <p:spPr>
          <a:xfrm>
            <a:off x="609600" y="2174875"/>
            <a:ext cx="5386754"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text 4"/>
          <p:cNvSpPr>
            <a:spLocks noGrp="1"/>
          </p:cNvSpPr>
          <p:nvPr>
            <p:ph type="body" sz="quarter" idx="3"/>
          </p:nvPr>
        </p:nvSpPr>
        <p:spPr>
          <a:xfrm>
            <a:off x="6193694" y="1535113"/>
            <a:ext cx="5388708" cy="639762"/>
          </a:xfrm>
        </p:spPr>
        <p:txBody>
          <a:bodyPr anchor="b"/>
          <a:lstStyle>
            <a:lvl1pPr marL="0" indent="0">
              <a:buNone/>
              <a:defRPr sz="2400" b="1"/>
            </a:lvl1pPr>
            <a:lvl2pPr marL="457212" indent="0">
              <a:buNone/>
              <a:defRPr sz="2000" b="1"/>
            </a:lvl2pPr>
            <a:lvl3pPr marL="914423" indent="0">
              <a:buNone/>
              <a:defRPr sz="1800" b="1"/>
            </a:lvl3pPr>
            <a:lvl4pPr marL="1371634" indent="0">
              <a:buNone/>
              <a:defRPr sz="1600" b="1"/>
            </a:lvl4pPr>
            <a:lvl5pPr marL="1828846" indent="0">
              <a:buNone/>
              <a:defRPr sz="1600" b="1"/>
            </a:lvl5pPr>
            <a:lvl6pPr marL="2286057" indent="0">
              <a:buNone/>
              <a:defRPr sz="1600" b="1"/>
            </a:lvl6pPr>
            <a:lvl7pPr marL="2743269" indent="0">
              <a:buNone/>
              <a:defRPr sz="1600" b="1"/>
            </a:lvl7pPr>
            <a:lvl8pPr marL="3200480" indent="0">
              <a:buNone/>
              <a:defRPr sz="1600" b="1"/>
            </a:lvl8pPr>
            <a:lvl9pPr marL="3657691" indent="0">
              <a:buNone/>
              <a:defRPr sz="1600" b="1"/>
            </a:lvl9pPr>
          </a:lstStyle>
          <a:p>
            <a:pPr lvl="0"/>
            <a:r>
              <a:rPr lang="cs-CZ" smtClean="0"/>
              <a:t>Kliknutím lze upravit styly předlohy textu.</a:t>
            </a:r>
          </a:p>
        </p:txBody>
      </p:sp>
      <p:sp>
        <p:nvSpPr>
          <p:cNvPr id="6" name="Zástupný symbol pro obsah 5"/>
          <p:cNvSpPr>
            <a:spLocks noGrp="1"/>
          </p:cNvSpPr>
          <p:nvPr>
            <p:ph sz="quarter" idx="4"/>
          </p:nvPr>
        </p:nvSpPr>
        <p:spPr>
          <a:xfrm>
            <a:off x="6193694" y="2174875"/>
            <a:ext cx="538870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7" name="Rectangle 2"/>
          <p:cNvSpPr>
            <a:spLocks noGrp="1" noChangeArrowheads="1"/>
          </p:cNvSpPr>
          <p:nvPr>
            <p:ph type="dt" sz="half" idx="10"/>
          </p:nvPr>
        </p:nvSpPr>
        <p:spPr>
          <a:ln/>
        </p:spPr>
        <p:txBody>
          <a:bodyPr/>
          <a:lstStyle>
            <a:lvl1pPr>
              <a:defRPr/>
            </a:lvl1pPr>
          </a:lstStyle>
          <a:p>
            <a:pPr>
              <a:defRPr/>
            </a:pPr>
            <a:endParaRPr lang="cs-CZ"/>
          </a:p>
        </p:txBody>
      </p:sp>
      <p:sp>
        <p:nvSpPr>
          <p:cNvPr id="8" name="Rectangle 3"/>
          <p:cNvSpPr>
            <a:spLocks noGrp="1" noChangeArrowheads="1"/>
          </p:cNvSpPr>
          <p:nvPr>
            <p:ph type="ftr" sz="quarter" idx="11"/>
          </p:nvPr>
        </p:nvSpPr>
        <p:spPr>
          <a:ln/>
        </p:spPr>
        <p:txBody>
          <a:bodyPr/>
          <a:lstStyle>
            <a:lvl1pPr>
              <a:defRPr/>
            </a:lvl1pPr>
          </a:lstStyle>
          <a:p>
            <a:pPr>
              <a:defRPr/>
            </a:pPr>
            <a:endParaRPr lang="cs-CZ"/>
          </a:p>
        </p:txBody>
      </p:sp>
      <p:sp>
        <p:nvSpPr>
          <p:cNvPr id="9" name="Rectangle 4"/>
          <p:cNvSpPr>
            <a:spLocks noGrp="1" noChangeArrowheads="1"/>
          </p:cNvSpPr>
          <p:nvPr>
            <p:ph type="sldNum" sz="quarter" idx="12"/>
          </p:nvPr>
        </p:nvSpPr>
        <p:spPr>
          <a:ln/>
        </p:spPr>
        <p:txBody>
          <a:bodyPr/>
          <a:lstStyle>
            <a:lvl1pPr>
              <a:defRPr/>
            </a:lvl1pPr>
          </a:lstStyle>
          <a:p>
            <a:pPr>
              <a:defRPr/>
            </a:pPr>
            <a:fld id="{4C01EB08-912F-40E9-B7F7-95C45716FF5F}" type="slidenum">
              <a:rPr lang="cs-CZ"/>
              <a:pPr>
                <a:defRPr/>
              </a:pPr>
              <a:t>‹#›</a:t>
            </a:fld>
            <a:endParaRPr lang="cs-CZ"/>
          </a:p>
        </p:txBody>
      </p:sp>
    </p:spTree>
    <p:extLst>
      <p:ext uri="{BB962C8B-B14F-4D97-AF65-F5344CB8AC3E}">
        <p14:creationId xmlns:p14="http://schemas.microsoft.com/office/powerpoint/2010/main" val="36328623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609600" y="274638"/>
            <a:ext cx="10972800" cy="1143000"/>
          </a:xfrm>
        </p:spPr>
        <p:txBody>
          <a:bodyPr/>
          <a:lstStyle>
            <a:lvl1pPr>
              <a:defRPr/>
            </a:lvl1pPr>
          </a:lstStyle>
          <a:p>
            <a:r>
              <a:rPr lang="cs-CZ" smtClean="0"/>
              <a:t>Kliknutím lze upravit styl.</a:t>
            </a:r>
            <a:endParaRPr lang="cs-CZ"/>
          </a:p>
        </p:txBody>
      </p:sp>
      <p:sp>
        <p:nvSpPr>
          <p:cNvPr id="3" name="Zástupný symbol pro text 2"/>
          <p:cNvSpPr>
            <a:spLocks noGrp="1"/>
          </p:cNvSpPr>
          <p:nvPr>
            <p:ph type="body" idx="1"/>
          </p:nvPr>
        </p:nvSpPr>
        <p:spPr>
          <a:xfrm>
            <a:off x="609600" y="1535113"/>
            <a:ext cx="5386754" cy="639762"/>
          </a:xfrm>
        </p:spPr>
        <p:txBody>
          <a:bodyPr anchor="b"/>
          <a:lstStyle>
            <a:lvl1pPr marL="0" indent="0">
              <a:buNone/>
              <a:defRPr sz="2400" b="1"/>
            </a:lvl1pPr>
            <a:lvl2pPr marL="457212" indent="0">
              <a:buNone/>
              <a:defRPr sz="2000" b="1"/>
            </a:lvl2pPr>
            <a:lvl3pPr marL="914423" indent="0">
              <a:buNone/>
              <a:defRPr sz="1800" b="1"/>
            </a:lvl3pPr>
            <a:lvl4pPr marL="1371634" indent="0">
              <a:buNone/>
              <a:defRPr sz="1600" b="1"/>
            </a:lvl4pPr>
            <a:lvl5pPr marL="1828846" indent="0">
              <a:buNone/>
              <a:defRPr sz="1600" b="1"/>
            </a:lvl5pPr>
            <a:lvl6pPr marL="2286057" indent="0">
              <a:buNone/>
              <a:defRPr sz="1600" b="1"/>
            </a:lvl6pPr>
            <a:lvl7pPr marL="2743269" indent="0">
              <a:buNone/>
              <a:defRPr sz="1600" b="1"/>
            </a:lvl7pPr>
            <a:lvl8pPr marL="3200480" indent="0">
              <a:buNone/>
              <a:defRPr sz="1600" b="1"/>
            </a:lvl8pPr>
            <a:lvl9pPr marL="3657691" indent="0">
              <a:buNone/>
              <a:defRPr sz="1600" b="1"/>
            </a:lvl9pPr>
          </a:lstStyle>
          <a:p>
            <a:pPr lvl="0"/>
            <a:r>
              <a:rPr lang="cs-CZ" smtClean="0"/>
              <a:t>Kliknutím lze upravit styly předlohy textu.</a:t>
            </a:r>
          </a:p>
        </p:txBody>
      </p:sp>
      <p:sp>
        <p:nvSpPr>
          <p:cNvPr id="4" name="Zástupný symbol pro obsah 3"/>
          <p:cNvSpPr>
            <a:spLocks noGrp="1"/>
          </p:cNvSpPr>
          <p:nvPr>
            <p:ph sz="half" idx="2"/>
          </p:nvPr>
        </p:nvSpPr>
        <p:spPr>
          <a:xfrm>
            <a:off x="609600" y="2174875"/>
            <a:ext cx="5386754"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text 4"/>
          <p:cNvSpPr>
            <a:spLocks noGrp="1"/>
          </p:cNvSpPr>
          <p:nvPr>
            <p:ph type="body" sz="quarter" idx="3"/>
          </p:nvPr>
        </p:nvSpPr>
        <p:spPr>
          <a:xfrm>
            <a:off x="6193694" y="1535113"/>
            <a:ext cx="5388708" cy="639762"/>
          </a:xfrm>
        </p:spPr>
        <p:txBody>
          <a:bodyPr anchor="b"/>
          <a:lstStyle>
            <a:lvl1pPr marL="0" indent="0">
              <a:buNone/>
              <a:defRPr sz="2400" b="1"/>
            </a:lvl1pPr>
            <a:lvl2pPr marL="457212" indent="0">
              <a:buNone/>
              <a:defRPr sz="2000" b="1"/>
            </a:lvl2pPr>
            <a:lvl3pPr marL="914423" indent="0">
              <a:buNone/>
              <a:defRPr sz="1800" b="1"/>
            </a:lvl3pPr>
            <a:lvl4pPr marL="1371634" indent="0">
              <a:buNone/>
              <a:defRPr sz="1600" b="1"/>
            </a:lvl4pPr>
            <a:lvl5pPr marL="1828846" indent="0">
              <a:buNone/>
              <a:defRPr sz="1600" b="1"/>
            </a:lvl5pPr>
            <a:lvl6pPr marL="2286057" indent="0">
              <a:buNone/>
              <a:defRPr sz="1600" b="1"/>
            </a:lvl6pPr>
            <a:lvl7pPr marL="2743269" indent="0">
              <a:buNone/>
              <a:defRPr sz="1600" b="1"/>
            </a:lvl7pPr>
            <a:lvl8pPr marL="3200480" indent="0">
              <a:buNone/>
              <a:defRPr sz="1600" b="1"/>
            </a:lvl8pPr>
            <a:lvl9pPr marL="3657691" indent="0">
              <a:buNone/>
              <a:defRPr sz="1600" b="1"/>
            </a:lvl9pPr>
          </a:lstStyle>
          <a:p>
            <a:pPr lvl="0"/>
            <a:r>
              <a:rPr lang="cs-CZ" smtClean="0"/>
              <a:t>Kliknutím lze upravit styly předlohy textu.</a:t>
            </a:r>
          </a:p>
        </p:txBody>
      </p:sp>
      <p:sp>
        <p:nvSpPr>
          <p:cNvPr id="6" name="Zástupný symbol pro obsah 5"/>
          <p:cNvSpPr>
            <a:spLocks noGrp="1"/>
          </p:cNvSpPr>
          <p:nvPr>
            <p:ph sz="quarter" idx="4"/>
          </p:nvPr>
        </p:nvSpPr>
        <p:spPr>
          <a:xfrm>
            <a:off x="6193694" y="2174875"/>
            <a:ext cx="538870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7" name="Rectangle 2"/>
          <p:cNvSpPr>
            <a:spLocks noGrp="1" noChangeArrowheads="1"/>
          </p:cNvSpPr>
          <p:nvPr>
            <p:ph type="dt" sz="half" idx="10"/>
          </p:nvPr>
        </p:nvSpPr>
        <p:spPr>
          <a:ln/>
        </p:spPr>
        <p:txBody>
          <a:bodyPr/>
          <a:lstStyle>
            <a:lvl1pPr>
              <a:defRPr/>
            </a:lvl1pPr>
          </a:lstStyle>
          <a:p>
            <a:pPr>
              <a:defRPr/>
            </a:pPr>
            <a:endParaRPr lang="cs-CZ"/>
          </a:p>
        </p:txBody>
      </p:sp>
      <p:sp>
        <p:nvSpPr>
          <p:cNvPr id="8" name="Rectangle 3"/>
          <p:cNvSpPr>
            <a:spLocks noGrp="1" noChangeArrowheads="1"/>
          </p:cNvSpPr>
          <p:nvPr>
            <p:ph type="ftr" sz="quarter" idx="11"/>
          </p:nvPr>
        </p:nvSpPr>
        <p:spPr>
          <a:ln/>
        </p:spPr>
        <p:txBody>
          <a:bodyPr/>
          <a:lstStyle>
            <a:lvl1pPr>
              <a:defRPr/>
            </a:lvl1pPr>
          </a:lstStyle>
          <a:p>
            <a:pPr>
              <a:defRPr/>
            </a:pPr>
            <a:endParaRPr lang="cs-CZ"/>
          </a:p>
        </p:txBody>
      </p:sp>
      <p:sp>
        <p:nvSpPr>
          <p:cNvPr id="9" name="Rectangle 4"/>
          <p:cNvSpPr>
            <a:spLocks noGrp="1" noChangeArrowheads="1"/>
          </p:cNvSpPr>
          <p:nvPr>
            <p:ph type="sldNum" sz="quarter" idx="12"/>
          </p:nvPr>
        </p:nvSpPr>
        <p:spPr>
          <a:ln/>
        </p:spPr>
        <p:txBody>
          <a:bodyPr/>
          <a:lstStyle>
            <a:lvl1pPr>
              <a:defRPr/>
            </a:lvl1pPr>
          </a:lstStyle>
          <a:p>
            <a:pPr>
              <a:defRPr/>
            </a:pPr>
            <a:fld id="{00E63331-2E6D-4D55-8D63-DE6D39DEAF21}" type="slidenum">
              <a:rPr lang="cs-CZ"/>
              <a:pPr>
                <a:defRPr/>
              </a:pPr>
              <a:t>‹#›</a:t>
            </a:fld>
            <a:endParaRPr lang="cs-CZ"/>
          </a:p>
        </p:txBody>
      </p:sp>
    </p:spTree>
    <p:extLst>
      <p:ext uri="{BB962C8B-B14F-4D97-AF65-F5344CB8AC3E}">
        <p14:creationId xmlns:p14="http://schemas.microsoft.com/office/powerpoint/2010/main" val="92593217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Rectangle 2"/>
          <p:cNvSpPr>
            <a:spLocks noGrp="1" noChangeArrowheads="1"/>
          </p:cNvSpPr>
          <p:nvPr>
            <p:ph type="dt" sz="half" idx="10"/>
          </p:nvPr>
        </p:nvSpPr>
        <p:spPr>
          <a:ln/>
        </p:spPr>
        <p:txBody>
          <a:bodyPr/>
          <a:lstStyle>
            <a:lvl1pPr>
              <a:defRPr/>
            </a:lvl1pPr>
          </a:lstStyle>
          <a:p>
            <a:pPr>
              <a:defRPr/>
            </a:pPr>
            <a:endParaRPr lang="cs-CZ"/>
          </a:p>
        </p:txBody>
      </p:sp>
      <p:sp>
        <p:nvSpPr>
          <p:cNvPr id="4" name="Rectangle 3"/>
          <p:cNvSpPr>
            <a:spLocks noGrp="1" noChangeArrowheads="1"/>
          </p:cNvSpPr>
          <p:nvPr>
            <p:ph type="ftr" sz="quarter" idx="11"/>
          </p:nvPr>
        </p:nvSpPr>
        <p:spPr>
          <a:ln/>
        </p:spPr>
        <p:txBody>
          <a:bodyPr/>
          <a:lstStyle>
            <a:lvl1pPr>
              <a:defRPr/>
            </a:lvl1pPr>
          </a:lstStyle>
          <a:p>
            <a:pPr>
              <a:defRPr/>
            </a:pPr>
            <a:endParaRPr lang="cs-CZ"/>
          </a:p>
        </p:txBody>
      </p:sp>
      <p:sp>
        <p:nvSpPr>
          <p:cNvPr id="5" name="Rectangle 4"/>
          <p:cNvSpPr>
            <a:spLocks noGrp="1" noChangeArrowheads="1"/>
          </p:cNvSpPr>
          <p:nvPr>
            <p:ph type="sldNum" sz="quarter" idx="12"/>
          </p:nvPr>
        </p:nvSpPr>
        <p:spPr>
          <a:ln/>
        </p:spPr>
        <p:txBody>
          <a:bodyPr/>
          <a:lstStyle>
            <a:lvl1pPr>
              <a:defRPr/>
            </a:lvl1pPr>
          </a:lstStyle>
          <a:p>
            <a:pPr>
              <a:defRPr/>
            </a:pPr>
            <a:fld id="{F6901FF5-2EBA-4D7A-A0F3-E0506180DFA7}" type="slidenum">
              <a:rPr lang="cs-CZ"/>
              <a:pPr>
                <a:defRPr/>
              </a:pPr>
              <a:t>‹#›</a:t>
            </a:fld>
            <a:endParaRPr lang="cs-CZ"/>
          </a:p>
        </p:txBody>
      </p:sp>
    </p:spTree>
    <p:extLst>
      <p:ext uri="{BB962C8B-B14F-4D97-AF65-F5344CB8AC3E}">
        <p14:creationId xmlns:p14="http://schemas.microsoft.com/office/powerpoint/2010/main" val="217542564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pPr>
              <a:defRPr/>
            </a:pPr>
            <a:endParaRPr lang="cs-CZ"/>
          </a:p>
        </p:txBody>
      </p:sp>
      <p:sp>
        <p:nvSpPr>
          <p:cNvPr id="3" name="Rectangle 3"/>
          <p:cNvSpPr>
            <a:spLocks noGrp="1" noChangeArrowheads="1"/>
          </p:cNvSpPr>
          <p:nvPr>
            <p:ph type="ftr" sz="quarter" idx="11"/>
          </p:nvPr>
        </p:nvSpPr>
        <p:spPr>
          <a:ln/>
        </p:spPr>
        <p:txBody>
          <a:bodyPr/>
          <a:lstStyle>
            <a:lvl1pPr>
              <a:defRPr/>
            </a:lvl1pPr>
          </a:lstStyle>
          <a:p>
            <a:pPr>
              <a:defRPr/>
            </a:pPr>
            <a:endParaRPr lang="cs-CZ"/>
          </a:p>
        </p:txBody>
      </p:sp>
      <p:sp>
        <p:nvSpPr>
          <p:cNvPr id="4" name="Rectangle 4"/>
          <p:cNvSpPr>
            <a:spLocks noGrp="1" noChangeArrowheads="1"/>
          </p:cNvSpPr>
          <p:nvPr>
            <p:ph type="sldNum" sz="quarter" idx="12"/>
          </p:nvPr>
        </p:nvSpPr>
        <p:spPr>
          <a:ln/>
        </p:spPr>
        <p:txBody>
          <a:bodyPr/>
          <a:lstStyle>
            <a:lvl1pPr>
              <a:defRPr/>
            </a:lvl1pPr>
          </a:lstStyle>
          <a:p>
            <a:pPr>
              <a:defRPr/>
            </a:pPr>
            <a:fld id="{2D4B660C-4E5F-459F-A745-5C3B2DFB454F}" type="slidenum">
              <a:rPr lang="cs-CZ"/>
              <a:pPr>
                <a:defRPr/>
              </a:pPr>
              <a:t>‹#›</a:t>
            </a:fld>
            <a:endParaRPr lang="cs-CZ"/>
          </a:p>
        </p:txBody>
      </p:sp>
    </p:spTree>
    <p:extLst>
      <p:ext uri="{BB962C8B-B14F-4D97-AF65-F5344CB8AC3E}">
        <p14:creationId xmlns:p14="http://schemas.microsoft.com/office/powerpoint/2010/main" val="422100304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609601" y="273050"/>
            <a:ext cx="4011247" cy="1162050"/>
          </a:xfrm>
        </p:spPr>
        <p:txBody>
          <a:bodyPr anchor="b"/>
          <a:lstStyle>
            <a:lvl1pPr algn="l">
              <a:defRPr sz="2000" b="1"/>
            </a:lvl1pPr>
          </a:lstStyle>
          <a:p>
            <a:r>
              <a:rPr lang="cs-CZ" smtClean="0"/>
              <a:t>Kliknutím lze upravit styl.</a:t>
            </a:r>
            <a:endParaRPr lang="cs-CZ"/>
          </a:p>
        </p:txBody>
      </p:sp>
      <p:sp>
        <p:nvSpPr>
          <p:cNvPr id="3" name="Zástupný symbol pro obsah 2"/>
          <p:cNvSpPr>
            <a:spLocks noGrp="1"/>
          </p:cNvSpPr>
          <p:nvPr>
            <p:ph idx="1"/>
          </p:nvPr>
        </p:nvSpPr>
        <p:spPr>
          <a:xfrm>
            <a:off x="4767386" y="273053"/>
            <a:ext cx="6815015"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text 3"/>
          <p:cNvSpPr>
            <a:spLocks noGrp="1"/>
          </p:cNvSpPr>
          <p:nvPr>
            <p:ph type="body" sz="half" idx="2"/>
          </p:nvPr>
        </p:nvSpPr>
        <p:spPr>
          <a:xfrm>
            <a:off x="609601" y="1435103"/>
            <a:ext cx="4011247" cy="4691063"/>
          </a:xfrm>
        </p:spPr>
        <p:txBody>
          <a:bodyPr/>
          <a:lstStyle>
            <a:lvl1pPr marL="0" indent="0">
              <a:buNone/>
              <a:defRPr sz="1400"/>
            </a:lvl1pPr>
            <a:lvl2pPr marL="457212" indent="0">
              <a:buNone/>
              <a:defRPr sz="1200"/>
            </a:lvl2pPr>
            <a:lvl3pPr marL="914423" indent="0">
              <a:buNone/>
              <a:defRPr sz="1000"/>
            </a:lvl3pPr>
            <a:lvl4pPr marL="1371634" indent="0">
              <a:buNone/>
              <a:defRPr sz="900"/>
            </a:lvl4pPr>
            <a:lvl5pPr marL="1828846" indent="0">
              <a:buNone/>
              <a:defRPr sz="900"/>
            </a:lvl5pPr>
            <a:lvl6pPr marL="2286057" indent="0">
              <a:buNone/>
              <a:defRPr sz="900"/>
            </a:lvl6pPr>
            <a:lvl7pPr marL="2743269" indent="0">
              <a:buNone/>
              <a:defRPr sz="900"/>
            </a:lvl7pPr>
            <a:lvl8pPr marL="3200480" indent="0">
              <a:buNone/>
              <a:defRPr sz="900"/>
            </a:lvl8pPr>
            <a:lvl9pPr marL="3657691" indent="0">
              <a:buNone/>
              <a:defRPr sz="900"/>
            </a:lvl9pPr>
          </a:lstStyle>
          <a:p>
            <a:pPr lvl="0"/>
            <a:r>
              <a:rPr lang="cs-CZ" smtClean="0"/>
              <a:t>Kliknutím lze upravit styly předlohy textu.</a:t>
            </a:r>
          </a:p>
        </p:txBody>
      </p:sp>
      <p:sp>
        <p:nvSpPr>
          <p:cNvPr id="5" name="Rectangle 2"/>
          <p:cNvSpPr>
            <a:spLocks noGrp="1" noChangeArrowheads="1"/>
          </p:cNvSpPr>
          <p:nvPr>
            <p:ph type="dt" sz="half" idx="10"/>
          </p:nvPr>
        </p:nvSpPr>
        <p:spPr>
          <a:ln/>
        </p:spPr>
        <p:txBody>
          <a:bodyPr/>
          <a:lstStyle>
            <a:lvl1pPr>
              <a:defRPr/>
            </a:lvl1pPr>
          </a:lstStyle>
          <a:p>
            <a:pPr>
              <a:defRPr/>
            </a:pPr>
            <a:endParaRPr lang="cs-CZ"/>
          </a:p>
        </p:txBody>
      </p:sp>
      <p:sp>
        <p:nvSpPr>
          <p:cNvPr id="6" name="Rectangle 3"/>
          <p:cNvSpPr>
            <a:spLocks noGrp="1" noChangeArrowheads="1"/>
          </p:cNvSpPr>
          <p:nvPr>
            <p:ph type="ftr" sz="quarter" idx="11"/>
          </p:nvPr>
        </p:nvSpPr>
        <p:spPr>
          <a:ln/>
        </p:spPr>
        <p:txBody>
          <a:bodyPr/>
          <a:lstStyle>
            <a:lvl1pPr>
              <a:defRPr/>
            </a:lvl1pPr>
          </a:lstStyle>
          <a:p>
            <a:pPr>
              <a:defRPr/>
            </a:pPr>
            <a:endParaRPr lang="cs-CZ"/>
          </a:p>
        </p:txBody>
      </p:sp>
      <p:sp>
        <p:nvSpPr>
          <p:cNvPr id="7" name="Rectangle 4"/>
          <p:cNvSpPr>
            <a:spLocks noGrp="1" noChangeArrowheads="1"/>
          </p:cNvSpPr>
          <p:nvPr>
            <p:ph type="sldNum" sz="quarter" idx="12"/>
          </p:nvPr>
        </p:nvSpPr>
        <p:spPr>
          <a:ln/>
        </p:spPr>
        <p:txBody>
          <a:bodyPr/>
          <a:lstStyle>
            <a:lvl1pPr>
              <a:defRPr/>
            </a:lvl1pPr>
          </a:lstStyle>
          <a:p>
            <a:pPr>
              <a:defRPr/>
            </a:pPr>
            <a:fld id="{535009FB-FB15-4AFF-B070-312F4838FC5C}" type="slidenum">
              <a:rPr lang="cs-CZ"/>
              <a:pPr>
                <a:defRPr/>
              </a:pPr>
              <a:t>‹#›</a:t>
            </a:fld>
            <a:endParaRPr lang="cs-CZ"/>
          </a:p>
        </p:txBody>
      </p:sp>
    </p:spTree>
    <p:extLst>
      <p:ext uri="{BB962C8B-B14F-4D97-AF65-F5344CB8AC3E}">
        <p14:creationId xmlns:p14="http://schemas.microsoft.com/office/powerpoint/2010/main" val="302756209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2389554" y="4800600"/>
            <a:ext cx="7315200" cy="566738"/>
          </a:xfrm>
        </p:spPr>
        <p:txBody>
          <a:bodyPr anchor="b"/>
          <a:lstStyle>
            <a:lvl1pPr algn="l">
              <a:defRPr sz="2000" b="1"/>
            </a:lvl1pPr>
          </a:lstStyle>
          <a:p>
            <a:r>
              <a:rPr lang="cs-CZ" smtClean="0"/>
              <a:t>Kliknutím lze upravit styl.</a:t>
            </a:r>
            <a:endParaRPr lang="cs-CZ"/>
          </a:p>
        </p:txBody>
      </p:sp>
      <p:sp>
        <p:nvSpPr>
          <p:cNvPr id="3" name="Zástupný symbol pro obrázek 2"/>
          <p:cNvSpPr>
            <a:spLocks noGrp="1"/>
          </p:cNvSpPr>
          <p:nvPr>
            <p:ph type="pic" idx="1"/>
          </p:nvPr>
        </p:nvSpPr>
        <p:spPr>
          <a:xfrm>
            <a:off x="2389554" y="612775"/>
            <a:ext cx="7315200" cy="4114800"/>
          </a:xfrm>
        </p:spPr>
        <p:txBody>
          <a:bodyPr/>
          <a:lstStyle>
            <a:lvl1pPr marL="0" indent="0">
              <a:buNone/>
              <a:defRPr sz="3200"/>
            </a:lvl1pPr>
            <a:lvl2pPr marL="457212" indent="0">
              <a:buNone/>
              <a:defRPr sz="2800"/>
            </a:lvl2pPr>
            <a:lvl3pPr marL="914423" indent="0">
              <a:buNone/>
              <a:defRPr sz="2400"/>
            </a:lvl3pPr>
            <a:lvl4pPr marL="1371634" indent="0">
              <a:buNone/>
              <a:defRPr sz="2000"/>
            </a:lvl4pPr>
            <a:lvl5pPr marL="1828846" indent="0">
              <a:buNone/>
              <a:defRPr sz="2000"/>
            </a:lvl5pPr>
            <a:lvl6pPr marL="2286057" indent="0">
              <a:buNone/>
              <a:defRPr sz="2000"/>
            </a:lvl6pPr>
            <a:lvl7pPr marL="2743269" indent="0">
              <a:buNone/>
              <a:defRPr sz="2000"/>
            </a:lvl7pPr>
            <a:lvl8pPr marL="3200480" indent="0">
              <a:buNone/>
              <a:defRPr sz="2000"/>
            </a:lvl8pPr>
            <a:lvl9pPr marL="3657691" indent="0">
              <a:buNone/>
              <a:defRPr sz="2000"/>
            </a:lvl9pPr>
          </a:lstStyle>
          <a:p>
            <a:pPr lvl="0"/>
            <a:endParaRPr lang="cs-CZ" noProof="0" smtClean="0"/>
          </a:p>
        </p:txBody>
      </p:sp>
      <p:sp>
        <p:nvSpPr>
          <p:cNvPr id="4" name="Zástupný symbol pro text 3"/>
          <p:cNvSpPr>
            <a:spLocks noGrp="1"/>
          </p:cNvSpPr>
          <p:nvPr>
            <p:ph type="body" sz="half" idx="2"/>
          </p:nvPr>
        </p:nvSpPr>
        <p:spPr>
          <a:xfrm>
            <a:off x="2389554" y="5367338"/>
            <a:ext cx="7315200" cy="804862"/>
          </a:xfrm>
        </p:spPr>
        <p:txBody>
          <a:bodyPr/>
          <a:lstStyle>
            <a:lvl1pPr marL="0" indent="0">
              <a:buNone/>
              <a:defRPr sz="1400"/>
            </a:lvl1pPr>
            <a:lvl2pPr marL="457212" indent="0">
              <a:buNone/>
              <a:defRPr sz="1200"/>
            </a:lvl2pPr>
            <a:lvl3pPr marL="914423" indent="0">
              <a:buNone/>
              <a:defRPr sz="1000"/>
            </a:lvl3pPr>
            <a:lvl4pPr marL="1371634" indent="0">
              <a:buNone/>
              <a:defRPr sz="900"/>
            </a:lvl4pPr>
            <a:lvl5pPr marL="1828846" indent="0">
              <a:buNone/>
              <a:defRPr sz="900"/>
            </a:lvl5pPr>
            <a:lvl6pPr marL="2286057" indent="0">
              <a:buNone/>
              <a:defRPr sz="900"/>
            </a:lvl6pPr>
            <a:lvl7pPr marL="2743269" indent="0">
              <a:buNone/>
              <a:defRPr sz="900"/>
            </a:lvl7pPr>
            <a:lvl8pPr marL="3200480" indent="0">
              <a:buNone/>
              <a:defRPr sz="900"/>
            </a:lvl8pPr>
            <a:lvl9pPr marL="3657691" indent="0">
              <a:buNone/>
              <a:defRPr sz="900"/>
            </a:lvl9pPr>
          </a:lstStyle>
          <a:p>
            <a:pPr lvl="0"/>
            <a:r>
              <a:rPr lang="cs-CZ" smtClean="0"/>
              <a:t>Kliknutím lze upravit styly předlohy textu.</a:t>
            </a:r>
          </a:p>
        </p:txBody>
      </p:sp>
      <p:sp>
        <p:nvSpPr>
          <p:cNvPr id="5" name="Rectangle 2"/>
          <p:cNvSpPr>
            <a:spLocks noGrp="1" noChangeArrowheads="1"/>
          </p:cNvSpPr>
          <p:nvPr>
            <p:ph type="dt" sz="half" idx="10"/>
          </p:nvPr>
        </p:nvSpPr>
        <p:spPr>
          <a:ln/>
        </p:spPr>
        <p:txBody>
          <a:bodyPr/>
          <a:lstStyle>
            <a:lvl1pPr>
              <a:defRPr/>
            </a:lvl1pPr>
          </a:lstStyle>
          <a:p>
            <a:pPr>
              <a:defRPr/>
            </a:pPr>
            <a:endParaRPr lang="cs-CZ"/>
          </a:p>
        </p:txBody>
      </p:sp>
      <p:sp>
        <p:nvSpPr>
          <p:cNvPr id="6" name="Rectangle 3"/>
          <p:cNvSpPr>
            <a:spLocks noGrp="1" noChangeArrowheads="1"/>
          </p:cNvSpPr>
          <p:nvPr>
            <p:ph type="ftr" sz="quarter" idx="11"/>
          </p:nvPr>
        </p:nvSpPr>
        <p:spPr>
          <a:ln/>
        </p:spPr>
        <p:txBody>
          <a:bodyPr/>
          <a:lstStyle>
            <a:lvl1pPr>
              <a:defRPr/>
            </a:lvl1pPr>
          </a:lstStyle>
          <a:p>
            <a:pPr>
              <a:defRPr/>
            </a:pPr>
            <a:endParaRPr lang="cs-CZ"/>
          </a:p>
        </p:txBody>
      </p:sp>
      <p:sp>
        <p:nvSpPr>
          <p:cNvPr id="7" name="Rectangle 4"/>
          <p:cNvSpPr>
            <a:spLocks noGrp="1" noChangeArrowheads="1"/>
          </p:cNvSpPr>
          <p:nvPr>
            <p:ph type="sldNum" sz="quarter" idx="12"/>
          </p:nvPr>
        </p:nvSpPr>
        <p:spPr>
          <a:ln/>
        </p:spPr>
        <p:txBody>
          <a:bodyPr/>
          <a:lstStyle>
            <a:lvl1pPr>
              <a:defRPr/>
            </a:lvl1pPr>
          </a:lstStyle>
          <a:p>
            <a:pPr>
              <a:defRPr/>
            </a:pPr>
            <a:fld id="{7341B78A-9F3A-4CE3-BB6E-23B376EAB564}" type="slidenum">
              <a:rPr lang="cs-CZ"/>
              <a:pPr>
                <a:defRPr/>
              </a:pPr>
              <a:t>‹#›</a:t>
            </a:fld>
            <a:endParaRPr lang="cs-CZ"/>
          </a:p>
        </p:txBody>
      </p:sp>
    </p:spTree>
    <p:extLst>
      <p:ext uri="{BB962C8B-B14F-4D97-AF65-F5344CB8AC3E}">
        <p14:creationId xmlns:p14="http://schemas.microsoft.com/office/powerpoint/2010/main" val="401566519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svislý text 2"/>
          <p:cNvSpPr>
            <a:spLocks noGrp="1"/>
          </p:cNvSpPr>
          <p:nvPr>
            <p:ph type="body" orient="vert" idx="1"/>
          </p:nvPr>
        </p:nvSpPr>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2"/>
          <p:cNvSpPr>
            <a:spLocks noGrp="1" noChangeArrowheads="1"/>
          </p:cNvSpPr>
          <p:nvPr>
            <p:ph type="dt" sz="half" idx="10"/>
          </p:nvPr>
        </p:nvSpPr>
        <p:spPr>
          <a:ln/>
        </p:spPr>
        <p:txBody>
          <a:bodyPr/>
          <a:lstStyle>
            <a:lvl1pPr>
              <a:defRPr/>
            </a:lvl1pPr>
          </a:lstStyle>
          <a:p>
            <a:pPr>
              <a:defRPr/>
            </a:pPr>
            <a:endParaRPr lang="cs-CZ"/>
          </a:p>
        </p:txBody>
      </p:sp>
      <p:sp>
        <p:nvSpPr>
          <p:cNvPr id="5" name="Rectangle 3"/>
          <p:cNvSpPr>
            <a:spLocks noGrp="1" noChangeArrowheads="1"/>
          </p:cNvSpPr>
          <p:nvPr>
            <p:ph type="ftr" sz="quarter" idx="11"/>
          </p:nvPr>
        </p:nvSpPr>
        <p:spPr>
          <a:ln/>
        </p:spPr>
        <p:txBody>
          <a:bodyPr/>
          <a:lstStyle>
            <a:lvl1pPr>
              <a:defRPr/>
            </a:lvl1pPr>
          </a:lstStyle>
          <a:p>
            <a:pPr>
              <a:defRPr/>
            </a:pPr>
            <a:endParaRPr lang="cs-CZ"/>
          </a:p>
        </p:txBody>
      </p:sp>
      <p:sp>
        <p:nvSpPr>
          <p:cNvPr id="6" name="Rectangle 4"/>
          <p:cNvSpPr>
            <a:spLocks noGrp="1" noChangeArrowheads="1"/>
          </p:cNvSpPr>
          <p:nvPr>
            <p:ph type="sldNum" sz="quarter" idx="12"/>
          </p:nvPr>
        </p:nvSpPr>
        <p:spPr>
          <a:ln/>
        </p:spPr>
        <p:txBody>
          <a:bodyPr/>
          <a:lstStyle>
            <a:lvl1pPr>
              <a:defRPr/>
            </a:lvl1pPr>
          </a:lstStyle>
          <a:p>
            <a:pPr>
              <a:defRPr/>
            </a:pPr>
            <a:fld id="{1339655E-36F7-4AE8-8060-98270DA235E9}" type="slidenum">
              <a:rPr lang="cs-CZ"/>
              <a:pPr>
                <a:defRPr/>
              </a:pPr>
              <a:t>‹#›</a:t>
            </a:fld>
            <a:endParaRPr lang="cs-CZ"/>
          </a:p>
        </p:txBody>
      </p:sp>
    </p:spTree>
    <p:extLst>
      <p:ext uri="{BB962C8B-B14F-4D97-AF65-F5344CB8AC3E}">
        <p14:creationId xmlns:p14="http://schemas.microsoft.com/office/powerpoint/2010/main" val="293833773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8653585" y="342900"/>
            <a:ext cx="2446215" cy="5753100"/>
          </a:xfrm>
        </p:spPr>
        <p:txBody>
          <a:bodyPr vert="eaVert"/>
          <a:lstStyle/>
          <a:p>
            <a:r>
              <a:rPr lang="cs-CZ" smtClean="0"/>
              <a:t>Kliknutím lze upravit styl.</a:t>
            </a:r>
            <a:endParaRPr lang="cs-CZ"/>
          </a:p>
        </p:txBody>
      </p:sp>
      <p:sp>
        <p:nvSpPr>
          <p:cNvPr id="3" name="Zástupný symbol pro svislý text 2"/>
          <p:cNvSpPr>
            <a:spLocks noGrp="1"/>
          </p:cNvSpPr>
          <p:nvPr>
            <p:ph type="body" orient="vert" idx="1"/>
          </p:nvPr>
        </p:nvSpPr>
        <p:spPr>
          <a:xfrm>
            <a:off x="1312986" y="342900"/>
            <a:ext cx="7153031" cy="5753100"/>
          </a:xfrm>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2"/>
          <p:cNvSpPr>
            <a:spLocks noGrp="1" noChangeArrowheads="1"/>
          </p:cNvSpPr>
          <p:nvPr>
            <p:ph type="dt" sz="half" idx="10"/>
          </p:nvPr>
        </p:nvSpPr>
        <p:spPr>
          <a:ln/>
        </p:spPr>
        <p:txBody>
          <a:bodyPr/>
          <a:lstStyle>
            <a:lvl1pPr>
              <a:defRPr/>
            </a:lvl1pPr>
          </a:lstStyle>
          <a:p>
            <a:pPr>
              <a:defRPr/>
            </a:pPr>
            <a:endParaRPr lang="cs-CZ"/>
          </a:p>
        </p:txBody>
      </p:sp>
      <p:sp>
        <p:nvSpPr>
          <p:cNvPr id="5" name="Rectangle 3"/>
          <p:cNvSpPr>
            <a:spLocks noGrp="1" noChangeArrowheads="1"/>
          </p:cNvSpPr>
          <p:nvPr>
            <p:ph type="ftr" sz="quarter" idx="11"/>
          </p:nvPr>
        </p:nvSpPr>
        <p:spPr>
          <a:ln/>
        </p:spPr>
        <p:txBody>
          <a:bodyPr/>
          <a:lstStyle>
            <a:lvl1pPr>
              <a:defRPr/>
            </a:lvl1pPr>
          </a:lstStyle>
          <a:p>
            <a:pPr>
              <a:defRPr/>
            </a:pPr>
            <a:endParaRPr lang="cs-CZ"/>
          </a:p>
        </p:txBody>
      </p:sp>
      <p:sp>
        <p:nvSpPr>
          <p:cNvPr id="6" name="Rectangle 4"/>
          <p:cNvSpPr>
            <a:spLocks noGrp="1" noChangeArrowheads="1"/>
          </p:cNvSpPr>
          <p:nvPr>
            <p:ph type="sldNum" sz="quarter" idx="12"/>
          </p:nvPr>
        </p:nvSpPr>
        <p:spPr>
          <a:ln/>
        </p:spPr>
        <p:txBody>
          <a:bodyPr/>
          <a:lstStyle>
            <a:lvl1pPr>
              <a:defRPr/>
            </a:lvl1pPr>
          </a:lstStyle>
          <a:p>
            <a:pPr>
              <a:defRPr/>
            </a:pPr>
            <a:fld id="{1B5AB279-8D27-46F1-8A32-2AA91C567E6D}" type="slidenum">
              <a:rPr lang="cs-CZ"/>
              <a:pPr>
                <a:defRPr/>
              </a:pPr>
              <a:t>‹#›</a:t>
            </a:fld>
            <a:endParaRPr lang="cs-CZ"/>
          </a:p>
        </p:txBody>
      </p:sp>
    </p:spTree>
    <p:extLst>
      <p:ext uri="{BB962C8B-B14F-4D97-AF65-F5344CB8AC3E}">
        <p14:creationId xmlns:p14="http://schemas.microsoft.com/office/powerpoint/2010/main" val="223564116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cs-CZ" smtClean="0"/>
              <a:t>Kliknutím lze upravit styl.</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smtClean="0"/>
              <a:t>Kliknutím lze upravit styl předlohy.</a:t>
            </a:r>
            <a:endParaRPr lang="en-US" dirty="0"/>
          </a:p>
        </p:txBody>
      </p:sp>
      <p:sp>
        <p:nvSpPr>
          <p:cNvPr id="4" name="Date Placeholder 3"/>
          <p:cNvSpPr>
            <a:spLocks noGrp="1"/>
          </p:cNvSpPr>
          <p:nvPr>
            <p:ph type="dt" sz="half" idx="10"/>
          </p:nvPr>
        </p:nvSpPr>
        <p:spPr/>
        <p:txBody>
          <a:bodyPr/>
          <a:lstStyle/>
          <a:p>
            <a:pPr>
              <a:defRPr/>
            </a:pPr>
            <a:endParaRPr lang="cs-CZ"/>
          </a:p>
        </p:txBody>
      </p:sp>
      <p:sp>
        <p:nvSpPr>
          <p:cNvPr id="5" name="Footer Placeholder 4"/>
          <p:cNvSpPr>
            <a:spLocks noGrp="1"/>
          </p:cNvSpPr>
          <p:nvPr>
            <p:ph type="ftr" sz="quarter" idx="11"/>
          </p:nvPr>
        </p:nvSpPr>
        <p:spPr/>
        <p:txBody>
          <a:bodyPr/>
          <a:lstStyle/>
          <a:p>
            <a:pPr>
              <a:defRPr/>
            </a:pPr>
            <a:endParaRPr lang="cs-CZ"/>
          </a:p>
        </p:txBody>
      </p:sp>
      <p:sp>
        <p:nvSpPr>
          <p:cNvPr id="6" name="Slide Number Placeholder 5"/>
          <p:cNvSpPr>
            <a:spLocks noGrp="1"/>
          </p:cNvSpPr>
          <p:nvPr>
            <p:ph type="sldNum" sz="quarter" idx="12"/>
          </p:nvPr>
        </p:nvSpPr>
        <p:spPr/>
        <p:txBody>
          <a:bodyPr/>
          <a:lstStyle/>
          <a:p>
            <a:pPr>
              <a:defRPr/>
            </a:pPr>
            <a:fld id="{3365A021-E3D2-41A5-A4B1-8C96007005CB}" type="slidenum">
              <a:rPr lang="cs-CZ" smtClean="0"/>
              <a:pPr>
                <a:defRPr/>
              </a:pPr>
              <a:t>‹#›</a:t>
            </a:fld>
            <a:endParaRPr lang="cs-CZ"/>
          </a:p>
        </p:txBody>
      </p:sp>
    </p:spTree>
    <p:extLst>
      <p:ext uri="{BB962C8B-B14F-4D97-AF65-F5344CB8AC3E}">
        <p14:creationId xmlns:p14="http://schemas.microsoft.com/office/powerpoint/2010/main" val="166590207"/>
      </p:ext>
    </p:extLst>
  </p:cSld>
  <p:clrMapOvr>
    <a:masterClrMapping/>
  </p:clrMapOvr>
  <p:transition spd="slow">
    <p:cover/>
  </p:transition>
  <p:timing>
    <p:tnLst>
      <p:par>
        <p:cT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smtClean="0"/>
              <a:t>Kliknutím lze upravit styl.</a:t>
            </a:r>
            <a:endParaRPr lang="en-US" dirty="0"/>
          </a:p>
        </p:txBody>
      </p:sp>
      <p:sp>
        <p:nvSpPr>
          <p:cNvPr id="3" name="Content Placeholder 2"/>
          <p:cNvSpPr>
            <a:spLocks noGrp="1"/>
          </p:cNvSpPr>
          <p:nvPr>
            <p:ph idx="1"/>
          </p:nvPr>
        </p:nvSpPr>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4" name="Date Placeholder 3"/>
          <p:cNvSpPr>
            <a:spLocks noGrp="1"/>
          </p:cNvSpPr>
          <p:nvPr>
            <p:ph type="dt" sz="half" idx="10"/>
          </p:nvPr>
        </p:nvSpPr>
        <p:spPr/>
        <p:txBody>
          <a:bodyPr/>
          <a:lstStyle/>
          <a:p>
            <a:pPr>
              <a:defRPr/>
            </a:pPr>
            <a:endParaRPr lang="cs-CZ"/>
          </a:p>
        </p:txBody>
      </p:sp>
      <p:sp>
        <p:nvSpPr>
          <p:cNvPr id="5" name="Footer Placeholder 4"/>
          <p:cNvSpPr>
            <a:spLocks noGrp="1"/>
          </p:cNvSpPr>
          <p:nvPr>
            <p:ph type="ftr" sz="quarter" idx="11"/>
          </p:nvPr>
        </p:nvSpPr>
        <p:spPr/>
        <p:txBody>
          <a:bodyPr/>
          <a:lstStyle/>
          <a:p>
            <a:pPr>
              <a:defRPr/>
            </a:pPr>
            <a:endParaRPr lang="cs-CZ"/>
          </a:p>
        </p:txBody>
      </p:sp>
      <p:sp>
        <p:nvSpPr>
          <p:cNvPr id="6" name="Slide Number Placeholder 5"/>
          <p:cNvSpPr>
            <a:spLocks noGrp="1"/>
          </p:cNvSpPr>
          <p:nvPr>
            <p:ph type="sldNum" sz="quarter" idx="12"/>
          </p:nvPr>
        </p:nvSpPr>
        <p:spPr/>
        <p:txBody>
          <a:bodyPr/>
          <a:lstStyle/>
          <a:p>
            <a:pPr>
              <a:defRPr/>
            </a:pPr>
            <a:fld id="{76B76392-C9B6-4BE2-8757-0BE4FA8CA00D}" type="slidenum">
              <a:rPr lang="cs-CZ" smtClean="0"/>
              <a:pPr>
                <a:defRPr/>
              </a:pPr>
              <a:t>‹#›</a:t>
            </a:fld>
            <a:endParaRPr lang="cs-CZ"/>
          </a:p>
        </p:txBody>
      </p:sp>
    </p:spTree>
    <p:extLst>
      <p:ext uri="{BB962C8B-B14F-4D97-AF65-F5344CB8AC3E}">
        <p14:creationId xmlns:p14="http://schemas.microsoft.com/office/powerpoint/2010/main" val="393279238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cs-CZ" smtClean="0"/>
              <a:t>Kliknutím lze upravit styl.</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smtClean="0"/>
              <a:t>Kliknutím lze upravit styly předlohy textu.</a:t>
            </a:r>
          </a:p>
        </p:txBody>
      </p:sp>
      <p:sp>
        <p:nvSpPr>
          <p:cNvPr id="4" name="Date Placeholder 3"/>
          <p:cNvSpPr>
            <a:spLocks noGrp="1"/>
          </p:cNvSpPr>
          <p:nvPr>
            <p:ph type="dt" sz="half" idx="10"/>
          </p:nvPr>
        </p:nvSpPr>
        <p:spPr/>
        <p:txBody>
          <a:bodyPr/>
          <a:lstStyle/>
          <a:p>
            <a:pPr>
              <a:defRPr/>
            </a:pPr>
            <a:endParaRPr lang="cs-CZ"/>
          </a:p>
        </p:txBody>
      </p:sp>
      <p:sp>
        <p:nvSpPr>
          <p:cNvPr id="5" name="Footer Placeholder 4"/>
          <p:cNvSpPr>
            <a:spLocks noGrp="1"/>
          </p:cNvSpPr>
          <p:nvPr>
            <p:ph type="ftr" sz="quarter" idx="11"/>
          </p:nvPr>
        </p:nvSpPr>
        <p:spPr/>
        <p:txBody>
          <a:bodyPr/>
          <a:lstStyle/>
          <a:p>
            <a:pPr>
              <a:defRPr/>
            </a:pPr>
            <a:endParaRPr lang="cs-CZ"/>
          </a:p>
        </p:txBody>
      </p:sp>
      <p:sp>
        <p:nvSpPr>
          <p:cNvPr id="6" name="Slide Number Placeholder 5"/>
          <p:cNvSpPr>
            <a:spLocks noGrp="1"/>
          </p:cNvSpPr>
          <p:nvPr>
            <p:ph type="sldNum" sz="quarter" idx="12"/>
          </p:nvPr>
        </p:nvSpPr>
        <p:spPr/>
        <p:txBody>
          <a:bodyPr/>
          <a:lstStyle/>
          <a:p>
            <a:pPr>
              <a:defRPr/>
            </a:pPr>
            <a:fld id="{08540FE6-B443-4B2E-948F-22A042282880}" type="slidenum">
              <a:rPr lang="cs-CZ" smtClean="0"/>
              <a:pPr>
                <a:defRPr/>
              </a:pPr>
              <a:t>‹#›</a:t>
            </a:fld>
            <a:endParaRPr lang="cs-CZ"/>
          </a:p>
        </p:txBody>
      </p:sp>
    </p:spTree>
    <p:extLst>
      <p:ext uri="{BB962C8B-B14F-4D97-AF65-F5344CB8AC3E}">
        <p14:creationId xmlns:p14="http://schemas.microsoft.com/office/powerpoint/2010/main" val="265150953"/>
      </p:ext>
    </p:extLst>
  </p:cSld>
  <p:clrMapOvr>
    <a:masterClrMapping/>
  </p:clrMapOvr>
  <p:transition spd="slow">
    <p:cover/>
  </p:transition>
  <p:timing>
    <p:tnLst>
      <p:par>
        <p:cTn id="1" dur="indefinite" restart="never" nodeType="tmRoot"/>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smtClean="0"/>
              <a:t>Kliknutím lze upravit styl.</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5" name="Date Placeholder 4"/>
          <p:cNvSpPr>
            <a:spLocks noGrp="1"/>
          </p:cNvSpPr>
          <p:nvPr>
            <p:ph type="dt" sz="half" idx="10"/>
          </p:nvPr>
        </p:nvSpPr>
        <p:spPr/>
        <p:txBody>
          <a:bodyPr/>
          <a:lstStyle/>
          <a:p>
            <a:pPr>
              <a:defRPr/>
            </a:pPr>
            <a:endParaRPr lang="cs-CZ"/>
          </a:p>
        </p:txBody>
      </p:sp>
      <p:sp>
        <p:nvSpPr>
          <p:cNvPr id="6" name="Footer Placeholder 5"/>
          <p:cNvSpPr>
            <a:spLocks noGrp="1"/>
          </p:cNvSpPr>
          <p:nvPr>
            <p:ph type="ftr" sz="quarter" idx="11"/>
          </p:nvPr>
        </p:nvSpPr>
        <p:spPr/>
        <p:txBody>
          <a:bodyPr/>
          <a:lstStyle/>
          <a:p>
            <a:pPr>
              <a:defRPr/>
            </a:pPr>
            <a:endParaRPr lang="cs-CZ"/>
          </a:p>
        </p:txBody>
      </p:sp>
      <p:sp>
        <p:nvSpPr>
          <p:cNvPr id="7" name="Slide Number Placeholder 6"/>
          <p:cNvSpPr>
            <a:spLocks noGrp="1"/>
          </p:cNvSpPr>
          <p:nvPr>
            <p:ph type="sldNum" sz="quarter" idx="12"/>
          </p:nvPr>
        </p:nvSpPr>
        <p:spPr/>
        <p:txBody>
          <a:bodyPr/>
          <a:lstStyle/>
          <a:p>
            <a:pPr>
              <a:defRPr/>
            </a:pPr>
            <a:fld id="{F0BBE730-3442-4356-9779-82E8E27555F5}" type="slidenum">
              <a:rPr lang="cs-CZ" smtClean="0"/>
              <a:pPr>
                <a:defRPr/>
              </a:pPr>
              <a:t>‹#›</a:t>
            </a:fld>
            <a:endParaRPr lang="cs-CZ"/>
          </a:p>
        </p:txBody>
      </p:sp>
    </p:spTree>
    <p:extLst>
      <p:ext uri="{BB962C8B-B14F-4D97-AF65-F5344CB8AC3E}">
        <p14:creationId xmlns:p14="http://schemas.microsoft.com/office/powerpoint/2010/main" val="2330565252"/>
      </p:ext>
    </p:extLst>
  </p:cSld>
  <p:clrMapOvr>
    <a:masterClrMapping/>
  </p:clrMapOvr>
  <p:transition spd="slow">
    <p:cover/>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Rectangle 2"/>
          <p:cNvSpPr>
            <a:spLocks noGrp="1" noChangeArrowheads="1"/>
          </p:cNvSpPr>
          <p:nvPr>
            <p:ph type="dt" sz="half" idx="10"/>
          </p:nvPr>
        </p:nvSpPr>
        <p:spPr>
          <a:ln/>
        </p:spPr>
        <p:txBody>
          <a:bodyPr/>
          <a:lstStyle>
            <a:lvl1pPr>
              <a:defRPr/>
            </a:lvl1pPr>
          </a:lstStyle>
          <a:p>
            <a:pPr>
              <a:defRPr/>
            </a:pPr>
            <a:endParaRPr lang="cs-CZ"/>
          </a:p>
        </p:txBody>
      </p:sp>
      <p:sp>
        <p:nvSpPr>
          <p:cNvPr id="4" name="Rectangle 3"/>
          <p:cNvSpPr>
            <a:spLocks noGrp="1" noChangeArrowheads="1"/>
          </p:cNvSpPr>
          <p:nvPr>
            <p:ph type="ftr" sz="quarter" idx="11"/>
          </p:nvPr>
        </p:nvSpPr>
        <p:spPr>
          <a:ln/>
        </p:spPr>
        <p:txBody>
          <a:bodyPr/>
          <a:lstStyle>
            <a:lvl1pPr>
              <a:defRPr/>
            </a:lvl1pPr>
          </a:lstStyle>
          <a:p>
            <a:pPr>
              <a:defRPr/>
            </a:pPr>
            <a:endParaRPr lang="cs-CZ"/>
          </a:p>
        </p:txBody>
      </p:sp>
      <p:sp>
        <p:nvSpPr>
          <p:cNvPr id="5" name="Rectangle 4"/>
          <p:cNvSpPr>
            <a:spLocks noGrp="1" noChangeArrowheads="1"/>
          </p:cNvSpPr>
          <p:nvPr>
            <p:ph type="sldNum" sz="quarter" idx="12"/>
          </p:nvPr>
        </p:nvSpPr>
        <p:spPr>
          <a:ln/>
        </p:spPr>
        <p:txBody>
          <a:bodyPr/>
          <a:lstStyle>
            <a:lvl1pPr>
              <a:defRPr/>
            </a:lvl1pPr>
          </a:lstStyle>
          <a:p>
            <a:pPr>
              <a:defRPr/>
            </a:pPr>
            <a:fld id="{F373F4F8-4ACA-4658-AECF-1859C1B2D92B}" type="slidenum">
              <a:rPr lang="cs-CZ"/>
              <a:pPr>
                <a:defRPr/>
              </a:pPr>
              <a:t>‹#›</a:t>
            </a:fld>
            <a:endParaRPr lang="cs-CZ"/>
          </a:p>
        </p:txBody>
      </p:sp>
    </p:spTree>
    <p:extLst>
      <p:ext uri="{BB962C8B-B14F-4D97-AF65-F5344CB8AC3E}">
        <p14:creationId xmlns:p14="http://schemas.microsoft.com/office/powerpoint/2010/main" val="174116561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cs-CZ" smtClean="0"/>
              <a:t>Kliknutím lze upravit styl.</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4" name="Content Placeholder 3"/>
          <p:cNvSpPr>
            <a:spLocks noGrp="1"/>
          </p:cNvSpPr>
          <p:nvPr>
            <p:ph sz="half" idx="2"/>
          </p:nvPr>
        </p:nvSpPr>
        <p:spPr>
          <a:xfrm>
            <a:off x="839788" y="2505075"/>
            <a:ext cx="5157787" cy="3684588"/>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6" name="Content Placeholder 5"/>
          <p:cNvSpPr>
            <a:spLocks noGrp="1"/>
          </p:cNvSpPr>
          <p:nvPr>
            <p:ph sz="quarter" idx="4"/>
          </p:nvPr>
        </p:nvSpPr>
        <p:spPr>
          <a:xfrm>
            <a:off x="6172200" y="2505075"/>
            <a:ext cx="5183188" cy="3684588"/>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7" name="Date Placeholder 6"/>
          <p:cNvSpPr>
            <a:spLocks noGrp="1"/>
          </p:cNvSpPr>
          <p:nvPr>
            <p:ph type="dt" sz="half" idx="10"/>
          </p:nvPr>
        </p:nvSpPr>
        <p:spPr/>
        <p:txBody>
          <a:bodyPr/>
          <a:lstStyle/>
          <a:p>
            <a:pPr>
              <a:defRPr/>
            </a:pPr>
            <a:endParaRPr lang="cs-CZ"/>
          </a:p>
        </p:txBody>
      </p:sp>
      <p:sp>
        <p:nvSpPr>
          <p:cNvPr id="8" name="Footer Placeholder 7"/>
          <p:cNvSpPr>
            <a:spLocks noGrp="1"/>
          </p:cNvSpPr>
          <p:nvPr>
            <p:ph type="ftr" sz="quarter" idx="11"/>
          </p:nvPr>
        </p:nvSpPr>
        <p:spPr/>
        <p:txBody>
          <a:bodyPr/>
          <a:lstStyle/>
          <a:p>
            <a:pPr>
              <a:defRPr/>
            </a:pPr>
            <a:endParaRPr lang="cs-CZ"/>
          </a:p>
        </p:txBody>
      </p:sp>
      <p:sp>
        <p:nvSpPr>
          <p:cNvPr id="9" name="Slide Number Placeholder 8"/>
          <p:cNvSpPr>
            <a:spLocks noGrp="1"/>
          </p:cNvSpPr>
          <p:nvPr>
            <p:ph type="sldNum" sz="quarter" idx="12"/>
          </p:nvPr>
        </p:nvSpPr>
        <p:spPr/>
        <p:txBody>
          <a:bodyPr/>
          <a:lstStyle/>
          <a:p>
            <a:pPr>
              <a:defRPr/>
            </a:pPr>
            <a:fld id="{7BDF6663-4FF1-49EF-A085-D66AC71E4246}" type="slidenum">
              <a:rPr lang="cs-CZ" smtClean="0"/>
              <a:pPr>
                <a:defRPr/>
              </a:pPr>
              <a:t>‹#›</a:t>
            </a:fld>
            <a:endParaRPr lang="cs-CZ"/>
          </a:p>
        </p:txBody>
      </p:sp>
    </p:spTree>
    <p:extLst>
      <p:ext uri="{BB962C8B-B14F-4D97-AF65-F5344CB8AC3E}">
        <p14:creationId xmlns:p14="http://schemas.microsoft.com/office/powerpoint/2010/main" val="1737277449"/>
      </p:ext>
    </p:extLst>
  </p:cSld>
  <p:clrMapOvr>
    <a:masterClrMapping/>
  </p:clrMapOvr>
  <p:transition spd="slow">
    <p:cover/>
  </p:transition>
  <p:timing>
    <p:tnLst>
      <p:par>
        <p:cTn id="1" dur="indefinite" restart="never" nodeType="tmRoot"/>
      </p:par>
    </p:tn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smtClean="0"/>
              <a:t>Kliknutím lze upravit styl.</a:t>
            </a:r>
            <a:endParaRPr lang="en-US" dirty="0"/>
          </a:p>
        </p:txBody>
      </p:sp>
      <p:sp>
        <p:nvSpPr>
          <p:cNvPr id="3" name="Date Placeholder 2"/>
          <p:cNvSpPr>
            <a:spLocks noGrp="1"/>
          </p:cNvSpPr>
          <p:nvPr>
            <p:ph type="dt" sz="half" idx="10"/>
          </p:nvPr>
        </p:nvSpPr>
        <p:spPr/>
        <p:txBody>
          <a:bodyPr/>
          <a:lstStyle/>
          <a:p>
            <a:pPr>
              <a:defRPr/>
            </a:pPr>
            <a:endParaRPr lang="cs-CZ"/>
          </a:p>
        </p:txBody>
      </p:sp>
      <p:sp>
        <p:nvSpPr>
          <p:cNvPr id="4" name="Footer Placeholder 3"/>
          <p:cNvSpPr>
            <a:spLocks noGrp="1"/>
          </p:cNvSpPr>
          <p:nvPr>
            <p:ph type="ftr" sz="quarter" idx="11"/>
          </p:nvPr>
        </p:nvSpPr>
        <p:spPr/>
        <p:txBody>
          <a:bodyPr/>
          <a:lstStyle/>
          <a:p>
            <a:pPr>
              <a:defRPr/>
            </a:pPr>
            <a:endParaRPr lang="cs-CZ"/>
          </a:p>
        </p:txBody>
      </p:sp>
      <p:sp>
        <p:nvSpPr>
          <p:cNvPr id="5" name="Slide Number Placeholder 4"/>
          <p:cNvSpPr>
            <a:spLocks noGrp="1"/>
          </p:cNvSpPr>
          <p:nvPr>
            <p:ph type="sldNum" sz="quarter" idx="12"/>
          </p:nvPr>
        </p:nvSpPr>
        <p:spPr/>
        <p:txBody>
          <a:bodyPr/>
          <a:lstStyle/>
          <a:p>
            <a:pPr>
              <a:defRPr/>
            </a:pPr>
            <a:fld id="{A78A4B7B-5DD3-4264-9720-EF7474EFB46E}" type="slidenum">
              <a:rPr lang="cs-CZ" smtClean="0"/>
              <a:pPr>
                <a:defRPr/>
              </a:pPr>
              <a:t>‹#›</a:t>
            </a:fld>
            <a:endParaRPr lang="cs-CZ"/>
          </a:p>
        </p:txBody>
      </p:sp>
    </p:spTree>
    <p:extLst>
      <p:ext uri="{BB962C8B-B14F-4D97-AF65-F5344CB8AC3E}">
        <p14:creationId xmlns:p14="http://schemas.microsoft.com/office/powerpoint/2010/main" val="3298511137"/>
      </p:ext>
    </p:extLst>
  </p:cSld>
  <p:clrMapOvr>
    <a:masterClrMapping/>
  </p:clrMapOvr>
  <p:transition spd="slow">
    <p:cover/>
  </p:transition>
  <p:timing>
    <p:tnLst>
      <p:par>
        <p:cTn id="1" dur="indefinite" restart="never" nodeType="tmRoot"/>
      </p:par>
    </p:tn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cs-CZ"/>
          </a:p>
        </p:txBody>
      </p:sp>
      <p:sp>
        <p:nvSpPr>
          <p:cNvPr id="3" name="Footer Placeholder 2"/>
          <p:cNvSpPr>
            <a:spLocks noGrp="1"/>
          </p:cNvSpPr>
          <p:nvPr>
            <p:ph type="ftr" sz="quarter" idx="11"/>
          </p:nvPr>
        </p:nvSpPr>
        <p:spPr/>
        <p:txBody>
          <a:bodyPr/>
          <a:lstStyle/>
          <a:p>
            <a:pPr>
              <a:defRPr/>
            </a:pPr>
            <a:endParaRPr lang="cs-CZ"/>
          </a:p>
        </p:txBody>
      </p:sp>
      <p:sp>
        <p:nvSpPr>
          <p:cNvPr id="4" name="Slide Number Placeholder 3"/>
          <p:cNvSpPr>
            <a:spLocks noGrp="1"/>
          </p:cNvSpPr>
          <p:nvPr>
            <p:ph type="sldNum" sz="quarter" idx="12"/>
          </p:nvPr>
        </p:nvSpPr>
        <p:spPr/>
        <p:txBody>
          <a:bodyPr/>
          <a:lstStyle/>
          <a:p>
            <a:pPr>
              <a:defRPr/>
            </a:pPr>
            <a:fld id="{DE010166-3652-4246-843E-C936916B7787}" type="slidenum">
              <a:rPr lang="cs-CZ" smtClean="0"/>
              <a:pPr>
                <a:defRPr/>
              </a:pPr>
              <a:t>‹#›</a:t>
            </a:fld>
            <a:endParaRPr lang="cs-CZ"/>
          </a:p>
        </p:txBody>
      </p:sp>
    </p:spTree>
    <p:extLst>
      <p:ext uri="{BB962C8B-B14F-4D97-AF65-F5344CB8AC3E}">
        <p14:creationId xmlns:p14="http://schemas.microsoft.com/office/powerpoint/2010/main" val="3937737511"/>
      </p:ext>
    </p:extLst>
  </p:cSld>
  <p:clrMapOvr>
    <a:masterClrMapping/>
  </p:clrMapOvr>
  <p:transition spd="slow">
    <p:cover/>
  </p:transition>
  <p:timing>
    <p:tnLst>
      <p:par>
        <p:cTn id="1" dur="indefinite" restart="never" nodeType="tmRoot"/>
      </p:par>
    </p:tn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cs-CZ" smtClean="0"/>
              <a:t>Kliknutím lze upravit styl.</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smtClean="0"/>
              <a:t>Kliknutím lze upravit styly předlohy textu.</a:t>
            </a:r>
          </a:p>
        </p:txBody>
      </p:sp>
      <p:sp>
        <p:nvSpPr>
          <p:cNvPr id="5" name="Date Placeholder 4"/>
          <p:cNvSpPr>
            <a:spLocks noGrp="1"/>
          </p:cNvSpPr>
          <p:nvPr>
            <p:ph type="dt" sz="half" idx="10"/>
          </p:nvPr>
        </p:nvSpPr>
        <p:spPr/>
        <p:txBody>
          <a:bodyPr/>
          <a:lstStyle/>
          <a:p>
            <a:pPr>
              <a:defRPr/>
            </a:pPr>
            <a:endParaRPr lang="cs-CZ"/>
          </a:p>
        </p:txBody>
      </p:sp>
      <p:sp>
        <p:nvSpPr>
          <p:cNvPr id="6" name="Footer Placeholder 5"/>
          <p:cNvSpPr>
            <a:spLocks noGrp="1"/>
          </p:cNvSpPr>
          <p:nvPr>
            <p:ph type="ftr" sz="quarter" idx="11"/>
          </p:nvPr>
        </p:nvSpPr>
        <p:spPr/>
        <p:txBody>
          <a:bodyPr/>
          <a:lstStyle/>
          <a:p>
            <a:pPr>
              <a:defRPr/>
            </a:pPr>
            <a:endParaRPr lang="cs-CZ"/>
          </a:p>
        </p:txBody>
      </p:sp>
      <p:sp>
        <p:nvSpPr>
          <p:cNvPr id="7" name="Slide Number Placeholder 6"/>
          <p:cNvSpPr>
            <a:spLocks noGrp="1"/>
          </p:cNvSpPr>
          <p:nvPr>
            <p:ph type="sldNum" sz="quarter" idx="12"/>
          </p:nvPr>
        </p:nvSpPr>
        <p:spPr/>
        <p:txBody>
          <a:bodyPr/>
          <a:lstStyle/>
          <a:p>
            <a:pPr>
              <a:defRPr/>
            </a:pPr>
            <a:fld id="{D060B8AC-B959-4F7D-BDE0-6ED7560288C2}" type="slidenum">
              <a:rPr lang="cs-CZ" smtClean="0"/>
              <a:pPr>
                <a:defRPr/>
              </a:pPr>
              <a:t>‹#›</a:t>
            </a:fld>
            <a:endParaRPr lang="cs-CZ"/>
          </a:p>
        </p:txBody>
      </p:sp>
    </p:spTree>
    <p:extLst>
      <p:ext uri="{BB962C8B-B14F-4D97-AF65-F5344CB8AC3E}">
        <p14:creationId xmlns:p14="http://schemas.microsoft.com/office/powerpoint/2010/main" val="3723878791"/>
      </p:ext>
    </p:extLst>
  </p:cSld>
  <p:clrMapOvr>
    <a:masterClrMapping/>
  </p:clrMapOvr>
  <p:transition spd="slow">
    <p:cover/>
  </p:transition>
  <p:timing>
    <p:tnLst>
      <p:par>
        <p:cTn id="1" dur="indefinite" restart="never" nodeType="tmRoot"/>
      </p:par>
    </p:tn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cs-CZ" smtClean="0"/>
              <a:t>Kliknutím lze upravit styl.</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cs-CZ" smtClean="0"/>
              <a:t>Kliknutím na ikonu přidáte obrázek.</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smtClean="0"/>
              <a:t>Kliknutím lze upravit styly předlohy textu.</a:t>
            </a:r>
          </a:p>
        </p:txBody>
      </p:sp>
      <p:sp>
        <p:nvSpPr>
          <p:cNvPr id="5" name="Date Placeholder 4"/>
          <p:cNvSpPr>
            <a:spLocks noGrp="1"/>
          </p:cNvSpPr>
          <p:nvPr>
            <p:ph type="dt" sz="half" idx="10"/>
          </p:nvPr>
        </p:nvSpPr>
        <p:spPr/>
        <p:txBody>
          <a:bodyPr/>
          <a:lstStyle/>
          <a:p>
            <a:pPr>
              <a:defRPr/>
            </a:pPr>
            <a:endParaRPr lang="cs-CZ"/>
          </a:p>
        </p:txBody>
      </p:sp>
      <p:sp>
        <p:nvSpPr>
          <p:cNvPr id="6" name="Footer Placeholder 5"/>
          <p:cNvSpPr>
            <a:spLocks noGrp="1"/>
          </p:cNvSpPr>
          <p:nvPr>
            <p:ph type="ftr" sz="quarter" idx="11"/>
          </p:nvPr>
        </p:nvSpPr>
        <p:spPr/>
        <p:txBody>
          <a:bodyPr/>
          <a:lstStyle/>
          <a:p>
            <a:pPr>
              <a:defRPr/>
            </a:pPr>
            <a:endParaRPr lang="cs-CZ"/>
          </a:p>
        </p:txBody>
      </p:sp>
      <p:sp>
        <p:nvSpPr>
          <p:cNvPr id="7" name="Slide Number Placeholder 6"/>
          <p:cNvSpPr>
            <a:spLocks noGrp="1"/>
          </p:cNvSpPr>
          <p:nvPr>
            <p:ph type="sldNum" sz="quarter" idx="12"/>
          </p:nvPr>
        </p:nvSpPr>
        <p:spPr/>
        <p:txBody>
          <a:bodyPr/>
          <a:lstStyle/>
          <a:p>
            <a:pPr>
              <a:defRPr/>
            </a:pPr>
            <a:fld id="{DBBA3D04-736E-42BA-81B6-8AEBE4655EA3}" type="slidenum">
              <a:rPr lang="cs-CZ" smtClean="0"/>
              <a:pPr>
                <a:defRPr/>
              </a:pPr>
              <a:t>‹#›</a:t>
            </a:fld>
            <a:endParaRPr lang="cs-CZ"/>
          </a:p>
        </p:txBody>
      </p:sp>
    </p:spTree>
    <p:extLst>
      <p:ext uri="{BB962C8B-B14F-4D97-AF65-F5344CB8AC3E}">
        <p14:creationId xmlns:p14="http://schemas.microsoft.com/office/powerpoint/2010/main" val="3880917595"/>
      </p:ext>
    </p:extLst>
  </p:cSld>
  <p:clrMapOvr>
    <a:masterClrMapping/>
  </p:clrMapOvr>
  <p:transition spd="slow">
    <p:cover/>
  </p:transition>
  <p:timing>
    <p:tnLst>
      <p:par>
        <p:cTn id="1" dur="indefinite" restart="never" nodeType="tmRoot"/>
      </p:par>
    </p:tn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smtClean="0"/>
              <a:t>Kliknutím lze upravit styl.</a:t>
            </a:r>
            <a:endParaRPr lang="en-US" dirty="0"/>
          </a:p>
        </p:txBody>
      </p:sp>
      <p:sp>
        <p:nvSpPr>
          <p:cNvPr id="3" name="Vertical Text Placeholder 2"/>
          <p:cNvSpPr>
            <a:spLocks noGrp="1"/>
          </p:cNvSpPr>
          <p:nvPr>
            <p:ph type="body" orient="vert" idx="1"/>
          </p:nvPr>
        </p:nvSpPr>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4" name="Date Placeholder 3"/>
          <p:cNvSpPr>
            <a:spLocks noGrp="1"/>
          </p:cNvSpPr>
          <p:nvPr>
            <p:ph type="dt" sz="half" idx="10"/>
          </p:nvPr>
        </p:nvSpPr>
        <p:spPr/>
        <p:txBody>
          <a:bodyPr/>
          <a:lstStyle/>
          <a:p>
            <a:pPr>
              <a:defRPr/>
            </a:pPr>
            <a:endParaRPr lang="cs-CZ"/>
          </a:p>
        </p:txBody>
      </p:sp>
      <p:sp>
        <p:nvSpPr>
          <p:cNvPr id="5" name="Footer Placeholder 4"/>
          <p:cNvSpPr>
            <a:spLocks noGrp="1"/>
          </p:cNvSpPr>
          <p:nvPr>
            <p:ph type="ftr" sz="quarter" idx="11"/>
          </p:nvPr>
        </p:nvSpPr>
        <p:spPr/>
        <p:txBody>
          <a:bodyPr/>
          <a:lstStyle/>
          <a:p>
            <a:pPr>
              <a:defRPr/>
            </a:pPr>
            <a:endParaRPr lang="cs-CZ"/>
          </a:p>
        </p:txBody>
      </p:sp>
      <p:sp>
        <p:nvSpPr>
          <p:cNvPr id="6" name="Slide Number Placeholder 5"/>
          <p:cNvSpPr>
            <a:spLocks noGrp="1"/>
          </p:cNvSpPr>
          <p:nvPr>
            <p:ph type="sldNum" sz="quarter" idx="12"/>
          </p:nvPr>
        </p:nvSpPr>
        <p:spPr/>
        <p:txBody>
          <a:bodyPr/>
          <a:lstStyle/>
          <a:p>
            <a:pPr>
              <a:defRPr/>
            </a:pPr>
            <a:fld id="{C75039D3-CCA9-4BA9-B2FD-611352A079D2}" type="slidenum">
              <a:rPr lang="cs-CZ" smtClean="0"/>
              <a:pPr>
                <a:defRPr/>
              </a:pPr>
              <a:t>‹#›</a:t>
            </a:fld>
            <a:endParaRPr lang="cs-CZ"/>
          </a:p>
        </p:txBody>
      </p:sp>
    </p:spTree>
    <p:extLst>
      <p:ext uri="{BB962C8B-B14F-4D97-AF65-F5344CB8AC3E}">
        <p14:creationId xmlns:p14="http://schemas.microsoft.com/office/powerpoint/2010/main" val="1681436161"/>
      </p:ext>
    </p:extLst>
  </p:cSld>
  <p:clrMapOvr>
    <a:masterClrMapping/>
  </p:clrMapOvr>
  <p:transition spd="slow">
    <p:cover/>
  </p:transition>
  <p:timing>
    <p:tnLst>
      <p:par>
        <p:cTn id="1" dur="indefinite" restart="never" nodeType="tmRoot"/>
      </p:par>
    </p:tn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cs-CZ" smtClean="0"/>
              <a:t>Kliknutím lze upravit styl.</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4" name="Date Placeholder 3"/>
          <p:cNvSpPr>
            <a:spLocks noGrp="1"/>
          </p:cNvSpPr>
          <p:nvPr>
            <p:ph type="dt" sz="half" idx="10"/>
          </p:nvPr>
        </p:nvSpPr>
        <p:spPr/>
        <p:txBody>
          <a:bodyPr/>
          <a:lstStyle/>
          <a:p>
            <a:pPr>
              <a:defRPr/>
            </a:pPr>
            <a:endParaRPr lang="cs-CZ"/>
          </a:p>
        </p:txBody>
      </p:sp>
      <p:sp>
        <p:nvSpPr>
          <p:cNvPr id="5" name="Footer Placeholder 4"/>
          <p:cNvSpPr>
            <a:spLocks noGrp="1"/>
          </p:cNvSpPr>
          <p:nvPr>
            <p:ph type="ftr" sz="quarter" idx="11"/>
          </p:nvPr>
        </p:nvSpPr>
        <p:spPr/>
        <p:txBody>
          <a:bodyPr/>
          <a:lstStyle/>
          <a:p>
            <a:pPr>
              <a:defRPr/>
            </a:pPr>
            <a:endParaRPr lang="cs-CZ"/>
          </a:p>
        </p:txBody>
      </p:sp>
      <p:sp>
        <p:nvSpPr>
          <p:cNvPr id="6" name="Slide Number Placeholder 5"/>
          <p:cNvSpPr>
            <a:spLocks noGrp="1"/>
          </p:cNvSpPr>
          <p:nvPr>
            <p:ph type="sldNum" sz="quarter" idx="12"/>
          </p:nvPr>
        </p:nvSpPr>
        <p:spPr/>
        <p:txBody>
          <a:bodyPr/>
          <a:lstStyle/>
          <a:p>
            <a:pPr>
              <a:defRPr/>
            </a:pPr>
            <a:fld id="{F6759305-1048-4A12-A23A-18778C9B5270}" type="slidenum">
              <a:rPr lang="cs-CZ" smtClean="0"/>
              <a:pPr>
                <a:defRPr/>
              </a:pPr>
              <a:t>‹#›</a:t>
            </a:fld>
            <a:endParaRPr lang="cs-CZ"/>
          </a:p>
        </p:txBody>
      </p:sp>
    </p:spTree>
    <p:extLst>
      <p:ext uri="{BB962C8B-B14F-4D97-AF65-F5344CB8AC3E}">
        <p14:creationId xmlns:p14="http://schemas.microsoft.com/office/powerpoint/2010/main" val="203055795"/>
      </p:ext>
    </p:extLst>
  </p:cSld>
  <p:clrMapOvr>
    <a:masterClrMapping/>
  </p:clrMapOvr>
  <p:transition spd="slow">
    <p:cover/>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pPr>
              <a:defRPr/>
            </a:pPr>
            <a:endParaRPr lang="cs-CZ"/>
          </a:p>
        </p:txBody>
      </p:sp>
      <p:sp>
        <p:nvSpPr>
          <p:cNvPr id="3" name="Rectangle 3"/>
          <p:cNvSpPr>
            <a:spLocks noGrp="1" noChangeArrowheads="1"/>
          </p:cNvSpPr>
          <p:nvPr>
            <p:ph type="ftr" sz="quarter" idx="11"/>
          </p:nvPr>
        </p:nvSpPr>
        <p:spPr>
          <a:ln/>
        </p:spPr>
        <p:txBody>
          <a:bodyPr/>
          <a:lstStyle>
            <a:lvl1pPr>
              <a:defRPr/>
            </a:lvl1pPr>
          </a:lstStyle>
          <a:p>
            <a:pPr>
              <a:defRPr/>
            </a:pPr>
            <a:endParaRPr lang="cs-CZ"/>
          </a:p>
        </p:txBody>
      </p:sp>
      <p:sp>
        <p:nvSpPr>
          <p:cNvPr id="4" name="Rectangle 4"/>
          <p:cNvSpPr>
            <a:spLocks noGrp="1" noChangeArrowheads="1"/>
          </p:cNvSpPr>
          <p:nvPr>
            <p:ph type="sldNum" sz="quarter" idx="12"/>
          </p:nvPr>
        </p:nvSpPr>
        <p:spPr>
          <a:ln/>
        </p:spPr>
        <p:txBody>
          <a:bodyPr/>
          <a:lstStyle>
            <a:lvl1pPr>
              <a:defRPr/>
            </a:lvl1pPr>
          </a:lstStyle>
          <a:p>
            <a:pPr>
              <a:defRPr/>
            </a:pPr>
            <a:fld id="{3568E195-08AA-4633-86F8-2260F54501BC}" type="slidenum">
              <a:rPr lang="cs-CZ"/>
              <a:pPr>
                <a:defRPr/>
              </a:pPr>
              <a:t>‹#›</a:t>
            </a:fld>
            <a:endParaRPr lang="cs-CZ"/>
          </a:p>
        </p:txBody>
      </p:sp>
    </p:spTree>
    <p:extLst>
      <p:ext uri="{BB962C8B-B14F-4D97-AF65-F5344CB8AC3E}">
        <p14:creationId xmlns:p14="http://schemas.microsoft.com/office/powerpoint/2010/main" val="14691745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609601" y="273050"/>
            <a:ext cx="4011247" cy="1162050"/>
          </a:xfrm>
        </p:spPr>
        <p:txBody>
          <a:bodyPr anchor="b"/>
          <a:lstStyle>
            <a:lvl1pPr algn="l">
              <a:defRPr sz="2000" b="1"/>
            </a:lvl1pPr>
          </a:lstStyle>
          <a:p>
            <a:r>
              <a:rPr lang="cs-CZ" smtClean="0"/>
              <a:t>Kliknutím lze upravit styl.</a:t>
            </a:r>
            <a:endParaRPr lang="cs-CZ"/>
          </a:p>
        </p:txBody>
      </p:sp>
      <p:sp>
        <p:nvSpPr>
          <p:cNvPr id="3" name="Zástupný symbol pro obsah 2"/>
          <p:cNvSpPr>
            <a:spLocks noGrp="1"/>
          </p:cNvSpPr>
          <p:nvPr>
            <p:ph idx="1"/>
          </p:nvPr>
        </p:nvSpPr>
        <p:spPr>
          <a:xfrm>
            <a:off x="4767386" y="273053"/>
            <a:ext cx="6815015"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text 3"/>
          <p:cNvSpPr>
            <a:spLocks noGrp="1"/>
          </p:cNvSpPr>
          <p:nvPr>
            <p:ph type="body" sz="half" idx="2"/>
          </p:nvPr>
        </p:nvSpPr>
        <p:spPr>
          <a:xfrm>
            <a:off x="609601" y="1435103"/>
            <a:ext cx="4011247" cy="4691063"/>
          </a:xfrm>
        </p:spPr>
        <p:txBody>
          <a:bodyPr/>
          <a:lstStyle>
            <a:lvl1pPr marL="0" indent="0">
              <a:buNone/>
              <a:defRPr sz="1400"/>
            </a:lvl1pPr>
            <a:lvl2pPr marL="457212" indent="0">
              <a:buNone/>
              <a:defRPr sz="1200"/>
            </a:lvl2pPr>
            <a:lvl3pPr marL="914423" indent="0">
              <a:buNone/>
              <a:defRPr sz="1000"/>
            </a:lvl3pPr>
            <a:lvl4pPr marL="1371634" indent="0">
              <a:buNone/>
              <a:defRPr sz="900"/>
            </a:lvl4pPr>
            <a:lvl5pPr marL="1828846" indent="0">
              <a:buNone/>
              <a:defRPr sz="900"/>
            </a:lvl5pPr>
            <a:lvl6pPr marL="2286057" indent="0">
              <a:buNone/>
              <a:defRPr sz="900"/>
            </a:lvl6pPr>
            <a:lvl7pPr marL="2743269" indent="0">
              <a:buNone/>
              <a:defRPr sz="900"/>
            </a:lvl7pPr>
            <a:lvl8pPr marL="3200480" indent="0">
              <a:buNone/>
              <a:defRPr sz="900"/>
            </a:lvl8pPr>
            <a:lvl9pPr marL="3657691" indent="0">
              <a:buNone/>
              <a:defRPr sz="900"/>
            </a:lvl9pPr>
          </a:lstStyle>
          <a:p>
            <a:pPr lvl="0"/>
            <a:r>
              <a:rPr lang="cs-CZ" smtClean="0"/>
              <a:t>Kliknutím lze upravit styly předlohy textu.</a:t>
            </a:r>
          </a:p>
        </p:txBody>
      </p:sp>
      <p:sp>
        <p:nvSpPr>
          <p:cNvPr id="5" name="Rectangle 2"/>
          <p:cNvSpPr>
            <a:spLocks noGrp="1" noChangeArrowheads="1"/>
          </p:cNvSpPr>
          <p:nvPr>
            <p:ph type="dt" sz="half" idx="10"/>
          </p:nvPr>
        </p:nvSpPr>
        <p:spPr>
          <a:ln/>
        </p:spPr>
        <p:txBody>
          <a:bodyPr/>
          <a:lstStyle>
            <a:lvl1pPr>
              <a:defRPr/>
            </a:lvl1pPr>
          </a:lstStyle>
          <a:p>
            <a:pPr>
              <a:defRPr/>
            </a:pPr>
            <a:endParaRPr lang="cs-CZ"/>
          </a:p>
        </p:txBody>
      </p:sp>
      <p:sp>
        <p:nvSpPr>
          <p:cNvPr id="6" name="Rectangle 3"/>
          <p:cNvSpPr>
            <a:spLocks noGrp="1" noChangeArrowheads="1"/>
          </p:cNvSpPr>
          <p:nvPr>
            <p:ph type="ftr" sz="quarter" idx="11"/>
          </p:nvPr>
        </p:nvSpPr>
        <p:spPr>
          <a:ln/>
        </p:spPr>
        <p:txBody>
          <a:bodyPr/>
          <a:lstStyle>
            <a:lvl1pPr>
              <a:defRPr/>
            </a:lvl1pPr>
          </a:lstStyle>
          <a:p>
            <a:pPr>
              <a:defRPr/>
            </a:pPr>
            <a:endParaRPr lang="cs-CZ"/>
          </a:p>
        </p:txBody>
      </p:sp>
      <p:sp>
        <p:nvSpPr>
          <p:cNvPr id="7" name="Rectangle 4"/>
          <p:cNvSpPr>
            <a:spLocks noGrp="1" noChangeArrowheads="1"/>
          </p:cNvSpPr>
          <p:nvPr>
            <p:ph type="sldNum" sz="quarter" idx="12"/>
          </p:nvPr>
        </p:nvSpPr>
        <p:spPr>
          <a:ln/>
        </p:spPr>
        <p:txBody>
          <a:bodyPr/>
          <a:lstStyle>
            <a:lvl1pPr>
              <a:defRPr/>
            </a:lvl1pPr>
          </a:lstStyle>
          <a:p>
            <a:pPr>
              <a:defRPr/>
            </a:pPr>
            <a:fld id="{BC8D8282-7FDE-4EF2-AC1B-A5A64172CA86}" type="slidenum">
              <a:rPr lang="cs-CZ"/>
              <a:pPr>
                <a:defRPr/>
              </a:pPr>
              <a:t>‹#›</a:t>
            </a:fld>
            <a:endParaRPr lang="cs-CZ"/>
          </a:p>
        </p:txBody>
      </p:sp>
    </p:spTree>
    <p:extLst>
      <p:ext uri="{BB962C8B-B14F-4D97-AF65-F5344CB8AC3E}">
        <p14:creationId xmlns:p14="http://schemas.microsoft.com/office/powerpoint/2010/main" val="6157866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2389554" y="4800600"/>
            <a:ext cx="7315200" cy="566738"/>
          </a:xfrm>
        </p:spPr>
        <p:txBody>
          <a:bodyPr anchor="b"/>
          <a:lstStyle>
            <a:lvl1pPr algn="l">
              <a:defRPr sz="2000" b="1"/>
            </a:lvl1pPr>
          </a:lstStyle>
          <a:p>
            <a:r>
              <a:rPr lang="cs-CZ" smtClean="0"/>
              <a:t>Kliknutím lze upravit styl.</a:t>
            </a:r>
            <a:endParaRPr lang="cs-CZ"/>
          </a:p>
        </p:txBody>
      </p:sp>
      <p:sp>
        <p:nvSpPr>
          <p:cNvPr id="3" name="Zástupný symbol pro obrázek 2"/>
          <p:cNvSpPr>
            <a:spLocks noGrp="1"/>
          </p:cNvSpPr>
          <p:nvPr>
            <p:ph type="pic" idx="1"/>
          </p:nvPr>
        </p:nvSpPr>
        <p:spPr>
          <a:xfrm>
            <a:off x="2389554" y="612775"/>
            <a:ext cx="7315200" cy="4114800"/>
          </a:xfrm>
        </p:spPr>
        <p:txBody>
          <a:bodyPr/>
          <a:lstStyle>
            <a:lvl1pPr marL="0" indent="0">
              <a:buNone/>
              <a:defRPr sz="3200"/>
            </a:lvl1pPr>
            <a:lvl2pPr marL="457212" indent="0">
              <a:buNone/>
              <a:defRPr sz="2800"/>
            </a:lvl2pPr>
            <a:lvl3pPr marL="914423" indent="0">
              <a:buNone/>
              <a:defRPr sz="2400"/>
            </a:lvl3pPr>
            <a:lvl4pPr marL="1371634" indent="0">
              <a:buNone/>
              <a:defRPr sz="2000"/>
            </a:lvl4pPr>
            <a:lvl5pPr marL="1828846" indent="0">
              <a:buNone/>
              <a:defRPr sz="2000"/>
            </a:lvl5pPr>
            <a:lvl6pPr marL="2286057" indent="0">
              <a:buNone/>
              <a:defRPr sz="2000"/>
            </a:lvl6pPr>
            <a:lvl7pPr marL="2743269" indent="0">
              <a:buNone/>
              <a:defRPr sz="2000"/>
            </a:lvl7pPr>
            <a:lvl8pPr marL="3200480" indent="0">
              <a:buNone/>
              <a:defRPr sz="2000"/>
            </a:lvl8pPr>
            <a:lvl9pPr marL="3657691" indent="0">
              <a:buNone/>
              <a:defRPr sz="2000"/>
            </a:lvl9pPr>
          </a:lstStyle>
          <a:p>
            <a:pPr lvl="0"/>
            <a:endParaRPr lang="cs-CZ" noProof="0" smtClean="0"/>
          </a:p>
        </p:txBody>
      </p:sp>
      <p:sp>
        <p:nvSpPr>
          <p:cNvPr id="4" name="Zástupný symbol pro text 3"/>
          <p:cNvSpPr>
            <a:spLocks noGrp="1"/>
          </p:cNvSpPr>
          <p:nvPr>
            <p:ph type="body" sz="half" idx="2"/>
          </p:nvPr>
        </p:nvSpPr>
        <p:spPr>
          <a:xfrm>
            <a:off x="2389554" y="5367338"/>
            <a:ext cx="7315200" cy="804862"/>
          </a:xfrm>
        </p:spPr>
        <p:txBody>
          <a:bodyPr/>
          <a:lstStyle>
            <a:lvl1pPr marL="0" indent="0">
              <a:buNone/>
              <a:defRPr sz="1400"/>
            </a:lvl1pPr>
            <a:lvl2pPr marL="457212" indent="0">
              <a:buNone/>
              <a:defRPr sz="1200"/>
            </a:lvl2pPr>
            <a:lvl3pPr marL="914423" indent="0">
              <a:buNone/>
              <a:defRPr sz="1000"/>
            </a:lvl3pPr>
            <a:lvl4pPr marL="1371634" indent="0">
              <a:buNone/>
              <a:defRPr sz="900"/>
            </a:lvl4pPr>
            <a:lvl5pPr marL="1828846" indent="0">
              <a:buNone/>
              <a:defRPr sz="900"/>
            </a:lvl5pPr>
            <a:lvl6pPr marL="2286057" indent="0">
              <a:buNone/>
              <a:defRPr sz="900"/>
            </a:lvl6pPr>
            <a:lvl7pPr marL="2743269" indent="0">
              <a:buNone/>
              <a:defRPr sz="900"/>
            </a:lvl7pPr>
            <a:lvl8pPr marL="3200480" indent="0">
              <a:buNone/>
              <a:defRPr sz="900"/>
            </a:lvl8pPr>
            <a:lvl9pPr marL="3657691" indent="0">
              <a:buNone/>
              <a:defRPr sz="900"/>
            </a:lvl9pPr>
          </a:lstStyle>
          <a:p>
            <a:pPr lvl="0"/>
            <a:r>
              <a:rPr lang="cs-CZ" smtClean="0"/>
              <a:t>Kliknutím lze upravit styly předlohy textu.</a:t>
            </a:r>
          </a:p>
        </p:txBody>
      </p:sp>
      <p:sp>
        <p:nvSpPr>
          <p:cNvPr id="5" name="Rectangle 2"/>
          <p:cNvSpPr>
            <a:spLocks noGrp="1" noChangeArrowheads="1"/>
          </p:cNvSpPr>
          <p:nvPr>
            <p:ph type="dt" sz="half" idx="10"/>
          </p:nvPr>
        </p:nvSpPr>
        <p:spPr>
          <a:ln/>
        </p:spPr>
        <p:txBody>
          <a:bodyPr/>
          <a:lstStyle>
            <a:lvl1pPr>
              <a:defRPr/>
            </a:lvl1pPr>
          </a:lstStyle>
          <a:p>
            <a:pPr>
              <a:defRPr/>
            </a:pPr>
            <a:endParaRPr lang="cs-CZ"/>
          </a:p>
        </p:txBody>
      </p:sp>
      <p:sp>
        <p:nvSpPr>
          <p:cNvPr id="6" name="Rectangle 3"/>
          <p:cNvSpPr>
            <a:spLocks noGrp="1" noChangeArrowheads="1"/>
          </p:cNvSpPr>
          <p:nvPr>
            <p:ph type="ftr" sz="quarter" idx="11"/>
          </p:nvPr>
        </p:nvSpPr>
        <p:spPr>
          <a:ln/>
        </p:spPr>
        <p:txBody>
          <a:bodyPr/>
          <a:lstStyle>
            <a:lvl1pPr>
              <a:defRPr/>
            </a:lvl1pPr>
          </a:lstStyle>
          <a:p>
            <a:pPr>
              <a:defRPr/>
            </a:pPr>
            <a:endParaRPr lang="cs-CZ"/>
          </a:p>
        </p:txBody>
      </p:sp>
      <p:sp>
        <p:nvSpPr>
          <p:cNvPr id="7" name="Rectangle 4"/>
          <p:cNvSpPr>
            <a:spLocks noGrp="1" noChangeArrowheads="1"/>
          </p:cNvSpPr>
          <p:nvPr>
            <p:ph type="sldNum" sz="quarter" idx="12"/>
          </p:nvPr>
        </p:nvSpPr>
        <p:spPr>
          <a:ln/>
        </p:spPr>
        <p:txBody>
          <a:bodyPr/>
          <a:lstStyle>
            <a:lvl1pPr>
              <a:defRPr/>
            </a:lvl1pPr>
          </a:lstStyle>
          <a:p>
            <a:pPr>
              <a:defRPr/>
            </a:pPr>
            <a:fld id="{D9F68903-34C5-438F-8057-5B380DBD5A37}" type="slidenum">
              <a:rPr lang="cs-CZ"/>
              <a:pPr>
                <a:defRPr/>
              </a:pPr>
              <a:t>‹#›</a:t>
            </a:fld>
            <a:endParaRPr lang="cs-CZ"/>
          </a:p>
        </p:txBody>
      </p:sp>
    </p:spTree>
    <p:extLst>
      <p:ext uri="{BB962C8B-B14F-4D97-AF65-F5344CB8AC3E}">
        <p14:creationId xmlns:p14="http://schemas.microsoft.com/office/powerpoint/2010/main" val="27999151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w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wmf"/><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wmf"/><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1.wmf"/><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4C"/>
            </a:gs>
            <a:gs pos="100000">
              <a:schemeClr val="bg1"/>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dt" sz="half" idx="2"/>
          </p:nvPr>
        </p:nvSpPr>
        <p:spPr bwMode="auto">
          <a:xfrm>
            <a:off x="937846" y="6248400"/>
            <a:ext cx="253218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2075" tIns="46038" rIns="92075" bIns="46038" numCol="1" anchor="ctr" anchorCtr="0" compatLnSpc="1">
            <a:prstTxWarp prst="textNoShape">
              <a:avLst/>
            </a:prstTxWarp>
          </a:bodyPr>
          <a:lstStyle>
            <a:lvl1pPr defTabSz="762019">
              <a:defRPr sz="1400">
                <a:solidFill>
                  <a:schemeClr val="tx1"/>
                </a:solidFill>
              </a:defRPr>
            </a:lvl1pPr>
          </a:lstStyle>
          <a:p>
            <a:pPr>
              <a:defRPr/>
            </a:pPr>
            <a:endParaRPr lang="cs-CZ"/>
          </a:p>
        </p:txBody>
      </p:sp>
      <p:sp>
        <p:nvSpPr>
          <p:cNvPr id="1027" name="Rectangle 3"/>
          <p:cNvSpPr>
            <a:spLocks noGrp="1" noChangeArrowheads="1"/>
          </p:cNvSpPr>
          <p:nvPr>
            <p:ph type="ftr" sz="quarter" idx="3"/>
          </p:nvPr>
        </p:nvSpPr>
        <p:spPr bwMode="auto">
          <a:xfrm>
            <a:off x="4220309" y="6248400"/>
            <a:ext cx="375138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2075" tIns="46038" rIns="92075" bIns="46038" numCol="1" anchor="ctr" anchorCtr="0" compatLnSpc="1">
            <a:prstTxWarp prst="textNoShape">
              <a:avLst/>
            </a:prstTxWarp>
          </a:bodyPr>
          <a:lstStyle>
            <a:lvl1pPr algn="ctr" defTabSz="762019">
              <a:defRPr sz="1400">
                <a:solidFill>
                  <a:schemeClr val="tx1"/>
                </a:solidFill>
              </a:defRPr>
            </a:lvl1pPr>
          </a:lstStyle>
          <a:p>
            <a:pPr>
              <a:defRPr/>
            </a:pPr>
            <a:endParaRPr lang="cs-CZ"/>
          </a:p>
        </p:txBody>
      </p:sp>
      <p:sp>
        <p:nvSpPr>
          <p:cNvPr id="1028" name="Rectangle 4"/>
          <p:cNvSpPr>
            <a:spLocks noGrp="1" noChangeArrowheads="1"/>
          </p:cNvSpPr>
          <p:nvPr>
            <p:ph type="sldNum" sz="quarter" idx="4"/>
          </p:nvPr>
        </p:nvSpPr>
        <p:spPr bwMode="auto">
          <a:xfrm>
            <a:off x="8721969" y="6248400"/>
            <a:ext cx="253218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2075" tIns="46038" rIns="92075" bIns="46038" numCol="1" anchor="ctr" anchorCtr="0" compatLnSpc="1">
            <a:prstTxWarp prst="textNoShape">
              <a:avLst/>
            </a:prstTxWarp>
          </a:bodyPr>
          <a:lstStyle>
            <a:lvl1pPr algn="r" defTabSz="762019">
              <a:defRPr sz="1400">
                <a:solidFill>
                  <a:schemeClr val="tx1"/>
                </a:solidFill>
              </a:defRPr>
            </a:lvl1pPr>
          </a:lstStyle>
          <a:p>
            <a:pPr>
              <a:defRPr/>
            </a:pPr>
            <a:fld id="{60817BFD-6F69-4048-8327-01D2F62D9AD3}" type="slidenum">
              <a:rPr lang="cs-CZ"/>
              <a:pPr>
                <a:defRPr/>
              </a:pPr>
              <a:t>‹#›</a:t>
            </a:fld>
            <a:endParaRPr lang="cs-CZ"/>
          </a:p>
        </p:txBody>
      </p:sp>
      <p:sp>
        <p:nvSpPr>
          <p:cNvPr id="1029" name="Rectangle 5"/>
          <p:cNvSpPr>
            <a:spLocks noGrp="1" noChangeArrowheads="1"/>
          </p:cNvSpPr>
          <p:nvPr>
            <p:ph type="title"/>
          </p:nvPr>
        </p:nvSpPr>
        <p:spPr bwMode="auto">
          <a:xfrm>
            <a:off x="1533771" y="342900"/>
            <a:ext cx="9566031" cy="1143000"/>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0488" tIns="44450" rIns="90488" bIns="44450" numCol="1" anchor="ctr" anchorCtr="0" compatLnSpc="1">
            <a:prstTxWarp prst="textNoShape">
              <a:avLst/>
            </a:prstTxWarp>
          </a:bodyPr>
          <a:lstStyle/>
          <a:p>
            <a:pPr lvl="0"/>
            <a:r>
              <a:rPr lang="cs-CZ" altLang="cs-CZ" smtClean="0"/>
              <a:t>Click to edit Master title style</a:t>
            </a:r>
          </a:p>
        </p:txBody>
      </p:sp>
      <p:sp>
        <p:nvSpPr>
          <p:cNvPr id="1030" name="Rectangle 6"/>
          <p:cNvSpPr>
            <a:spLocks noGrp="1" noChangeArrowheads="1"/>
          </p:cNvSpPr>
          <p:nvPr>
            <p:ph type="body" idx="1"/>
          </p:nvPr>
        </p:nvSpPr>
        <p:spPr bwMode="auto">
          <a:xfrm>
            <a:off x="1312986" y="1981200"/>
            <a:ext cx="9566031"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488" tIns="44450" rIns="90488" bIns="44450" numCol="1" anchor="t" anchorCtr="0" compatLnSpc="1">
            <a:prstTxWarp prst="textNoShape">
              <a:avLst/>
            </a:prstTxWarp>
          </a:bodyPr>
          <a:lstStyle/>
          <a:p>
            <a:pPr lvl="0"/>
            <a:r>
              <a:rPr lang="cs-CZ" smtClean="0"/>
              <a:t>Click to edit Master text styles</a:t>
            </a:r>
          </a:p>
          <a:p>
            <a:pPr lvl="1"/>
            <a:r>
              <a:rPr lang="cs-CZ" smtClean="0"/>
              <a:t>Second Level</a:t>
            </a:r>
          </a:p>
          <a:p>
            <a:pPr lvl="2"/>
            <a:r>
              <a:rPr lang="cs-CZ" smtClean="0"/>
              <a:t>Third Level</a:t>
            </a:r>
          </a:p>
          <a:p>
            <a:pPr lvl="3"/>
            <a:r>
              <a:rPr lang="cs-CZ" smtClean="0"/>
              <a:t>Fourth Level</a:t>
            </a:r>
          </a:p>
          <a:p>
            <a:pPr lvl="4"/>
            <a:r>
              <a:rPr lang="cs-CZ" smtClean="0"/>
              <a:t>Fifth Level</a:t>
            </a:r>
          </a:p>
        </p:txBody>
      </p:sp>
      <p:sp>
        <p:nvSpPr>
          <p:cNvPr id="1031" name="Rectangle 7"/>
          <p:cNvSpPr>
            <a:spLocks noChangeArrowheads="1"/>
          </p:cNvSpPr>
          <p:nvPr/>
        </p:nvSpPr>
        <p:spPr bwMode="auto">
          <a:xfrm>
            <a:off x="2" y="1524000"/>
            <a:ext cx="12174416" cy="114300"/>
          </a:xfrm>
          <a:prstGeom prst="rect">
            <a:avLst/>
          </a:prstGeom>
          <a:gradFill rotWithShape="0">
            <a:gsLst>
              <a:gs pos="0">
                <a:srgbClr val="002929"/>
              </a:gs>
              <a:gs pos="50000">
                <a:srgbClr val="00CECE"/>
              </a:gs>
              <a:gs pos="100000">
                <a:srgbClr val="002929"/>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accent2"/>
                </a:solidFill>
                <a:latin typeface="Times New Roman" panose="02020603050405020304" pitchFamily="18" charset="0"/>
              </a:defRPr>
            </a:lvl1pPr>
            <a:lvl2pPr marL="742950" indent="-285750">
              <a:defRPr sz="2400">
                <a:solidFill>
                  <a:schemeClr val="accent2"/>
                </a:solidFill>
                <a:latin typeface="Times New Roman" panose="02020603050405020304" pitchFamily="18" charset="0"/>
              </a:defRPr>
            </a:lvl2pPr>
            <a:lvl3pPr marL="1143000" indent="-228600">
              <a:defRPr sz="2400">
                <a:solidFill>
                  <a:schemeClr val="accent2"/>
                </a:solidFill>
                <a:latin typeface="Times New Roman" panose="02020603050405020304" pitchFamily="18" charset="0"/>
              </a:defRPr>
            </a:lvl3pPr>
            <a:lvl4pPr marL="1600200" indent="-228600">
              <a:defRPr sz="2400">
                <a:solidFill>
                  <a:schemeClr val="accent2"/>
                </a:solidFill>
                <a:latin typeface="Times New Roman" panose="02020603050405020304" pitchFamily="18" charset="0"/>
              </a:defRPr>
            </a:lvl4pPr>
            <a:lvl5pPr marL="2057400" indent="-228600">
              <a:defRPr sz="2400">
                <a:solidFill>
                  <a:schemeClr val="accent2"/>
                </a:solidFill>
                <a:latin typeface="Times New Roman" panose="02020603050405020304" pitchFamily="18" charset="0"/>
              </a:defRPr>
            </a:lvl5pPr>
            <a:lvl6pPr marL="2514600" indent="-228600" eaLnBrk="0" fontAlgn="base" hangingPunct="0">
              <a:spcBef>
                <a:spcPct val="0"/>
              </a:spcBef>
              <a:spcAft>
                <a:spcPct val="0"/>
              </a:spcAft>
              <a:defRPr sz="2400">
                <a:solidFill>
                  <a:schemeClr val="accent2"/>
                </a:solidFill>
                <a:latin typeface="Times New Roman" panose="02020603050405020304" pitchFamily="18" charset="0"/>
              </a:defRPr>
            </a:lvl6pPr>
            <a:lvl7pPr marL="2971800" indent="-228600" eaLnBrk="0" fontAlgn="base" hangingPunct="0">
              <a:spcBef>
                <a:spcPct val="0"/>
              </a:spcBef>
              <a:spcAft>
                <a:spcPct val="0"/>
              </a:spcAft>
              <a:defRPr sz="2400">
                <a:solidFill>
                  <a:schemeClr val="accent2"/>
                </a:solidFill>
                <a:latin typeface="Times New Roman" panose="02020603050405020304" pitchFamily="18" charset="0"/>
              </a:defRPr>
            </a:lvl7pPr>
            <a:lvl8pPr marL="3429000" indent="-228600" eaLnBrk="0" fontAlgn="base" hangingPunct="0">
              <a:spcBef>
                <a:spcPct val="0"/>
              </a:spcBef>
              <a:spcAft>
                <a:spcPct val="0"/>
              </a:spcAft>
              <a:defRPr sz="2400">
                <a:solidFill>
                  <a:schemeClr val="accent2"/>
                </a:solidFill>
                <a:latin typeface="Times New Roman" panose="02020603050405020304" pitchFamily="18" charset="0"/>
              </a:defRPr>
            </a:lvl8pPr>
            <a:lvl9pPr marL="3886200" indent="-228600" eaLnBrk="0" fontAlgn="base" hangingPunct="0">
              <a:spcBef>
                <a:spcPct val="0"/>
              </a:spcBef>
              <a:spcAft>
                <a:spcPct val="0"/>
              </a:spcAft>
              <a:defRPr sz="2400">
                <a:solidFill>
                  <a:schemeClr val="accent2"/>
                </a:solidFill>
                <a:latin typeface="Times New Roman" panose="02020603050405020304" pitchFamily="18" charset="0"/>
              </a:defRPr>
            </a:lvl9pPr>
          </a:lstStyle>
          <a:p>
            <a:pPr>
              <a:defRPr/>
            </a:pPr>
            <a:endParaRPr lang="cs-CZ" sz="2400" smtClean="0"/>
          </a:p>
        </p:txBody>
      </p:sp>
      <p:sp>
        <p:nvSpPr>
          <p:cNvPr id="1032" name="Rectangle 8"/>
          <p:cNvSpPr>
            <a:spLocks noChangeArrowheads="1"/>
          </p:cNvSpPr>
          <p:nvPr/>
        </p:nvSpPr>
        <p:spPr bwMode="auto">
          <a:xfrm>
            <a:off x="2" y="1733550"/>
            <a:ext cx="12174416" cy="38100"/>
          </a:xfrm>
          <a:prstGeom prst="rect">
            <a:avLst/>
          </a:prstGeom>
          <a:gradFill rotWithShape="0">
            <a:gsLst>
              <a:gs pos="0">
                <a:srgbClr val="000020"/>
              </a:gs>
              <a:gs pos="50000">
                <a:srgbClr val="B2B2BC"/>
              </a:gs>
              <a:gs pos="100000">
                <a:srgbClr val="000020"/>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accent2"/>
                </a:solidFill>
                <a:latin typeface="Times New Roman" panose="02020603050405020304" pitchFamily="18" charset="0"/>
              </a:defRPr>
            </a:lvl1pPr>
            <a:lvl2pPr marL="742950" indent="-285750">
              <a:defRPr sz="2400">
                <a:solidFill>
                  <a:schemeClr val="accent2"/>
                </a:solidFill>
                <a:latin typeface="Times New Roman" panose="02020603050405020304" pitchFamily="18" charset="0"/>
              </a:defRPr>
            </a:lvl2pPr>
            <a:lvl3pPr marL="1143000" indent="-228600">
              <a:defRPr sz="2400">
                <a:solidFill>
                  <a:schemeClr val="accent2"/>
                </a:solidFill>
                <a:latin typeface="Times New Roman" panose="02020603050405020304" pitchFamily="18" charset="0"/>
              </a:defRPr>
            </a:lvl3pPr>
            <a:lvl4pPr marL="1600200" indent="-228600">
              <a:defRPr sz="2400">
                <a:solidFill>
                  <a:schemeClr val="accent2"/>
                </a:solidFill>
                <a:latin typeface="Times New Roman" panose="02020603050405020304" pitchFamily="18" charset="0"/>
              </a:defRPr>
            </a:lvl4pPr>
            <a:lvl5pPr marL="2057400" indent="-228600">
              <a:defRPr sz="2400">
                <a:solidFill>
                  <a:schemeClr val="accent2"/>
                </a:solidFill>
                <a:latin typeface="Times New Roman" panose="02020603050405020304" pitchFamily="18" charset="0"/>
              </a:defRPr>
            </a:lvl5pPr>
            <a:lvl6pPr marL="2514600" indent="-228600" eaLnBrk="0" fontAlgn="base" hangingPunct="0">
              <a:spcBef>
                <a:spcPct val="0"/>
              </a:spcBef>
              <a:spcAft>
                <a:spcPct val="0"/>
              </a:spcAft>
              <a:defRPr sz="2400">
                <a:solidFill>
                  <a:schemeClr val="accent2"/>
                </a:solidFill>
                <a:latin typeface="Times New Roman" panose="02020603050405020304" pitchFamily="18" charset="0"/>
              </a:defRPr>
            </a:lvl6pPr>
            <a:lvl7pPr marL="2971800" indent="-228600" eaLnBrk="0" fontAlgn="base" hangingPunct="0">
              <a:spcBef>
                <a:spcPct val="0"/>
              </a:spcBef>
              <a:spcAft>
                <a:spcPct val="0"/>
              </a:spcAft>
              <a:defRPr sz="2400">
                <a:solidFill>
                  <a:schemeClr val="accent2"/>
                </a:solidFill>
                <a:latin typeface="Times New Roman" panose="02020603050405020304" pitchFamily="18" charset="0"/>
              </a:defRPr>
            </a:lvl7pPr>
            <a:lvl8pPr marL="3429000" indent="-228600" eaLnBrk="0" fontAlgn="base" hangingPunct="0">
              <a:spcBef>
                <a:spcPct val="0"/>
              </a:spcBef>
              <a:spcAft>
                <a:spcPct val="0"/>
              </a:spcAft>
              <a:defRPr sz="2400">
                <a:solidFill>
                  <a:schemeClr val="accent2"/>
                </a:solidFill>
                <a:latin typeface="Times New Roman" panose="02020603050405020304" pitchFamily="18" charset="0"/>
              </a:defRPr>
            </a:lvl8pPr>
            <a:lvl9pPr marL="3886200" indent="-228600" eaLnBrk="0" fontAlgn="base" hangingPunct="0">
              <a:spcBef>
                <a:spcPct val="0"/>
              </a:spcBef>
              <a:spcAft>
                <a:spcPct val="0"/>
              </a:spcAft>
              <a:defRPr sz="2400">
                <a:solidFill>
                  <a:schemeClr val="accent2"/>
                </a:solidFill>
                <a:latin typeface="Times New Roman" panose="02020603050405020304" pitchFamily="18" charset="0"/>
              </a:defRPr>
            </a:lvl9pPr>
          </a:lstStyle>
          <a:p>
            <a:pPr>
              <a:defRPr/>
            </a:pPr>
            <a:endParaRPr lang="cs-CZ" sz="2400" smtClean="0"/>
          </a:p>
        </p:txBody>
      </p:sp>
      <p:pic>
        <p:nvPicPr>
          <p:cNvPr id="1033" name="Picture 9"/>
          <p:cNvPicPr>
            <a:picLocks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97694" y="52388"/>
            <a:ext cx="1778000" cy="1587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 bg1="dk2" tx1="lt1" bg2="dk1" tx2="lt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rtl="0" eaLnBrk="0" fontAlgn="base" hangingPunct="0">
        <a:spcBef>
          <a:spcPct val="0"/>
        </a:spcBef>
        <a:spcAft>
          <a:spcPct val="0"/>
        </a:spcAft>
        <a:defRPr sz="4401">
          <a:solidFill>
            <a:schemeClr val="tx2"/>
          </a:solidFill>
          <a:latin typeface="+mj-lt"/>
          <a:ea typeface="+mj-ea"/>
          <a:cs typeface="+mj-cs"/>
        </a:defRPr>
      </a:lvl1pPr>
      <a:lvl2pPr algn="l" rtl="0" eaLnBrk="0" fontAlgn="base" hangingPunct="0">
        <a:spcBef>
          <a:spcPct val="0"/>
        </a:spcBef>
        <a:spcAft>
          <a:spcPct val="0"/>
        </a:spcAft>
        <a:defRPr sz="4401">
          <a:solidFill>
            <a:schemeClr val="tx2"/>
          </a:solidFill>
          <a:latin typeface="Times New Roman" pitchFamily="18" charset="0"/>
        </a:defRPr>
      </a:lvl2pPr>
      <a:lvl3pPr algn="l" rtl="0" eaLnBrk="0" fontAlgn="base" hangingPunct="0">
        <a:spcBef>
          <a:spcPct val="0"/>
        </a:spcBef>
        <a:spcAft>
          <a:spcPct val="0"/>
        </a:spcAft>
        <a:defRPr sz="4401">
          <a:solidFill>
            <a:schemeClr val="tx2"/>
          </a:solidFill>
          <a:latin typeface="Times New Roman" pitchFamily="18" charset="0"/>
        </a:defRPr>
      </a:lvl3pPr>
      <a:lvl4pPr algn="l" rtl="0" eaLnBrk="0" fontAlgn="base" hangingPunct="0">
        <a:spcBef>
          <a:spcPct val="0"/>
        </a:spcBef>
        <a:spcAft>
          <a:spcPct val="0"/>
        </a:spcAft>
        <a:defRPr sz="4401">
          <a:solidFill>
            <a:schemeClr val="tx2"/>
          </a:solidFill>
          <a:latin typeface="Times New Roman" pitchFamily="18" charset="0"/>
        </a:defRPr>
      </a:lvl4pPr>
      <a:lvl5pPr algn="l" rtl="0" eaLnBrk="0" fontAlgn="base" hangingPunct="0">
        <a:spcBef>
          <a:spcPct val="0"/>
        </a:spcBef>
        <a:spcAft>
          <a:spcPct val="0"/>
        </a:spcAft>
        <a:defRPr sz="4401">
          <a:solidFill>
            <a:schemeClr val="tx2"/>
          </a:solidFill>
          <a:latin typeface="Times New Roman" pitchFamily="18" charset="0"/>
        </a:defRPr>
      </a:lvl5pPr>
      <a:lvl6pPr marL="457212" algn="l" rtl="0" eaLnBrk="0" fontAlgn="base" hangingPunct="0">
        <a:spcBef>
          <a:spcPct val="0"/>
        </a:spcBef>
        <a:spcAft>
          <a:spcPct val="0"/>
        </a:spcAft>
        <a:defRPr sz="4401">
          <a:solidFill>
            <a:schemeClr val="tx2"/>
          </a:solidFill>
          <a:latin typeface="Times New Roman" pitchFamily="18" charset="0"/>
        </a:defRPr>
      </a:lvl6pPr>
      <a:lvl7pPr marL="914423" algn="l" rtl="0" eaLnBrk="0" fontAlgn="base" hangingPunct="0">
        <a:spcBef>
          <a:spcPct val="0"/>
        </a:spcBef>
        <a:spcAft>
          <a:spcPct val="0"/>
        </a:spcAft>
        <a:defRPr sz="4401">
          <a:solidFill>
            <a:schemeClr val="tx2"/>
          </a:solidFill>
          <a:latin typeface="Times New Roman" pitchFamily="18" charset="0"/>
        </a:defRPr>
      </a:lvl7pPr>
      <a:lvl8pPr marL="1371634" algn="l" rtl="0" eaLnBrk="0" fontAlgn="base" hangingPunct="0">
        <a:spcBef>
          <a:spcPct val="0"/>
        </a:spcBef>
        <a:spcAft>
          <a:spcPct val="0"/>
        </a:spcAft>
        <a:defRPr sz="4401">
          <a:solidFill>
            <a:schemeClr val="tx2"/>
          </a:solidFill>
          <a:latin typeface="Times New Roman" pitchFamily="18" charset="0"/>
        </a:defRPr>
      </a:lvl8pPr>
      <a:lvl9pPr marL="1828846" algn="l" rtl="0" eaLnBrk="0" fontAlgn="base" hangingPunct="0">
        <a:spcBef>
          <a:spcPct val="0"/>
        </a:spcBef>
        <a:spcAft>
          <a:spcPct val="0"/>
        </a:spcAft>
        <a:defRPr sz="4401">
          <a:solidFill>
            <a:schemeClr val="tx2"/>
          </a:solidFill>
          <a:latin typeface="Times New Roman" pitchFamily="18" charset="0"/>
        </a:defRPr>
      </a:lvl9pPr>
    </p:titleStyle>
    <p:bodyStyle>
      <a:lvl1pPr marL="342908" indent="-342908" algn="l" rtl="0" eaLnBrk="0" fontAlgn="base" hangingPunct="0">
        <a:spcBef>
          <a:spcPct val="20000"/>
        </a:spcBef>
        <a:spcAft>
          <a:spcPct val="0"/>
        </a:spcAft>
        <a:buClr>
          <a:schemeClr val="hlink"/>
        </a:buClr>
        <a:buSzPct val="75000"/>
        <a:buFont typeface="Monotype Sorts" pitchFamily="2" charset="2"/>
        <a:buChar char="ä"/>
        <a:defRPr sz="3200">
          <a:solidFill>
            <a:schemeClr val="tx1"/>
          </a:solidFill>
          <a:effectLst>
            <a:outerShdw blurRad="38100" dist="38100" dir="2700000" algn="tl">
              <a:srgbClr val="000000"/>
            </a:outerShdw>
          </a:effectLst>
          <a:latin typeface="+mn-lt"/>
          <a:ea typeface="+mn-ea"/>
          <a:cs typeface="+mn-cs"/>
        </a:defRPr>
      </a:lvl1pPr>
      <a:lvl2pPr marL="742969" indent="-285757" algn="l" rtl="0" eaLnBrk="0" fontAlgn="base" hangingPunct="0">
        <a:spcBef>
          <a:spcPct val="20000"/>
        </a:spcBef>
        <a:spcAft>
          <a:spcPct val="0"/>
        </a:spcAft>
        <a:buClr>
          <a:schemeClr val="hlink"/>
        </a:buClr>
        <a:buSzPct val="75000"/>
        <a:buFont typeface="Monotype Sorts" pitchFamily="2" charset="2"/>
        <a:buChar char="ä"/>
        <a:defRPr sz="2800">
          <a:solidFill>
            <a:schemeClr val="tx1"/>
          </a:solidFill>
          <a:effectLst>
            <a:outerShdw blurRad="38100" dist="38100" dir="2700000" algn="tl">
              <a:srgbClr val="000000"/>
            </a:outerShdw>
          </a:effectLst>
          <a:latin typeface="+mn-lt"/>
        </a:defRPr>
      </a:lvl2pPr>
      <a:lvl3pPr marL="1143028" indent="-228606" algn="l" rtl="0" eaLnBrk="0" fontAlgn="base" hangingPunct="0">
        <a:spcBef>
          <a:spcPct val="20000"/>
        </a:spcBef>
        <a:spcAft>
          <a:spcPct val="0"/>
        </a:spcAft>
        <a:buClr>
          <a:schemeClr val="hlink"/>
        </a:buClr>
        <a:buSzPct val="63000"/>
        <a:buFont typeface="Monotype Sorts" pitchFamily="2" charset="2"/>
        <a:buChar char="ä"/>
        <a:defRPr sz="2400">
          <a:solidFill>
            <a:schemeClr val="tx1"/>
          </a:solidFill>
          <a:effectLst>
            <a:outerShdw blurRad="38100" dist="38100" dir="2700000" algn="tl">
              <a:srgbClr val="000000"/>
            </a:outerShdw>
          </a:effectLst>
          <a:latin typeface="+mn-lt"/>
        </a:defRPr>
      </a:lvl3pPr>
      <a:lvl4pPr marL="1600240" indent="-228606" algn="l" rtl="0" eaLnBrk="0" fontAlgn="base" hangingPunct="0">
        <a:spcBef>
          <a:spcPct val="20000"/>
        </a:spcBef>
        <a:spcAft>
          <a:spcPct val="0"/>
        </a:spcAft>
        <a:buClr>
          <a:schemeClr val="hlink"/>
        </a:buClr>
        <a:buSzPct val="63000"/>
        <a:buFont typeface="Monotype Sorts" pitchFamily="2" charset="2"/>
        <a:buChar char="ä"/>
        <a:defRPr sz="2000">
          <a:solidFill>
            <a:schemeClr val="tx1"/>
          </a:solidFill>
          <a:effectLst>
            <a:outerShdw blurRad="38100" dist="38100" dir="2700000" algn="tl">
              <a:srgbClr val="000000"/>
            </a:outerShdw>
          </a:effectLst>
          <a:latin typeface="+mn-lt"/>
        </a:defRPr>
      </a:lvl4pPr>
      <a:lvl5pPr marL="2057452" indent="-228606" algn="l" rtl="0" eaLnBrk="0" fontAlgn="base" hangingPunct="0">
        <a:spcBef>
          <a:spcPct val="20000"/>
        </a:spcBef>
        <a:spcAft>
          <a:spcPct val="0"/>
        </a:spcAft>
        <a:buClr>
          <a:schemeClr val="hlink"/>
        </a:buClr>
        <a:buSzPct val="63000"/>
        <a:buFont typeface="Monotype Sorts" pitchFamily="2" charset="2"/>
        <a:buChar char="ä"/>
        <a:defRPr sz="2000">
          <a:solidFill>
            <a:schemeClr val="tx1"/>
          </a:solidFill>
          <a:effectLst>
            <a:outerShdw blurRad="38100" dist="38100" dir="2700000" algn="tl">
              <a:srgbClr val="000000"/>
            </a:outerShdw>
          </a:effectLst>
          <a:latin typeface="+mn-lt"/>
        </a:defRPr>
      </a:lvl5pPr>
      <a:lvl6pPr marL="2514663" indent="-228606" algn="l" rtl="0" eaLnBrk="0" fontAlgn="base" hangingPunct="0">
        <a:spcBef>
          <a:spcPct val="20000"/>
        </a:spcBef>
        <a:spcAft>
          <a:spcPct val="0"/>
        </a:spcAft>
        <a:buClr>
          <a:schemeClr val="hlink"/>
        </a:buClr>
        <a:buSzPct val="63000"/>
        <a:buFont typeface="Monotype Sorts" pitchFamily="2" charset="2"/>
        <a:buChar char="ä"/>
        <a:defRPr sz="2000">
          <a:solidFill>
            <a:schemeClr val="tx1"/>
          </a:solidFill>
          <a:effectLst>
            <a:outerShdw blurRad="38100" dist="38100" dir="2700000" algn="tl">
              <a:srgbClr val="000000"/>
            </a:outerShdw>
          </a:effectLst>
          <a:latin typeface="+mn-lt"/>
        </a:defRPr>
      </a:lvl6pPr>
      <a:lvl7pPr marL="2971874" indent="-228606" algn="l" rtl="0" eaLnBrk="0" fontAlgn="base" hangingPunct="0">
        <a:spcBef>
          <a:spcPct val="20000"/>
        </a:spcBef>
        <a:spcAft>
          <a:spcPct val="0"/>
        </a:spcAft>
        <a:buClr>
          <a:schemeClr val="hlink"/>
        </a:buClr>
        <a:buSzPct val="63000"/>
        <a:buFont typeface="Monotype Sorts" pitchFamily="2" charset="2"/>
        <a:buChar char="ä"/>
        <a:defRPr sz="2000">
          <a:solidFill>
            <a:schemeClr val="tx1"/>
          </a:solidFill>
          <a:effectLst>
            <a:outerShdw blurRad="38100" dist="38100" dir="2700000" algn="tl">
              <a:srgbClr val="000000"/>
            </a:outerShdw>
          </a:effectLst>
          <a:latin typeface="+mn-lt"/>
        </a:defRPr>
      </a:lvl7pPr>
      <a:lvl8pPr marL="3429086" indent="-228606" algn="l" rtl="0" eaLnBrk="0" fontAlgn="base" hangingPunct="0">
        <a:spcBef>
          <a:spcPct val="20000"/>
        </a:spcBef>
        <a:spcAft>
          <a:spcPct val="0"/>
        </a:spcAft>
        <a:buClr>
          <a:schemeClr val="hlink"/>
        </a:buClr>
        <a:buSzPct val="63000"/>
        <a:buFont typeface="Monotype Sorts" pitchFamily="2" charset="2"/>
        <a:buChar char="ä"/>
        <a:defRPr sz="2000">
          <a:solidFill>
            <a:schemeClr val="tx1"/>
          </a:solidFill>
          <a:effectLst>
            <a:outerShdw blurRad="38100" dist="38100" dir="2700000" algn="tl">
              <a:srgbClr val="000000"/>
            </a:outerShdw>
          </a:effectLst>
          <a:latin typeface="+mn-lt"/>
        </a:defRPr>
      </a:lvl8pPr>
      <a:lvl9pPr marL="3886297" indent="-228606" algn="l" rtl="0" eaLnBrk="0" fontAlgn="base" hangingPunct="0">
        <a:spcBef>
          <a:spcPct val="20000"/>
        </a:spcBef>
        <a:spcAft>
          <a:spcPct val="0"/>
        </a:spcAft>
        <a:buClr>
          <a:schemeClr val="hlink"/>
        </a:buClr>
        <a:buSzPct val="63000"/>
        <a:buFont typeface="Monotype Sorts" pitchFamily="2" charset="2"/>
        <a:buChar char="ä"/>
        <a:defRPr sz="2000">
          <a:solidFill>
            <a:schemeClr val="tx1"/>
          </a:solidFill>
          <a:effectLst>
            <a:outerShdw blurRad="38100" dist="38100" dir="2700000" algn="tl">
              <a:srgbClr val="000000"/>
            </a:outerShdw>
          </a:effectLst>
          <a:latin typeface="+mn-lt"/>
        </a:defRPr>
      </a:lvl9pPr>
    </p:bodyStyle>
    <p:otherStyle>
      <a:defPPr>
        <a:defRPr lang="cs-CZ"/>
      </a:defPPr>
      <a:lvl1pPr marL="0" algn="l" defTabSz="914423" rtl="0" eaLnBrk="1" latinLnBrk="0" hangingPunct="1">
        <a:defRPr sz="1800" kern="1200">
          <a:solidFill>
            <a:schemeClr val="tx1"/>
          </a:solidFill>
          <a:latin typeface="+mn-lt"/>
          <a:ea typeface="+mn-ea"/>
          <a:cs typeface="+mn-cs"/>
        </a:defRPr>
      </a:lvl1pPr>
      <a:lvl2pPr marL="457212" algn="l" defTabSz="914423" rtl="0" eaLnBrk="1" latinLnBrk="0" hangingPunct="1">
        <a:defRPr sz="1800" kern="1200">
          <a:solidFill>
            <a:schemeClr val="tx1"/>
          </a:solidFill>
          <a:latin typeface="+mn-lt"/>
          <a:ea typeface="+mn-ea"/>
          <a:cs typeface="+mn-cs"/>
        </a:defRPr>
      </a:lvl2pPr>
      <a:lvl3pPr marL="914423" algn="l" defTabSz="914423" rtl="0" eaLnBrk="1" latinLnBrk="0" hangingPunct="1">
        <a:defRPr sz="1800" kern="1200">
          <a:solidFill>
            <a:schemeClr val="tx1"/>
          </a:solidFill>
          <a:latin typeface="+mn-lt"/>
          <a:ea typeface="+mn-ea"/>
          <a:cs typeface="+mn-cs"/>
        </a:defRPr>
      </a:lvl3pPr>
      <a:lvl4pPr marL="1371634" algn="l" defTabSz="914423" rtl="0" eaLnBrk="1" latinLnBrk="0" hangingPunct="1">
        <a:defRPr sz="1800" kern="1200">
          <a:solidFill>
            <a:schemeClr val="tx1"/>
          </a:solidFill>
          <a:latin typeface="+mn-lt"/>
          <a:ea typeface="+mn-ea"/>
          <a:cs typeface="+mn-cs"/>
        </a:defRPr>
      </a:lvl4pPr>
      <a:lvl5pPr marL="1828846" algn="l" defTabSz="914423" rtl="0" eaLnBrk="1" latinLnBrk="0" hangingPunct="1">
        <a:defRPr sz="1800" kern="1200">
          <a:solidFill>
            <a:schemeClr val="tx1"/>
          </a:solidFill>
          <a:latin typeface="+mn-lt"/>
          <a:ea typeface="+mn-ea"/>
          <a:cs typeface="+mn-cs"/>
        </a:defRPr>
      </a:lvl5pPr>
      <a:lvl6pPr marL="2286057" algn="l" defTabSz="914423" rtl="0" eaLnBrk="1" latinLnBrk="0" hangingPunct="1">
        <a:defRPr sz="1800" kern="1200">
          <a:solidFill>
            <a:schemeClr val="tx1"/>
          </a:solidFill>
          <a:latin typeface="+mn-lt"/>
          <a:ea typeface="+mn-ea"/>
          <a:cs typeface="+mn-cs"/>
        </a:defRPr>
      </a:lvl6pPr>
      <a:lvl7pPr marL="2743269" algn="l" defTabSz="914423" rtl="0" eaLnBrk="1" latinLnBrk="0" hangingPunct="1">
        <a:defRPr sz="1800" kern="1200">
          <a:solidFill>
            <a:schemeClr val="tx1"/>
          </a:solidFill>
          <a:latin typeface="+mn-lt"/>
          <a:ea typeface="+mn-ea"/>
          <a:cs typeface="+mn-cs"/>
        </a:defRPr>
      </a:lvl7pPr>
      <a:lvl8pPr marL="3200480" algn="l" defTabSz="914423" rtl="0" eaLnBrk="1" latinLnBrk="0" hangingPunct="1">
        <a:defRPr sz="1800" kern="1200">
          <a:solidFill>
            <a:schemeClr val="tx1"/>
          </a:solidFill>
          <a:latin typeface="+mn-lt"/>
          <a:ea typeface="+mn-ea"/>
          <a:cs typeface="+mn-cs"/>
        </a:defRPr>
      </a:lvl8pPr>
      <a:lvl9pPr marL="3657691" algn="l" defTabSz="914423"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4C"/>
            </a:gs>
            <a:gs pos="100000">
              <a:schemeClr val="bg1"/>
            </a:gs>
          </a:gsLst>
          <a:lin ang="5400000" scaled="1"/>
        </a:gradFill>
        <a:effectLst/>
      </p:bgPr>
    </p:bg>
    <p:spTree>
      <p:nvGrpSpPr>
        <p:cNvPr id="1" name=""/>
        <p:cNvGrpSpPr/>
        <p:nvPr/>
      </p:nvGrpSpPr>
      <p:grpSpPr>
        <a:xfrm>
          <a:off x="0" y="0"/>
          <a:ext cx="0" cy="0"/>
          <a:chOff x="0" y="0"/>
          <a:chExt cx="0" cy="0"/>
        </a:xfrm>
      </p:grpSpPr>
      <p:sp>
        <p:nvSpPr>
          <p:cNvPr id="109570" name="Rectangle 2"/>
          <p:cNvSpPr>
            <a:spLocks noGrp="1" noChangeArrowheads="1"/>
          </p:cNvSpPr>
          <p:nvPr>
            <p:ph type="dt" sz="half" idx="2"/>
          </p:nvPr>
        </p:nvSpPr>
        <p:spPr bwMode="auto">
          <a:xfrm>
            <a:off x="937846" y="6248400"/>
            <a:ext cx="253218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2075" tIns="46038" rIns="92075" bIns="46038" numCol="1" anchor="ctr" anchorCtr="0" compatLnSpc="1">
            <a:prstTxWarp prst="textNoShape">
              <a:avLst/>
            </a:prstTxWarp>
          </a:bodyPr>
          <a:lstStyle>
            <a:lvl1pPr defTabSz="762019">
              <a:defRPr sz="1400">
                <a:solidFill>
                  <a:schemeClr val="tx1"/>
                </a:solidFill>
                <a:cs typeface="+mn-cs"/>
              </a:defRPr>
            </a:lvl1pPr>
          </a:lstStyle>
          <a:p>
            <a:pPr>
              <a:defRPr/>
            </a:pPr>
            <a:endParaRPr lang="cs-CZ"/>
          </a:p>
        </p:txBody>
      </p:sp>
      <p:sp>
        <p:nvSpPr>
          <p:cNvPr id="109571" name="Rectangle 3"/>
          <p:cNvSpPr>
            <a:spLocks noGrp="1" noChangeArrowheads="1"/>
          </p:cNvSpPr>
          <p:nvPr>
            <p:ph type="ftr" sz="quarter" idx="3"/>
          </p:nvPr>
        </p:nvSpPr>
        <p:spPr bwMode="auto">
          <a:xfrm>
            <a:off x="4220309" y="6248400"/>
            <a:ext cx="375138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2075" tIns="46038" rIns="92075" bIns="46038" numCol="1" anchor="ctr" anchorCtr="0" compatLnSpc="1">
            <a:prstTxWarp prst="textNoShape">
              <a:avLst/>
            </a:prstTxWarp>
          </a:bodyPr>
          <a:lstStyle>
            <a:lvl1pPr algn="ctr" defTabSz="762019">
              <a:defRPr sz="1400">
                <a:solidFill>
                  <a:schemeClr val="tx1"/>
                </a:solidFill>
                <a:cs typeface="+mn-cs"/>
              </a:defRPr>
            </a:lvl1pPr>
          </a:lstStyle>
          <a:p>
            <a:pPr>
              <a:defRPr/>
            </a:pPr>
            <a:endParaRPr lang="cs-CZ"/>
          </a:p>
        </p:txBody>
      </p:sp>
      <p:sp>
        <p:nvSpPr>
          <p:cNvPr id="109572" name="Rectangle 4"/>
          <p:cNvSpPr>
            <a:spLocks noGrp="1" noChangeArrowheads="1"/>
          </p:cNvSpPr>
          <p:nvPr>
            <p:ph type="sldNum" sz="quarter" idx="4"/>
          </p:nvPr>
        </p:nvSpPr>
        <p:spPr bwMode="auto">
          <a:xfrm>
            <a:off x="8721969" y="6248400"/>
            <a:ext cx="253218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2075" tIns="46038" rIns="92075" bIns="46038" numCol="1" anchor="ctr" anchorCtr="0" compatLnSpc="1">
            <a:prstTxWarp prst="textNoShape">
              <a:avLst/>
            </a:prstTxWarp>
          </a:bodyPr>
          <a:lstStyle>
            <a:lvl1pPr algn="r" defTabSz="762019">
              <a:defRPr sz="1400">
                <a:solidFill>
                  <a:schemeClr val="tx1"/>
                </a:solidFill>
              </a:defRPr>
            </a:lvl1pPr>
          </a:lstStyle>
          <a:p>
            <a:pPr>
              <a:defRPr/>
            </a:pPr>
            <a:fld id="{97ACA5EA-9FF8-4386-8161-9713020C5D42}" type="slidenum">
              <a:rPr lang="cs-CZ"/>
              <a:pPr>
                <a:defRPr/>
              </a:pPr>
              <a:t>‹#›</a:t>
            </a:fld>
            <a:endParaRPr lang="cs-CZ"/>
          </a:p>
        </p:txBody>
      </p:sp>
      <p:sp>
        <p:nvSpPr>
          <p:cNvPr id="2053" name="Rectangle 5"/>
          <p:cNvSpPr>
            <a:spLocks noGrp="1" noChangeArrowheads="1"/>
          </p:cNvSpPr>
          <p:nvPr>
            <p:ph type="title"/>
          </p:nvPr>
        </p:nvSpPr>
        <p:spPr bwMode="auto">
          <a:xfrm>
            <a:off x="1533771" y="342900"/>
            <a:ext cx="9566031" cy="1143000"/>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0488" tIns="44450" rIns="90488" bIns="44450" numCol="1" anchor="ctr" anchorCtr="0" compatLnSpc="1">
            <a:prstTxWarp prst="textNoShape">
              <a:avLst/>
            </a:prstTxWarp>
          </a:bodyPr>
          <a:lstStyle/>
          <a:p>
            <a:pPr lvl="0"/>
            <a:r>
              <a:rPr lang="cs-CZ" altLang="cs-CZ" smtClean="0"/>
              <a:t>Click to edit Master title style</a:t>
            </a:r>
          </a:p>
        </p:txBody>
      </p:sp>
      <p:sp>
        <p:nvSpPr>
          <p:cNvPr id="109574" name="Rectangle 6"/>
          <p:cNvSpPr>
            <a:spLocks noGrp="1" noChangeArrowheads="1"/>
          </p:cNvSpPr>
          <p:nvPr>
            <p:ph type="body" idx="1"/>
          </p:nvPr>
        </p:nvSpPr>
        <p:spPr bwMode="auto">
          <a:xfrm>
            <a:off x="1312986" y="1981200"/>
            <a:ext cx="9566031"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488" tIns="44450" rIns="90488" bIns="44450" numCol="1" anchor="t" anchorCtr="0" compatLnSpc="1">
            <a:prstTxWarp prst="textNoShape">
              <a:avLst/>
            </a:prstTxWarp>
          </a:bodyPr>
          <a:lstStyle/>
          <a:p>
            <a:pPr lvl="0"/>
            <a:r>
              <a:rPr lang="cs-CZ" smtClean="0"/>
              <a:t>Click to edit Master text styles</a:t>
            </a:r>
          </a:p>
          <a:p>
            <a:pPr lvl="1"/>
            <a:r>
              <a:rPr lang="cs-CZ" smtClean="0"/>
              <a:t>Second Level</a:t>
            </a:r>
          </a:p>
          <a:p>
            <a:pPr lvl="2"/>
            <a:r>
              <a:rPr lang="cs-CZ" smtClean="0"/>
              <a:t>Third Level</a:t>
            </a:r>
          </a:p>
          <a:p>
            <a:pPr lvl="3"/>
            <a:r>
              <a:rPr lang="cs-CZ" smtClean="0"/>
              <a:t>Fourth Level</a:t>
            </a:r>
          </a:p>
          <a:p>
            <a:pPr lvl="4"/>
            <a:r>
              <a:rPr lang="cs-CZ" smtClean="0"/>
              <a:t>Fifth Level</a:t>
            </a:r>
          </a:p>
        </p:txBody>
      </p:sp>
      <p:sp>
        <p:nvSpPr>
          <p:cNvPr id="2055" name="Rectangle 7"/>
          <p:cNvSpPr>
            <a:spLocks noChangeArrowheads="1"/>
          </p:cNvSpPr>
          <p:nvPr/>
        </p:nvSpPr>
        <p:spPr bwMode="auto">
          <a:xfrm>
            <a:off x="2" y="1524000"/>
            <a:ext cx="12174416" cy="114300"/>
          </a:xfrm>
          <a:prstGeom prst="rect">
            <a:avLst/>
          </a:prstGeom>
          <a:gradFill rotWithShape="0">
            <a:gsLst>
              <a:gs pos="0">
                <a:srgbClr val="002929"/>
              </a:gs>
              <a:gs pos="50000">
                <a:srgbClr val="00CECE"/>
              </a:gs>
              <a:gs pos="100000">
                <a:srgbClr val="002929"/>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accent2"/>
                </a:solidFill>
                <a:latin typeface="Times New Roman" panose="02020603050405020304" pitchFamily="18" charset="0"/>
              </a:defRPr>
            </a:lvl1pPr>
            <a:lvl2pPr marL="742950" indent="-285750">
              <a:defRPr sz="2400">
                <a:solidFill>
                  <a:schemeClr val="accent2"/>
                </a:solidFill>
                <a:latin typeface="Times New Roman" panose="02020603050405020304" pitchFamily="18" charset="0"/>
              </a:defRPr>
            </a:lvl2pPr>
            <a:lvl3pPr marL="1143000" indent="-228600">
              <a:defRPr sz="2400">
                <a:solidFill>
                  <a:schemeClr val="accent2"/>
                </a:solidFill>
                <a:latin typeface="Times New Roman" panose="02020603050405020304" pitchFamily="18" charset="0"/>
              </a:defRPr>
            </a:lvl3pPr>
            <a:lvl4pPr marL="1600200" indent="-228600">
              <a:defRPr sz="2400">
                <a:solidFill>
                  <a:schemeClr val="accent2"/>
                </a:solidFill>
                <a:latin typeface="Times New Roman" panose="02020603050405020304" pitchFamily="18" charset="0"/>
              </a:defRPr>
            </a:lvl4pPr>
            <a:lvl5pPr marL="2057400" indent="-228600">
              <a:defRPr sz="2400">
                <a:solidFill>
                  <a:schemeClr val="accent2"/>
                </a:solidFill>
                <a:latin typeface="Times New Roman" panose="02020603050405020304" pitchFamily="18" charset="0"/>
              </a:defRPr>
            </a:lvl5pPr>
            <a:lvl6pPr marL="2514600" indent="-228600" eaLnBrk="0" fontAlgn="base" hangingPunct="0">
              <a:spcBef>
                <a:spcPct val="0"/>
              </a:spcBef>
              <a:spcAft>
                <a:spcPct val="0"/>
              </a:spcAft>
              <a:defRPr sz="2400">
                <a:solidFill>
                  <a:schemeClr val="accent2"/>
                </a:solidFill>
                <a:latin typeface="Times New Roman" panose="02020603050405020304" pitchFamily="18" charset="0"/>
              </a:defRPr>
            </a:lvl6pPr>
            <a:lvl7pPr marL="2971800" indent="-228600" eaLnBrk="0" fontAlgn="base" hangingPunct="0">
              <a:spcBef>
                <a:spcPct val="0"/>
              </a:spcBef>
              <a:spcAft>
                <a:spcPct val="0"/>
              </a:spcAft>
              <a:defRPr sz="2400">
                <a:solidFill>
                  <a:schemeClr val="accent2"/>
                </a:solidFill>
                <a:latin typeface="Times New Roman" panose="02020603050405020304" pitchFamily="18" charset="0"/>
              </a:defRPr>
            </a:lvl7pPr>
            <a:lvl8pPr marL="3429000" indent="-228600" eaLnBrk="0" fontAlgn="base" hangingPunct="0">
              <a:spcBef>
                <a:spcPct val="0"/>
              </a:spcBef>
              <a:spcAft>
                <a:spcPct val="0"/>
              </a:spcAft>
              <a:defRPr sz="2400">
                <a:solidFill>
                  <a:schemeClr val="accent2"/>
                </a:solidFill>
                <a:latin typeface="Times New Roman" panose="02020603050405020304" pitchFamily="18" charset="0"/>
              </a:defRPr>
            </a:lvl8pPr>
            <a:lvl9pPr marL="3886200" indent="-228600" eaLnBrk="0" fontAlgn="base" hangingPunct="0">
              <a:spcBef>
                <a:spcPct val="0"/>
              </a:spcBef>
              <a:spcAft>
                <a:spcPct val="0"/>
              </a:spcAft>
              <a:defRPr sz="2400">
                <a:solidFill>
                  <a:schemeClr val="accent2"/>
                </a:solidFill>
                <a:latin typeface="Times New Roman" panose="02020603050405020304" pitchFamily="18" charset="0"/>
              </a:defRPr>
            </a:lvl9pPr>
          </a:lstStyle>
          <a:p>
            <a:pPr>
              <a:defRPr/>
            </a:pPr>
            <a:endParaRPr lang="cs-CZ" sz="2400" smtClean="0"/>
          </a:p>
        </p:txBody>
      </p:sp>
      <p:sp>
        <p:nvSpPr>
          <p:cNvPr id="2056" name="Rectangle 8"/>
          <p:cNvSpPr>
            <a:spLocks noChangeArrowheads="1"/>
          </p:cNvSpPr>
          <p:nvPr/>
        </p:nvSpPr>
        <p:spPr bwMode="auto">
          <a:xfrm>
            <a:off x="2" y="1733550"/>
            <a:ext cx="12174416" cy="38100"/>
          </a:xfrm>
          <a:prstGeom prst="rect">
            <a:avLst/>
          </a:prstGeom>
          <a:gradFill rotWithShape="0">
            <a:gsLst>
              <a:gs pos="0">
                <a:srgbClr val="000020"/>
              </a:gs>
              <a:gs pos="50000">
                <a:srgbClr val="B2B2BC"/>
              </a:gs>
              <a:gs pos="100000">
                <a:srgbClr val="000020"/>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accent2"/>
                </a:solidFill>
                <a:latin typeface="Times New Roman" panose="02020603050405020304" pitchFamily="18" charset="0"/>
              </a:defRPr>
            </a:lvl1pPr>
            <a:lvl2pPr marL="742950" indent="-285750">
              <a:defRPr sz="2400">
                <a:solidFill>
                  <a:schemeClr val="accent2"/>
                </a:solidFill>
                <a:latin typeface="Times New Roman" panose="02020603050405020304" pitchFamily="18" charset="0"/>
              </a:defRPr>
            </a:lvl2pPr>
            <a:lvl3pPr marL="1143000" indent="-228600">
              <a:defRPr sz="2400">
                <a:solidFill>
                  <a:schemeClr val="accent2"/>
                </a:solidFill>
                <a:latin typeface="Times New Roman" panose="02020603050405020304" pitchFamily="18" charset="0"/>
              </a:defRPr>
            </a:lvl3pPr>
            <a:lvl4pPr marL="1600200" indent="-228600">
              <a:defRPr sz="2400">
                <a:solidFill>
                  <a:schemeClr val="accent2"/>
                </a:solidFill>
                <a:latin typeface="Times New Roman" panose="02020603050405020304" pitchFamily="18" charset="0"/>
              </a:defRPr>
            </a:lvl4pPr>
            <a:lvl5pPr marL="2057400" indent="-228600">
              <a:defRPr sz="2400">
                <a:solidFill>
                  <a:schemeClr val="accent2"/>
                </a:solidFill>
                <a:latin typeface="Times New Roman" panose="02020603050405020304" pitchFamily="18" charset="0"/>
              </a:defRPr>
            </a:lvl5pPr>
            <a:lvl6pPr marL="2514600" indent="-228600" eaLnBrk="0" fontAlgn="base" hangingPunct="0">
              <a:spcBef>
                <a:spcPct val="0"/>
              </a:spcBef>
              <a:spcAft>
                <a:spcPct val="0"/>
              </a:spcAft>
              <a:defRPr sz="2400">
                <a:solidFill>
                  <a:schemeClr val="accent2"/>
                </a:solidFill>
                <a:latin typeface="Times New Roman" panose="02020603050405020304" pitchFamily="18" charset="0"/>
              </a:defRPr>
            </a:lvl6pPr>
            <a:lvl7pPr marL="2971800" indent="-228600" eaLnBrk="0" fontAlgn="base" hangingPunct="0">
              <a:spcBef>
                <a:spcPct val="0"/>
              </a:spcBef>
              <a:spcAft>
                <a:spcPct val="0"/>
              </a:spcAft>
              <a:defRPr sz="2400">
                <a:solidFill>
                  <a:schemeClr val="accent2"/>
                </a:solidFill>
                <a:latin typeface="Times New Roman" panose="02020603050405020304" pitchFamily="18" charset="0"/>
              </a:defRPr>
            </a:lvl7pPr>
            <a:lvl8pPr marL="3429000" indent="-228600" eaLnBrk="0" fontAlgn="base" hangingPunct="0">
              <a:spcBef>
                <a:spcPct val="0"/>
              </a:spcBef>
              <a:spcAft>
                <a:spcPct val="0"/>
              </a:spcAft>
              <a:defRPr sz="2400">
                <a:solidFill>
                  <a:schemeClr val="accent2"/>
                </a:solidFill>
                <a:latin typeface="Times New Roman" panose="02020603050405020304" pitchFamily="18" charset="0"/>
              </a:defRPr>
            </a:lvl8pPr>
            <a:lvl9pPr marL="3886200" indent="-228600" eaLnBrk="0" fontAlgn="base" hangingPunct="0">
              <a:spcBef>
                <a:spcPct val="0"/>
              </a:spcBef>
              <a:spcAft>
                <a:spcPct val="0"/>
              </a:spcAft>
              <a:defRPr sz="2400">
                <a:solidFill>
                  <a:schemeClr val="accent2"/>
                </a:solidFill>
                <a:latin typeface="Times New Roman" panose="02020603050405020304" pitchFamily="18" charset="0"/>
              </a:defRPr>
            </a:lvl9pPr>
          </a:lstStyle>
          <a:p>
            <a:pPr>
              <a:defRPr/>
            </a:pPr>
            <a:endParaRPr lang="cs-CZ" sz="2400" smtClean="0"/>
          </a:p>
        </p:txBody>
      </p:sp>
      <p:pic>
        <p:nvPicPr>
          <p:cNvPr id="2057" name="Picture 9"/>
          <p:cNvPicPr>
            <a:picLocks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97694" y="52388"/>
            <a:ext cx="1778000" cy="1587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 bg1="dk2" tx1="lt1" bg2="dk1" tx2="lt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Lst>
  <p:transition spd="slow">
    <p:pull/>
  </p:transition>
  <p:txStyles>
    <p:titleStyle>
      <a:lvl1pPr algn="l" rtl="0" eaLnBrk="0" fontAlgn="base" hangingPunct="0">
        <a:spcBef>
          <a:spcPct val="0"/>
        </a:spcBef>
        <a:spcAft>
          <a:spcPct val="0"/>
        </a:spcAft>
        <a:defRPr sz="4401">
          <a:solidFill>
            <a:schemeClr val="tx2"/>
          </a:solidFill>
          <a:latin typeface="+mj-lt"/>
          <a:ea typeface="+mj-ea"/>
          <a:cs typeface="+mj-cs"/>
        </a:defRPr>
      </a:lvl1pPr>
      <a:lvl2pPr algn="l" rtl="0" eaLnBrk="0" fontAlgn="base" hangingPunct="0">
        <a:spcBef>
          <a:spcPct val="0"/>
        </a:spcBef>
        <a:spcAft>
          <a:spcPct val="0"/>
        </a:spcAft>
        <a:defRPr sz="4401">
          <a:solidFill>
            <a:schemeClr val="tx2"/>
          </a:solidFill>
          <a:latin typeface="Times New Roman" pitchFamily="18" charset="0"/>
          <a:cs typeface="Arial" pitchFamily="34" charset="0"/>
        </a:defRPr>
      </a:lvl2pPr>
      <a:lvl3pPr algn="l" rtl="0" eaLnBrk="0" fontAlgn="base" hangingPunct="0">
        <a:spcBef>
          <a:spcPct val="0"/>
        </a:spcBef>
        <a:spcAft>
          <a:spcPct val="0"/>
        </a:spcAft>
        <a:defRPr sz="4401">
          <a:solidFill>
            <a:schemeClr val="tx2"/>
          </a:solidFill>
          <a:latin typeface="Times New Roman" pitchFamily="18" charset="0"/>
          <a:cs typeface="Arial" pitchFamily="34" charset="0"/>
        </a:defRPr>
      </a:lvl3pPr>
      <a:lvl4pPr algn="l" rtl="0" eaLnBrk="0" fontAlgn="base" hangingPunct="0">
        <a:spcBef>
          <a:spcPct val="0"/>
        </a:spcBef>
        <a:spcAft>
          <a:spcPct val="0"/>
        </a:spcAft>
        <a:defRPr sz="4401">
          <a:solidFill>
            <a:schemeClr val="tx2"/>
          </a:solidFill>
          <a:latin typeface="Times New Roman" pitchFamily="18" charset="0"/>
          <a:cs typeface="Arial" pitchFamily="34" charset="0"/>
        </a:defRPr>
      </a:lvl4pPr>
      <a:lvl5pPr algn="l" rtl="0" eaLnBrk="0" fontAlgn="base" hangingPunct="0">
        <a:spcBef>
          <a:spcPct val="0"/>
        </a:spcBef>
        <a:spcAft>
          <a:spcPct val="0"/>
        </a:spcAft>
        <a:defRPr sz="4401">
          <a:solidFill>
            <a:schemeClr val="tx2"/>
          </a:solidFill>
          <a:latin typeface="Times New Roman" pitchFamily="18" charset="0"/>
          <a:cs typeface="Arial" pitchFamily="34" charset="0"/>
        </a:defRPr>
      </a:lvl5pPr>
      <a:lvl6pPr marL="457212" algn="l" rtl="0" fontAlgn="base">
        <a:spcBef>
          <a:spcPct val="0"/>
        </a:spcBef>
        <a:spcAft>
          <a:spcPct val="0"/>
        </a:spcAft>
        <a:defRPr sz="4401">
          <a:solidFill>
            <a:schemeClr val="tx2"/>
          </a:solidFill>
          <a:latin typeface="Times New Roman" pitchFamily="18" charset="0"/>
          <a:cs typeface="Arial" pitchFamily="34" charset="0"/>
        </a:defRPr>
      </a:lvl6pPr>
      <a:lvl7pPr marL="914423" algn="l" rtl="0" fontAlgn="base">
        <a:spcBef>
          <a:spcPct val="0"/>
        </a:spcBef>
        <a:spcAft>
          <a:spcPct val="0"/>
        </a:spcAft>
        <a:defRPr sz="4401">
          <a:solidFill>
            <a:schemeClr val="tx2"/>
          </a:solidFill>
          <a:latin typeface="Times New Roman" pitchFamily="18" charset="0"/>
          <a:cs typeface="Arial" pitchFamily="34" charset="0"/>
        </a:defRPr>
      </a:lvl7pPr>
      <a:lvl8pPr marL="1371634" algn="l" rtl="0" fontAlgn="base">
        <a:spcBef>
          <a:spcPct val="0"/>
        </a:spcBef>
        <a:spcAft>
          <a:spcPct val="0"/>
        </a:spcAft>
        <a:defRPr sz="4401">
          <a:solidFill>
            <a:schemeClr val="tx2"/>
          </a:solidFill>
          <a:latin typeface="Times New Roman" pitchFamily="18" charset="0"/>
          <a:cs typeface="Arial" pitchFamily="34" charset="0"/>
        </a:defRPr>
      </a:lvl8pPr>
      <a:lvl9pPr marL="1828846" algn="l" rtl="0" fontAlgn="base">
        <a:spcBef>
          <a:spcPct val="0"/>
        </a:spcBef>
        <a:spcAft>
          <a:spcPct val="0"/>
        </a:spcAft>
        <a:defRPr sz="4401">
          <a:solidFill>
            <a:schemeClr val="tx2"/>
          </a:solidFill>
          <a:latin typeface="Times New Roman" pitchFamily="18" charset="0"/>
          <a:cs typeface="Arial" pitchFamily="34" charset="0"/>
        </a:defRPr>
      </a:lvl9pPr>
    </p:titleStyle>
    <p:bodyStyle>
      <a:lvl1pPr marL="342908" indent="-342908" algn="l" rtl="0" eaLnBrk="0" fontAlgn="base" hangingPunct="0">
        <a:spcBef>
          <a:spcPct val="20000"/>
        </a:spcBef>
        <a:spcAft>
          <a:spcPct val="0"/>
        </a:spcAft>
        <a:buClr>
          <a:schemeClr val="hlink"/>
        </a:buClr>
        <a:buSzPct val="75000"/>
        <a:buFont typeface="Monotype Sorts" pitchFamily="2" charset="2"/>
        <a:buChar char="ä"/>
        <a:defRPr sz="3200">
          <a:solidFill>
            <a:schemeClr val="tx1"/>
          </a:solidFill>
          <a:effectLst>
            <a:outerShdw blurRad="38100" dist="38100" dir="2700000" algn="tl">
              <a:srgbClr val="000000"/>
            </a:outerShdw>
          </a:effectLst>
          <a:latin typeface="+mn-lt"/>
          <a:ea typeface="+mn-ea"/>
          <a:cs typeface="+mn-cs"/>
        </a:defRPr>
      </a:lvl1pPr>
      <a:lvl2pPr marL="742969" indent="-285757" algn="l" rtl="0" eaLnBrk="0" fontAlgn="base" hangingPunct="0">
        <a:spcBef>
          <a:spcPct val="20000"/>
        </a:spcBef>
        <a:spcAft>
          <a:spcPct val="0"/>
        </a:spcAft>
        <a:buClr>
          <a:schemeClr val="hlink"/>
        </a:buClr>
        <a:buSzPct val="75000"/>
        <a:buFont typeface="Monotype Sorts" pitchFamily="2" charset="2"/>
        <a:buChar char="ä"/>
        <a:defRPr sz="2800">
          <a:solidFill>
            <a:schemeClr val="tx1"/>
          </a:solidFill>
          <a:effectLst>
            <a:outerShdw blurRad="38100" dist="38100" dir="2700000" algn="tl">
              <a:srgbClr val="000000"/>
            </a:outerShdw>
          </a:effectLst>
          <a:latin typeface="+mn-lt"/>
          <a:cs typeface="+mn-cs"/>
        </a:defRPr>
      </a:lvl2pPr>
      <a:lvl3pPr marL="1143028" indent="-228606" algn="l" rtl="0" eaLnBrk="0" fontAlgn="base" hangingPunct="0">
        <a:spcBef>
          <a:spcPct val="20000"/>
        </a:spcBef>
        <a:spcAft>
          <a:spcPct val="0"/>
        </a:spcAft>
        <a:buClr>
          <a:schemeClr val="hlink"/>
        </a:buClr>
        <a:buSzPct val="63000"/>
        <a:buFont typeface="Monotype Sorts" pitchFamily="2" charset="2"/>
        <a:buChar char="ä"/>
        <a:defRPr sz="2400">
          <a:solidFill>
            <a:schemeClr val="tx1"/>
          </a:solidFill>
          <a:effectLst>
            <a:outerShdw blurRad="38100" dist="38100" dir="2700000" algn="tl">
              <a:srgbClr val="000000"/>
            </a:outerShdw>
          </a:effectLst>
          <a:latin typeface="+mn-lt"/>
          <a:cs typeface="+mn-cs"/>
        </a:defRPr>
      </a:lvl3pPr>
      <a:lvl4pPr marL="1600240" indent="-228606" algn="l" rtl="0" eaLnBrk="0" fontAlgn="base" hangingPunct="0">
        <a:spcBef>
          <a:spcPct val="20000"/>
        </a:spcBef>
        <a:spcAft>
          <a:spcPct val="0"/>
        </a:spcAft>
        <a:buClr>
          <a:schemeClr val="hlink"/>
        </a:buClr>
        <a:buSzPct val="63000"/>
        <a:buFont typeface="Monotype Sorts" pitchFamily="2" charset="2"/>
        <a:buChar char="ä"/>
        <a:defRPr sz="2000">
          <a:solidFill>
            <a:schemeClr val="tx1"/>
          </a:solidFill>
          <a:effectLst>
            <a:outerShdw blurRad="38100" dist="38100" dir="2700000" algn="tl">
              <a:srgbClr val="000000"/>
            </a:outerShdw>
          </a:effectLst>
          <a:latin typeface="+mn-lt"/>
          <a:cs typeface="+mn-cs"/>
        </a:defRPr>
      </a:lvl4pPr>
      <a:lvl5pPr marL="2057452" indent="-228606" algn="l" rtl="0" eaLnBrk="0" fontAlgn="base" hangingPunct="0">
        <a:spcBef>
          <a:spcPct val="20000"/>
        </a:spcBef>
        <a:spcAft>
          <a:spcPct val="0"/>
        </a:spcAft>
        <a:buClr>
          <a:schemeClr val="hlink"/>
        </a:buClr>
        <a:buSzPct val="63000"/>
        <a:buFont typeface="Monotype Sorts" pitchFamily="2" charset="2"/>
        <a:buChar char="ä"/>
        <a:defRPr sz="2000">
          <a:solidFill>
            <a:schemeClr val="tx1"/>
          </a:solidFill>
          <a:effectLst>
            <a:outerShdw blurRad="38100" dist="38100" dir="2700000" algn="tl">
              <a:srgbClr val="000000"/>
            </a:outerShdw>
          </a:effectLst>
          <a:latin typeface="+mn-lt"/>
          <a:cs typeface="+mn-cs"/>
        </a:defRPr>
      </a:lvl5pPr>
      <a:lvl6pPr marL="2514663" indent="-228606" algn="l" rtl="0" fontAlgn="base">
        <a:spcBef>
          <a:spcPct val="20000"/>
        </a:spcBef>
        <a:spcAft>
          <a:spcPct val="0"/>
        </a:spcAft>
        <a:buClr>
          <a:schemeClr val="hlink"/>
        </a:buClr>
        <a:buSzPct val="63000"/>
        <a:buFont typeface="Monotype Sorts" pitchFamily="2" charset="2"/>
        <a:buChar char="ä"/>
        <a:defRPr sz="2000">
          <a:solidFill>
            <a:schemeClr val="tx1"/>
          </a:solidFill>
          <a:effectLst>
            <a:outerShdw blurRad="38100" dist="38100" dir="2700000" algn="tl">
              <a:srgbClr val="000000"/>
            </a:outerShdw>
          </a:effectLst>
          <a:latin typeface="+mn-lt"/>
          <a:cs typeface="+mn-cs"/>
        </a:defRPr>
      </a:lvl6pPr>
      <a:lvl7pPr marL="2971874" indent="-228606" algn="l" rtl="0" fontAlgn="base">
        <a:spcBef>
          <a:spcPct val="20000"/>
        </a:spcBef>
        <a:spcAft>
          <a:spcPct val="0"/>
        </a:spcAft>
        <a:buClr>
          <a:schemeClr val="hlink"/>
        </a:buClr>
        <a:buSzPct val="63000"/>
        <a:buFont typeface="Monotype Sorts" pitchFamily="2" charset="2"/>
        <a:buChar char="ä"/>
        <a:defRPr sz="2000">
          <a:solidFill>
            <a:schemeClr val="tx1"/>
          </a:solidFill>
          <a:effectLst>
            <a:outerShdw blurRad="38100" dist="38100" dir="2700000" algn="tl">
              <a:srgbClr val="000000"/>
            </a:outerShdw>
          </a:effectLst>
          <a:latin typeface="+mn-lt"/>
          <a:cs typeface="+mn-cs"/>
        </a:defRPr>
      </a:lvl7pPr>
      <a:lvl8pPr marL="3429086" indent="-228606" algn="l" rtl="0" fontAlgn="base">
        <a:spcBef>
          <a:spcPct val="20000"/>
        </a:spcBef>
        <a:spcAft>
          <a:spcPct val="0"/>
        </a:spcAft>
        <a:buClr>
          <a:schemeClr val="hlink"/>
        </a:buClr>
        <a:buSzPct val="63000"/>
        <a:buFont typeface="Monotype Sorts" pitchFamily="2" charset="2"/>
        <a:buChar char="ä"/>
        <a:defRPr sz="2000">
          <a:solidFill>
            <a:schemeClr val="tx1"/>
          </a:solidFill>
          <a:effectLst>
            <a:outerShdw blurRad="38100" dist="38100" dir="2700000" algn="tl">
              <a:srgbClr val="000000"/>
            </a:outerShdw>
          </a:effectLst>
          <a:latin typeface="+mn-lt"/>
          <a:cs typeface="+mn-cs"/>
        </a:defRPr>
      </a:lvl8pPr>
      <a:lvl9pPr marL="3886297" indent="-228606" algn="l" rtl="0" fontAlgn="base">
        <a:spcBef>
          <a:spcPct val="20000"/>
        </a:spcBef>
        <a:spcAft>
          <a:spcPct val="0"/>
        </a:spcAft>
        <a:buClr>
          <a:schemeClr val="hlink"/>
        </a:buClr>
        <a:buSzPct val="63000"/>
        <a:buFont typeface="Monotype Sorts" pitchFamily="2" charset="2"/>
        <a:buChar char="ä"/>
        <a:defRPr sz="2000">
          <a:solidFill>
            <a:schemeClr val="tx1"/>
          </a:solidFill>
          <a:effectLst>
            <a:outerShdw blurRad="38100" dist="38100" dir="2700000" algn="tl">
              <a:srgbClr val="000000"/>
            </a:outerShdw>
          </a:effectLst>
          <a:latin typeface="+mn-lt"/>
          <a:cs typeface="+mn-cs"/>
        </a:defRPr>
      </a:lvl9pPr>
    </p:bodyStyle>
    <p:otherStyle>
      <a:defPPr>
        <a:defRPr lang="cs-CZ"/>
      </a:defPPr>
      <a:lvl1pPr marL="0" algn="l" defTabSz="914423" rtl="0" eaLnBrk="1" latinLnBrk="0" hangingPunct="1">
        <a:defRPr sz="1800" kern="1200">
          <a:solidFill>
            <a:schemeClr val="tx1"/>
          </a:solidFill>
          <a:latin typeface="+mn-lt"/>
          <a:ea typeface="+mn-ea"/>
          <a:cs typeface="+mn-cs"/>
        </a:defRPr>
      </a:lvl1pPr>
      <a:lvl2pPr marL="457212" algn="l" defTabSz="914423" rtl="0" eaLnBrk="1" latinLnBrk="0" hangingPunct="1">
        <a:defRPr sz="1800" kern="1200">
          <a:solidFill>
            <a:schemeClr val="tx1"/>
          </a:solidFill>
          <a:latin typeface="+mn-lt"/>
          <a:ea typeface="+mn-ea"/>
          <a:cs typeface="+mn-cs"/>
        </a:defRPr>
      </a:lvl2pPr>
      <a:lvl3pPr marL="914423" algn="l" defTabSz="914423" rtl="0" eaLnBrk="1" latinLnBrk="0" hangingPunct="1">
        <a:defRPr sz="1800" kern="1200">
          <a:solidFill>
            <a:schemeClr val="tx1"/>
          </a:solidFill>
          <a:latin typeface="+mn-lt"/>
          <a:ea typeface="+mn-ea"/>
          <a:cs typeface="+mn-cs"/>
        </a:defRPr>
      </a:lvl3pPr>
      <a:lvl4pPr marL="1371634" algn="l" defTabSz="914423" rtl="0" eaLnBrk="1" latinLnBrk="0" hangingPunct="1">
        <a:defRPr sz="1800" kern="1200">
          <a:solidFill>
            <a:schemeClr val="tx1"/>
          </a:solidFill>
          <a:latin typeface="+mn-lt"/>
          <a:ea typeface="+mn-ea"/>
          <a:cs typeface="+mn-cs"/>
        </a:defRPr>
      </a:lvl4pPr>
      <a:lvl5pPr marL="1828846" algn="l" defTabSz="914423" rtl="0" eaLnBrk="1" latinLnBrk="0" hangingPunct="1">
        <a:defRPr sz="1800" kern="1200">
          <a:solidFill>
            <a:schemeClr val="tx1"/>
          </a:solidFill>
          <a:latin typeface="+mn-lt"/>
          <a:ea typeface="+mn-ea"/>
          <a:cs typeface="+mn-cs"/>
        </a:defRPr>
      </a:lvl5pPr>
      <a:lvl6pPr marL="2286057" algn="l" defTabSz="914423" rtl="0" eaLnBrk="1" latinLnBrk="0" hangingPunct="1">
        <a:defRPr sz="1800" kern="1200">
          <a:solidFill>
            <a:schemeClr val="tx1"/>
          </a:solidFill>
          <a:latin typeface="+mn-lt"/>
          <a:ea typeface="+mn-ea"/>
          <a:cs typeface="+mn-cs"/>
        </a:defRPr>
      </a:lvl6pPr>
      <a:lvl7pPr marL="2743269" algn="l" defTabSz="914423" rtl="0" eaLnBrk="1" latinLnBrk="0" hangingPunct="1">
        <a:defRPr sz="1800" kern="1200">
          <a:solidFill>
            <a:schemeClr val="tx1"/>
          </a:solidFill>
          <a:latin typeface="+mn-lt"/>
          <a:ea typeface="+mn-ea"/>
          <a:cs typeface="+mn-cs"/>
        </a:defRPr>
      </a:lvl7pPr>
      <a:lvl8pPr marL="3200480" algn="l" defTabSz="914423" rtl="0" eaLnBrk="1" latinLnBrk="0" hangingPunct="1">
        <a:defRPr sz="1800" kern="1200">
          <a:solidFill>
            <a:schemeClr val="tx1"/>
          </a:solidFill>
          <a:latin typeface="+mn-lt"/>
          <a:ea typeface="+mn-ea"/>
          <a:cs typeface="+mn-cs"/>
        </a:defRPr>
      </a:lvl8pPr>
      <a:lvl9pPr marL="3657691" algn="l" defTabSz="914423"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4C"/>
            </a:gs>
            <a:gs pos="100000">
              <a:schemeClr val="bg1"/>
            </a:gs>
          </a:gsLst>
          <a:lin ang="5400000" scaled="1"/>
        </a:gradFill>
        <a:effectLst/>
      </p:bgPr>
    </p:bg>
    <p:spTree>
      <p:nvGrpSpPr>
        <p:cNvPr id="1" name=""/>
        <p:cNvGrpSpPr/>
        <p:nvPr/>
      </p:nvGrpSpPr>
      <p:grpSpPr>
        <a:xfrm>
          <a:off x="0" y="0"/>
          <a:ext cx="0" cy="0"/>
          <a:chOff x="0" y="0"/>
          <a:chExt cx="0" cy="0"/>
        </a:xfrm>
      </p:grpSpPr>
      <p:sp>
        <p:nvSpPr>
          <p:cNvPr id="113666" name="Rectangle 2"/>
          <p:cNvSpPr>
            <a:spLocks noGrp="1" noChangeArrowheads="1"/>
          </p:cNvSpPr>
          <p:nvPr>
            <p:ph type="dt" sz="half" idx="2"/>
          </p:nvPr>
        </p:nvSpPr>
        <p:spPr bwMode="auto">
          <a:xfrm>
            <a:off x="937846" y="6248400"/>
            <a:ext cx="253218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2075" tIns="46038" rIns="92075" bIns="46038" numCol="1" anchor="ctr" anchorCtr="0" compatLnSpc="1">
            <a:prstTxWarp prst="textNoShape">
              <a:avLst/>
            </a:prstTxWarp>
          </a:bodyPr>
          <a:lstStyle>
            <a:lvl1pPr defTabSz="762019">
              <a:defRPr sz="1400">
                <a:solidFill>
                  <a:schemeClr val="tx1"/>
                </a:solidFill>
                <a:cs typeface="Arial" pitchFamily="34" charset="0"/>
              </a:defRPr>
            </a:lvl1pPr>
          </a:lstStyle>
          <a:p>
            <a:pPr>
              <a:defRPr/>
            </a:pPr>
            <a:endParaRPr lang="cs-CZ"/>
          </a:p>
        </p:txBody>
      </p:sp>
      <p:sp>
        <p:nvSpPr>
          <p:cNvPr id="113667" name="Rectangle 3"/>
          <p:cNvSpPr>
            <a:spLocks noGrp="1" noChangeArrowheads="1"/>
          </p:cNvSpPr>
          <p:nvPr>
            <p:ph type="ftr" sz="quarter" idx="3"/>
          </p:nvPr>
        </p:nvSpPr>
        <p:spPr bwMode="auto">
          <a:xfrm>
            <a:off x="4220309" y="6248400"/>
            <a:ext cx="375138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2075" tIns="46038" rIns="92075" bIns="46038" numCol="1" anchor="ctr" anchorCtr="0" compatLnSpc="1">
            <a:prstTxWarp prst="textNoShape">
              <a:avLst/>
            </a:prstTxWarp>
          </a:bodyPr>
          <a:lstStyle>
            <a:lvl1pPr algn="ctr" defTabSz="762019">
              <a:defRPr sz="1400">
                <a:solidFill>
                  <a:schemeClr val="tx1"/>
                </a:solidFill>
                <a:cs typeface="Arial" pitchFamily="34" charset="0"/>
              </a:defRPr>
            </a:lvl1pPr>
          </a:lstStyle>
          <a:p>
            <a:pPr>
              <a:defRPr/>
            </a:pPr>
            <a:endParaRPr lang="cs-CZ"/>
          </a:p>
        </p:txBody>
      </p:sp>
      <p:sp>
        <p:nvSpPr>
          <p:cNvPr id="113668" name="Rectangle 4"/>
          <p:cNvSpPr>
            <a:spLocks noGrp="1" noChangeArrowheads="1"/>
          </p:cNvSpPr>
          <p:nvPr>
            <p:ph type="sldNum" sz="quarter" idx="4"/>
          </p:nvPr>
        </p:nvSpPr>
        <p:spPr bwMode="auto">
          <a:xfrm>
            <a:off x="8721969" y="6248400"/>
            <a:ext cx="253218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2075" tIns="46038" rIns="92075" bIns="46038" numCol="1" anchor="ctr" anchorCtr="0" compatLnSpc="1">
            <a:prstTxWarp prst="textNoShape">
              <a:avLst/>
            </a:prstTxWarp>
          </a:bodyPr>
          <a:lstStyle>
            <a:lvl1pPr algn="r" defTabSz="762019">
              <a:defRPr sz="1400">
                <a:solidFill>
                  <a:schemeClr val="tx1"/>
                </a:solidFill>
                <a:cs typeface="Arial" panose="020B0604020202020204" pitchFamily="34" charset="0"/>
              </a:defRPr>
            </a:lvl1pPr>
          </a:lstStyle>
          <a:p>
            <a:pPr>
              <a:defRPr/>
            </a:pPr>
            <a:fld id="{47A34197-3A8A-4AC8-B68F-BFB58C2381C5}" type="slidenum">
              <a:rPr lang="cs-CZ"/>
              <a:pPr>
                <a:defRPr/>
              </a:pPr>
              <a:t>‹#›</a:t>
            </a:fld>
            <a:endParaRPr lang="cs-CZ"/>
          </a:p>
        </p:txBody>
      </p:sp>
      <p:sp>
        <p:nvSpPr>
          <p:cNvPr id="3077" name="Rectangle 5"/>
          <p:cNvSpPr>
            <a:spLocks noGrp="1" noChangeArrowheads="1"/>
          </p:cNvSpPr>
          <p:nvPr>
            <p:ph type="title"/>
          </p:nvPr>
        </p:nvSpPr>
        <p:spPr bwMode="auto">
          <a:xfrm>
            <a:off x="1533771" y="342900"/>
            <a:ext cx="9566031" cy="1143000"/>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0488" tIns="44450" rIns="90488" bIns="44450" numCol="1" anchor="ctr" anchorCtr="0" compatLnSpc="1">
            <a:prstTxWarp prst="textNoShape">
              <a:avLst/>
            </a:prstTxWarp>
          </a:bodyPr>
          <a:lstStyle/>
          <a:p>
            <a:pPr lvl="0"/>
            <a:r>
              <a:rPr lang="cs-CZ" altLang="cs-CZ" smtClean="0"/>
              <a:t>Click to edit Master title style</a:t>
            </a:r>
          </a:p>
        </p:txBody>
      </p:sp>
      <p:sp>
        <p:nvSpPr>
          <p:cNvPr id="113670" name="Rectangle 6"/>
          <p:cNvSpPr>
            <a:spLocks noGrp="1" noChangeArrowheads="1"/>
          </p:cNvSpPr>
          <p:nvPr>
            <p:ph type="body" idx="1"/>
          </p:nvPr>
        </p:nvSpPr>
        <p:spPr bwMode="auto">
          <a:xfrm>
            <a:off x="1312986" y="1981200"/>
            <a:ext cx="9566031"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488" tIns="44450" rIns="90488" bIns="44450" numCol="1" anchor="t" anchorCtr="0" compatLnSpc="1">
            <a:prstTxWarp prst="textNoShape">
              <a:avLst/>
            </a:prstTxWarp>
          </a:bodyPr>
          <a:lstStyle/>
          <a:p>
            <a:pPr lvl="0"/>
            <a:r>
              <a:rPr lang="cs-CZ" smtClean="0"/>
              <a:t>Click to edit Master text styles</a:t>
            </a:r>
          </a:p>
          <a:p>
            <a:pPr lvl="1"/>
            <a:r>
              <a:rPr lang="cs-CZ" smtClean="0"/>
              <a:t>Second Level</a:t>
            </a:r>
          </a:p>
          <a:p>
            <a:pPr lvl="2"/>
            <a:r>
              <a:rPr lang="cs-CZ" smtClean="0"/>
              <a:t>Third Level</a:t>
            </a:r>
          </a:p>
          <a:p>
            <a:pPr lvl="3"/>
            <a:r>
              <a:rPr lang="cs-CZ" smtClean="0"/>
              <a:t>Fourth Level</a:t>
            </a:r>
          </a:p>
          <a:p>
            <a:pPr lvl="4"/>
            <a:r>
              <a:rPr lang="cs-CZ" smtClean="0"/>
              <a:t>Fifth Level</a:t>
            </a:r>
          </a:p>
        </p:txBody>
      </p:sp>
      <p:sp>
        <p:nvSpPr>
          <p:cNvPr id="3079" name="Rectangle 7"/>
          <p:cNvSpPr>
            <a:spLocks noChangeArrowheads="1"/>
          </p:cNvSpPr>
          <p:nvPr/>
        </p:nvSpPr>
        <p:spPr bwMode="auto">
          <a:xfrm>
            <a:off x="2" y="1524000"/>
            <a:ext cx="12174416" cy="114300"/>
          </a:xfrm>
          <a:prstGeom prst="rect">
            <a:avLst/>
          </a:prstGeom>
          <a:gradFill rotWithShape="0">
            <a:gsLst>
              <a:gs pos="0">
                <a:srgbClr val="002929"/>
              </a:gs>
              <a:gs pos="50000">
                <a:srgbClr val="00CECE"/>
              </a:gs>
              <a:gs pos="100000">
                <a:srgbClr val="002929"/>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accent2"/>
                </a:solidFill>
                <a:latin typeface="Times New Roman" panose="02020603050405020304" pitchFamily="18" charset="0"/>
              </a:defRPr>
            </a:lvl1pPr>
            <a:lvl2pPr marL="742950" indent="-285750">
              <a:defRPr sz="2400">
                <a:solidFill>
                  <a:schemeClr val="accent2"/>
                </a:solidFill>
                <a:latin typeface="Times New Roman" panose="02020603050405020304" pitchFamily="18" charset="0"/>
              </a:defRPr>
            </a:lvl2pPr>
            <a:lvl3pPr marL="1143000" indent="-228600">
              <a:defRPr sz="2400">
                <a:solidFill>
                  <a:schemeClr val="accent2"/>
                </a:solidFill>
                <a:latin typeface="Times New Roman" panose="02020603050405020304" pitchFamily="18" charset="0"/>
              </a:defRPr>
            </a:lvl3pPr>
            <a:lvl4pPr marL="1600200" indent="-228600">
              <a:defRPr sz="2400">
                <a:solidFill>
                  <a:schemeClr val="accent2"/>
                </a:solidFill>
                <a:latin typeface="Times New Roman" panose="02020603050405020304" pitchFamily="18" charset="0"/>
              </a:defRPr>
            </a:lvl4pPr>
            <a:lvl5pPr marL="2057400" indent="-228600">
              <a:defRPr sz="2400">
                <a:solidFill>
                  <a:schemeClr val="accent2"/>
                </a:solidFill>
                <a:latin typeface="Times New Roman" panose="02020603050405020304" pitchFamily="18" charset="0"/>
              </a:defRPr>
            </a:lvl5pPr>
            <a:lvl6pPr marL="2514600" indent="-228600" eaLnBrk="0" fontAlgn="base" hangingPunct="0">
              <a:spcBef>
                <a:spcPct val="0"/>
              </a:spcBef>
              <a:spcAft>
                <a:spcPct val="0"/>
              </a:spcAft>
              <a:defRPr sz="2400">
                <a:solidFill>
                  <a:schemeClr val="accent2"/>
                </a:solidFill>
                <a:latin typeface="Times New Roman" panose="02020603050405020304" pitchFamily="18" charset="0"/>
              </a:defRPr>
            </a:lvl6pPr>
            <a:lvl7pPr marL="2971800" indent="-228600" eaLnBrk="0" fontAlgn="base" hangingPunct="0">
              <a:spcBef>
                <a:spcPct val="0"/>
              </a:spcBef>
              <a:spcAft>
                <a:spcPct val="0"/>
              </a:spcAft>
              <a:defRPr sz="2400">
                <a:solidFill>
                  <a:schemeClr val="accent2"/>
                </a:solidFill>
                <a:latin typeface="Times New Roman" panose="02020603050405020304" pitchFamily="18" charset="0"/>
              </a:defRPr>
            </a:lvl7pPr>
            <a:lvl8pPr marL="3429000" indent="-228600" eaLnBrk="0" fontAlgn="base" hangingPunct="0">
              <a:spcBef>
                <a:spcPct val="0"/>
              </a:spcBef>
              <a:spcAft>
                <a:spcPct val="0"/>
              </a:spcAft>
              <a:defRPr sz="2400">
                <a:solidFill>
                  <a:schemeClr val="accent2"/>
                </a:solidFill>
                <a:latin typeface="Times New Roman" panose="02020603050405020304" pitchFamily="18" charset="0"/>
              </a:defRPr>
            </a:lvl8pPr>
            <a:lvl9pPr marL="3886200" indent="-228600" eaLnBrk="0" fontAlgn="base" hangingPunct="0">
              <a:spcBef>
                <a:spcPct val="0"/>
              </a:spcBef>
              <a:spcAft>
                <a:spcPct val="0"/>
              </a:spcAft>
              <a:defRPr sz="2400">
                <a:solidFill>
                  <a:schemeClr val="accent2"/>
                </a:solidFill>
                <a:latin typeface="Times New Roman" panose="02020603050405020304" pitchFamily="18" charset="0"/>
              </a:defRPr>
            </a:lvl9pPr>
          </a:lstStyle>
          <a:p>
            <a:pPr>
              <a:defRPr/>
            </a:pPr>
            <a:endParaRPr lang="cs-CZ" sz="2400" smtClean="0"/>
          </a:p>
        </p:txBody>
      </p:sp>
      <p:sp>
        <p:nvSpPr>
          <p:cNvPr id="3080" name="Rectangle 8"/>
          <p:cNvSpPr>
            <a:spLocks noChangeArrowheads="1"/>
          </p:cNvSpPr>
          <p:nvPr/>
        </p:nvSpPr>
        <p:spPr bwMode="auto">
          <a:xfrm>
            <a:off x="2" y="1733550"/>
            <a:ext cx="12174416" cy="38100"/>
          </a:xfrm>
          <a:prstGeom prst="rect">
            <a:avLst/>
          </a:prstGeom>
          <a:gradFill rotWithShape="0">
            <a:gsLst>
              <a:gs pos="0">
                <a:srgbClr val="000020"/>
              </a:gs>
              <a:gs pos="50000">
                <a:srgbClr val="B2B2BC"/>
              </a:gs>
              <a:gs pos="100000">
                <a:srgbClr val="000020"/>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accent2"/>
                </a:solidFill>
                <a:latin typeface="Times New Roman" panose="02020603050405020304" pitchFamily="18" charset="0"/>
              </a:defRPr>
            </a:lvl1pPr>
            <a:lvl2pPr marL="742950" indent="-285750">
              <a:defRPr sz="2400">
                <a:solidFill>
                  <a:schemeClr val="accent2"/>
                </a:solidFill>
                <a:latin typeface="Times New Roman" panose="02020603050405020304" pitchFamily="18" charset="0"/>
              </a:defRPr>
            </a:lvl2pPr>
            <a:lvl3pPr marL="1143000" indent="-228600">
              <a:defRPr sz="2400">
                <a:solidFill>
                  <a:schemeClr val="accent2"/>
                </a:solidFill>
                <a:latin typeface="Times New Roman" panose="02020603050405020304" pitchFamily="18" charset="0"/>
              </a:defRPr>
            </a:lvl3pPr>
            <a:lvl4pPr marL="1600200" indent="-228600">
              <a:defRPr sz="2400">
                <a:solidFill>
                  <a:schemeClr val="accent2"/>
                </a:solidFill>
                <a:latin typeface="Times New Roman" panose="02020603050405020304" pitchFamily="18" charset="0"/>
              </a:defRPr>
            </a:lvl4pPr>
            <a:lvl5pPr marL="2057400" indent="-228600">
              <a:defRPr sz="2400">
                <a:solidFill>
                  <a:schemeClr val="accent2"/>
                </a:solidFill>
                <a:latin typeface="Times New Roman" panose="02020603050405020304" pitchFamily="18" charset="0"/>
              </a:defRPr>
            </a:lvl5pPr>
            <a:lvl6pPr marL="2514600" indent="-228600" eaLnBrk="0" fontAlgn="base" hangingPunct="0">
              <a:spcBef>
                <a:spcPct val="0"/>
              </a:spcBef>
              <a:spcAft>
                <a:spcPct val="0"/>
              </a:spcAft>
              <a:defRPr sz="2400">
                <a:solidFill>
                  <a:schemeClr val="accent2"/>
                </a:solidFill>
                <a:latin typeface="Times New Roman" panose="02020603050405020304" pitchFamily="18" charset="0"/>
              </a:defRPr>
            </a:lvl6pPr>
            <a:lvl7pPr marL="2971800" indent="-228600" eaLnBrk="0" fontAlgn="base" hangingPunct="0">
              <a:spcBef>
                <a:spcPct val="0"/>
              </a:spcBef>
              <a:spcAft>
                <a:spcPct val="0"/>
              </a:spcAft>
              <a:defRPr sz="2400">
                <a:solidFill>
                  <a:schemeClr val="accent2"/>
                </a:solidFill>
                <a:latin typeface="Times New Roman" panose="02020603050405020304" pitchFamily="18" charset="0"/>
              </a:defRPr>
            </a:lvl7pPr>
            <a:lvl8pPr marL="3429000" indent="-228600" eaLnBrk="0" fontAlgn="base" hangingPunct="0">
              <a:spcBef>
                <a:spcPct val="0"/>
              </a:spcBef>
              <a:spcAft>
                <a:spcPct val="0"/>
              </a:spcAft>
              <a:defRPr sz="2400">
                <a:solidFill>
                  <a:schemeClr val="accent2"/>
                </a:solidFill>
                <a:latin typeface="Times New Roman" panose="02020603050405020304" pitchFamily="18" charset="0"/>
              </a:defRPr>
            </a:lvl8pPr>
            <a:lvl9pPr marL="3886200" indent="-228600" eaLnBrk="0" fontAlgn="base" hangingPunct="0">
              <a:spcBef>
                <a:spcPct val="0"/>
              </a:spcBef>
              <a:spcAft>
                <a:spcPct val="0"/>
              </a:spcAft>
              <a:defRPr sz="2400">
                <a:solidFill>
                  <a:schemeClr val="accent2"/>
                </a:solidFill>
                <a:latin typeface="Times New Roman" panose="02020603050405020304" pitchFamily="18" charset="0"/>
              </a:defRPr>
            </a:lvl9pPr>
          </a:lstStyle>
          <a:p>
            <a:pPr>
              <a:defRPr/>
            </a:pPr>
            <a:endParaRPr lang="cs-CZ" sz="2400" smtClean="0"/>
          </a:p>
        </p:txBody>
      </p:sp>
      <p:pic>
        <p:nvPicPr>
          <p:cNvPr id="3081" name="Picture 9"/>
          <p:cNvPicPr>
            <a:picLocks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97694" y="52388"/>
            <a:ext cx="1778000" cy="1587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 bg1="dk2" tx1="lt1" bg2="dk1" tx2="lt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Lst>
  <p:txStyles>
    <p:titleStyle>
      <a:lvl1pPr algn="l" rtl="0" eaLnBrk="0" fontAlgn="base" hangingPunct="0">
        <a:spcBef>
          <a:spcPct val="0"/>
        </a:spcBef>
        <a:spcAft>
          <a:spcPct val="0"/>
        </a:spcAft>
        <a:defRPr sz="4401">
          <a:solidFill>
            <a:schemeClr val="tx2"/>
          </a:solidFill>
          <a:latin typeface="+mj-lt"/>
          <a:ea typeface="+mj-ea"/>
          <a:cs typeface="+mj-cs"/>
        </a:defRPr>
      </a:lvl1pPr>
      <a:lvl2pPr algn="l" rtl="0" eaLnBrk="0" fontAlgn="base" hangingPunct="0">
        <a:spcBef>
          <a:spcPct val="0"/>
        </a:spcBef>
        <a:spcAft>
          <a:spcPct val="0"/>
        </a:spcAft>
        <a:defRPr sz="4401">
          <a:solidFill>
            <a:schemeClr val="tx2"/>
          </a:solidFill>
          <a:latin typeface="Times New Roman" pitchFamily="18" charset="0"/>
        </a:defRPr>
      </a:lvl2pPr>
      <a:lvl3pPr algn="l" rtl="0" eaLnBrk="0" fontAlgn="base" hangingPunct="0">
        <a:spcBef>
          <a:spcPct val="0"/>
        </a:spcBef>
        <a:spcAft>
          <a:spcPct val="0"/>
        </a:spcAft>
        <a:defRPr sz="4401">
          <a:solidFill>
            <a:schemeClr val="tx2"/>
          </a:solidFill>
          <a:latin typeface="Times New Roman" pitchFamily="18" charset="0"/>
        </a:defRPr>
      </a:lvl3pPr>
      <a:lvl4pPr algn="l" rtl="0" eaLnBrk="0" fontAlgn="base" hangingPunct="0">
        <a:spcBef>
          <a:spcPct val="0"/>
        </a:spcBef>
        <a:spcAft>
          <a:spcPct val="0"/>
        </a:spcAft>
        <a:defRPr sz="4401">
          <a:solidFill>
            <a:schemeClr val="tx2"/>
          </a:solidFill>
          <a:latin typeface="Times New Roman" pitchFamily="18" charset="0"/>
        </a:defRPr>
      </a:lvl4pPr>
      <a:lvl5pPr algn="l" rtl="0" eaLnBrk="0" fontAlgn="base" hangingPunct="0">
        <a:spcBef>
          <a:spcPct val="0"/>
        </a:spcBef>
        <a:spcAft>
          <a:spcPct val="0"/>
        </a:spcAft>
        <a:defRPr sz="4401">
          <a:solidFill>
            <a:schemeClr val="tx2"/>
          </a:solidFill>
          <a:latin typeface="Times New Roman" pitchFamily="18" charset="0"/>
        </a:defRPr>
      </a:lvl5pPr>
      <a:lvl6pPr marL="457212" algn="l" rtl="0" fontAlgn="base">
        <a:spcBef>
          <a:spcPct val="0"/>
        </a:spcBef>
        <a:spcAft>
          <a:spcPct val="0"/>
        </a:spcAft>
        <a:defRPr sz="4401">
          <a:solidFill>
            <a:schemeClr val="tx2"/>
          </a:solidFill>
          <a:latin typeface="Times New Roman" pitchFamily="18" charset="0"/>
        </a:defRPr>
      </a:lvl6pPr>
      <a:lvl7pPr marL="914423" algn="l" rtl="0" fontAlgn="base">
        <a:spcBef>
          <a:spcPct val="0"/>
        </a:spcBef>
        <a:spcAft>
          <a:spcPct val="0"/>
        </a:spcAft>
        <a:defRPr sz="4401">
          <a:solidFill>
            <a:schemeClr val="tx2"/>
          </a:solidFill>
          <a:latin typeface="Times New Roman" pitchFamily="18" charset="0"/>
        </a:defRPr>
      </a:lvl7pPr>
      <a:lvl8pPr marL="1371634" algn="l" rtl="0" fontAlgn="base">
        <a:spcBef>
          <a:spcPct val="0"/>
        </a:spcBef>
        <a:spcAft>
          <a:spcPct val="0"/>
        </a:spcAft>
        <a:defRPr sz="4401">
          <a:solidFill>
            <a:schemeClr val="tx2"/>
          </a:solidFill>
          <a:latin typeface="Times New Roman" pitchFamily="18" charset="0"/>
        </a:defRPr>
      </a:lvl8pPr>
      <a:lvl9pPr marL="1828846" algn="l" rtl="0" fontAlgn="base">
        <a:spcBef>
          <a:spcPct val="0"/>
        </a:spcBef>
        <a:spcAft>
          <a:spcPct val="0"/>
        </a:spcAft>
        <a:defRPr sz="4401">
          <a:solidFill>
            <a:schemeClr val="tx2"/>
          </a:solidFill>
          <a:latin typeface="Times New Roman" pitchFamily="18" charset="0"/>
        </a:defRPr>
      </a:lvl9pPr>
    </p:titleStyle>
    <p:bodyStyle>
      <a:lvl1pPr marL="342908" indent="-342908" algn="l" rtl="0" eaLnBrk="0" fontAlgn="base" hangingPunct="0">
        <a:spcBef>
          <a:spcPct val="20000"/>
        </a:spcBef>
        <a:spcAft>
          <a:spcPct val="0"/>
        </a:spcAft>
        <a:buClr>
          <a:schemeClr val="hlink"/>
        </a:buClr>
        <a:buSzPct val="75000"/>
        <a:buFont typeface="Monotype Sorts" pitchFamily="2" charset="2"/>
        <a:buChar char="ä"/>
        <a:defRPr sz="3200">
          <a:solidFill>
            <a:schemeClr val="tx1"/>
          </a:solidFill>
          <a:effectLst>
            <a:outerShdw blurRad="38100" dist="38100" dir="2700000" algn="tl">
              <a:srgbClr val="000000"/>
            </a:outerShdw>
          </a:effectLst>
          <a:latin typeface="+mn-lt"/>
          <a:ea typeface="+mn-ea"/>
          <a:cs typeface="+mn-cs"/>
        </a:defRPr>
      </a:lvl1pPr>
      <a:lvl2pPr marL="742969" indent="-285757" algn="l" rtl="0" eaLnBrk="0" fontAlgn="base" hangingPunct="0">
        <a:spcBef>
          <a:spcPct val="20000"/>
        </a:spcBef>
        <a:spcAft>
          <a:spcPct val="0"/>
        </a:spcAft>
        <a:buClr>
          <a:schemeClr val="hlink"/>
        </a:buClr>
        <a:buSzPct val="75000"/>
        <a:buFont typeface="Monotype Sorts" pitchFamily="2" charset="2"/>
        <a:buChar char="ä"/>
        <a:defRPr sz="2800">
          <a:solidFill>
            <a:schemeClr val="tx1"/>
          </a:solidFill>
          <a:effectLst>
            <a:outerShdw blurRad="38100" dist="38100" dir="2700000" algn="tl">
              <a:srgbClr val="000000"/>
            </a:outerShdw>
          </a:effectLst>
          <a:latin typeface="+mn-lt"/>
        </a:defRPr>
      </a:lvl2pPr>
      <a:lvl3pPr marL="1143028" indent="-228606" algn="l" rtl="0" eaLnBrk="0" fontAlgn="base" hangingPunct="0">
        <a:spcBef>
          <a:spcPct val="20000"/>
        </a:spcBef>
        <a:spcAft>
          <a:spcPct val="0"/>
        </a:spcAft>
        <a:buClr>
          <a:schemeClr val="hlink"/>
        </a:buClr>
        <a:buSzPct val="63000"/>
        <a:buFont typeface="Monotype Sorts" pitchFamily="2" charset="2"/>
        <a:buChar char="ä"/>
        <a:defRPr sz="2400">
          <a:solidFill>
            <a:schemeClr val="tx1"/>
          </a:solidFill>
          <a:effectLst>
            <a:outerShdw blurRad="38100" dist="38100" dir="2700000" algn="tl">
              <a:srgbClr val="000000"/>
            </a:outerShdw>
          </a:effectLst>
          <a:latin typeface="+mn-lt"/>
        </a:defRPr>
      </a:lvl3pPr>
      <a:lvl4pPr marL="1600240" indent="-228606" algn="l" rtl="0" eaLnBrk="0" fontAlgn="base" hangingPunct="0">
        <a:spcBef>
          <a:spcPct val="20000"/>
        </a:spcBef>
        <a:spcAft>
          <a:spcPct val="0"/>
        </a:spcAft>
        <a:buClr>
          <a:schemeClr val="hlink"/>
        </a:buClr>
        <a:buSzPct val="63000"/>
        <a:buFont typeface="Monotype Sorts" pitchFamily="2" charset="2"/>
        <a:buChar char="ä"/>
        <a:defRPr sz="2000">
          <a:solidFill>
            <a:schemeClr val="tx1"/>
          </a:solidFill>
          <a:effectLst>
            <a:outerShdw blurRad="38100" dist="38100" dir="2700000" algn="tl">
              <a:srgbClr val="000000"/>
            </a:outerShdw>
          </a:effectLst>
          <a:latin typeface="+mn-lt"/>
        </a:defRPr>
      </a:lvl4pPr>
      <a:lvl5pPr marL="2057452" indent="-228606" algn="l" rtl="0" eaLnBrk="0" fontAlgn="base" hangingPunct="0">
        <a:spcBef>
          <a:spcPct val="20000"/>
        </a:spcBef>
        <a:spcAft>
          <a:spcPct val="0"/>
        </a:spcAft>
        <a:buClr>
          <a:schemeClr val="hlink"/>
        </a:buClr>
        <a:buSzPct val="63000"/>
        <a:buFont typeface="Monotype Sorts" pitchFamily="2" charset="2"/>
        <a:buChar char="ä"/>
        <a:defRPr sz="2000">
          <a:solidFill>
            <a:schemeClr val="tx1"/>
          </a:solidFill>
          <a:effectLst>
            <a:outerShdw blurRad="38100" dist="38100" dir="2700000" algn="tl">
              <a:srgbClr val="000000"/>
            </a:outerShdw>
          </a:effectLst>
          <a:latin typeface="+mn-lt"/>
        </a:defRPr>
      </a:lvl5pPr>
      <a:lvl6pPr marL="2514663" indent="-228606" algn="l" rtl="0" fontAlgn="base">
        <a:spcBef>
          <a:spcPct val="20000"/>
        </a:spcBef>
        <a:spcAft>
          <a:spcPct val="0"/>
        </a:spcAft>
        <a:buClr>
          <a:schemeClr val="hlink"/>
        </a:buClr>
        <a:buSzPct val="63000"/>
        <a:buFont typeface="Monotype Sorts" pitchFamily="2" charset="2"/>
        <a:buChar char="ä"/>
        <a:defRPr sz="2000">
          <a:solidFill>
            <a:schemeClr val="tx1"/>
          </a:solidFill>
          <a:effectLst>
            <a:outerShdw blurRad="38100" dist="38100" dir="2700000" algn="tl">
              <a:srgbClr val="000000"/>
            </a:outerShdw>
          </a:effectLst>
          <a:latin typeface="+mn-lt"/>
        </a:defRPr>
      </a:lvl6pPr>
      <a:lvl7pPr marL="2971874" indent="-228606" algn="l" rtl="0" fontAlgn="base">
        <a:spcBef>
          <a:spcPct val="20000"/>
        </a:spcBef>
        <a:spcAft>
          <a:spcPct val="0"/>
        </a:spcAft>
        <a:buClr>
          <a:schemeClr val="hlink"/>
        </a:buClr>
        <a:buSzPct val="63000"/>
        <a:buFont typeface="Monotype Sorts" pitchFamily="2" charset="2"/>
        <a:buChar char="ä"/>
        <a:defRPr sz="2000">
          <a:solidFill>
            <a:schemeClr val="tx1"/>
          </a:solidFill>
          <a:effectLst>
            <a:outerShdw blurRad="38100" dist="38100" dir="2700000" algn="tl">
              <a:srgbClr val="000000"/>
            </a:outerShdw>
          </a:effectLst>
          <a:latin typeface="+mn-lt"/>
        </a:defRPr>
      </a:lvl7pPr>
      <a:lvl8pPr marL="3429086" indent="-228606" algn="l" rtl="0" fontAlgn="base">
        <a:spcBef>
          <a:spcPct val="20000"/>
        </a:spcBef>
        <a:spcAft>
          <a:spcPct val="0"/>
        </a:spcAft>
        <a:buClr>
          <a:schemeClr val="hlink"/>
        </a:buClr>
        <a:buSzPct val="63000"/>
        <a:buFont typeface="Monotype Sorts" pitchFamily="2" charset="2"/>
        <a:buChar char="ä"/>
        <a:defRPr sz="2000">
          <a:solidFill>
            <a:schemeClr val="tx1"/>
          </a:solidFill>
          <a:effectLst>
            <a:outerShdw blurRad="38100" dist="38100" dir="2700000" algn="tl">
              <a:srgbClr val="000000"/>
            </a:outerShdw>
          </a:effectLst>
          <a:latin typeface="+mn-lt"/>
        </a:defRPr>
      </a:lvl8pPr>
      <a:lvl9pPr marL="3886297" indent="-228606" algn="l" rtl="0" fontAlgn="base">
        <a:spcBef>
          <a:spcPct val="20000"/>
        </a:spcBef>
        <a:spcAft>
          <a:spcPct val="0"/>
        </a:spcAft>
        <a:buClr>
          <a:schemeClr val="hlink"/>
        </a:buClr>
        <a:buSzPct val="63000"/>
        <a:buFont typeface="Monotype Sorts" pitchFamily="2" charset="2"/>
        <a:buChar char="ä"/>
        <a:defRPr sz="2000">
          <a:solidFill>
            <a:schemeClr val="tx1"/>
          </a:solidFill>
          <a:effectLst>
            <a:outerShdw blurRad="38100" dist="38100" dir="2700000" algn="tl">
              <a:srgbClr val="000000"/>
            </a:outerShdw>
          </a:effectLst>
          <a:latin typeface="+mn-lt"/>
        </a:defRPr>
      </a:lvl9pPr>
    </p:bodyStyle>
    <p:otherStyle>
      <a:defPPr>
        <a:defRPr lang="cs-CZ"/>
      </a:defPPr>
      <a:lvl1pPr marL="0" algn="l" defTabSz="914423" rtl="0" eaLnBrk="1" latinLnBrk="0" hangingPunct="1">
        <a:defRPr sz="1800" kern="1200">
          <a:solidFill>
            <a:schemeClr val="tx1"/>
          </a:solidFill>
          <a:latin typeface="+mn-lt"/>
          <a:ea typeface="+mn-ea"/>
          <a:cs typeface="+mn-cs"/>
        </a:defRPr>
      </a:lvl1pPr>
      <a:lvl2pPr marL="457212" algn="l" defTabSz="914423" rtl="0" eaLnBrk="1" latinLnBrk="0" hangingPunct="1">
        <a:defRPr sz="1800" kern="1200">
          <a:solidFill>
            <a:schemeClr val="tx1"/>
          </a:solidFill>
          <a:latin typeface="+mn-lt"/>
          <a:ea typeface="+mn-ea"/>
          <a:cs typeface="+mn-cs"/>
        </a:defRPr>
      </a:lvl2pPr>
      <a:lvl3pPr marL="914423" algn="l" defTabSz="914423" rtl="0" eaLnBrk="1" latinLnBrk="0" hangingPunct="1">
        <a:defRPr sz="1800" kern="1200">
          <a:solidFill>
            <a:schemeClr val="tx1"/>
          </a:solidFill>
          <a:latin typeface="+mn-lt"/>
          <a:ea typeface="+mn-ea"/>
          <a:cs typeface="+mn-cs"/>
        </a:defRPr>
      </a:lvl3pPr>
      <a:lvl4pPr marL="1371634" algn="l" defTabSz="914423" rtl="0" eaLnBrk="1" latinLnBrk="0" hangingPunct="1">
        <a:defRPr sz="1800" kern="1200">
          <a:solidFill>
            <a:schemeClr val="tx1"/>
          </a:solidFill>
          <a:latin typeface="+mn-lt"/>
          <a:ea typeface="+mn-ea"/>
          <a:cs typeface="+mn-cs"/>
        </a:defRPr>
      </a:lvl4pPr>
      <a:lvl5pPr marL="1828846" algn="l" defTabSz="914423" rtl="0" eaLnBrk="1" latinLnBrk="0" hangingPunct="1">
        <a:defRPr sz="1800" kern="1200">
          <a:solidFill>
            <a:schemeClr val="tx1"/>
          </a:solidFill>
          <a:latin typeface="+mn-lt"/>
          <a:ea typeface="+mn-ea"/>
          <a:cs typeface="+mn-cs"/>
        </a:defRPr>
      </a:lvl5pPr>
      <a:lvl6pPr marL="2286057" algn="l" defTabSz="914423" rtl="0" eaLnBrk="1" latinLnBrk="0" hangingPunct="1">
        <a:defRPr sz="1800" kern="1200">
          <a:solidFill>
            <a:schemeClr val="tx1"/>
          </a:solidFill>
          <a:latin typeface="+mn-lt"/>
          <a:ea typeface="+mn-ea"/>
          <a:cs typeface="+mn-cs"/>
        </a:defRPr>
      </a:lvl6pPr>
      <a:lvl7pPr marL="2743269" algn="l" defTabSz="914423" rtl="0" eaLnBrk="1" latinLnBrk="0" hangingPunct="1">
        <a:defRPr sz="1800" kern="1200">
          <a:solidFill>
            <a:schemeClr val="tx1"/>
          </a:solidFill>
          <a:latin typeface="+mn-lt"/>
          <a:ea typeface="+mn-ea"/>
          <a:cs typeface="+mn-cs"/>
        </a:defRPr>
      </a:lvl7pPr>
      <a:lvl8pPr marL="3200480" algn="l" defTabSz="914423" rtl="0" eaLnBrk="1" latinLnBrk="0" hangingPunct="1">
        <a:defRPr sz="1800" kern="1200">
          <a:solidFill>
            <a:schemeClr val="tx1"/>
          </a:solidFill>
          <a:latin typeface="+mn-lt"/>
          <a:ea typeface="+mn-ea"/>
          <a:cs typeface="+mn-cs"/>
        </a:defRPr>
      </a:lvl8pPr>
      <a:lvl9pPr marL="3657691" algn="l" defTabSz="914423"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FF6699"/>
            </a:gs>
            <a:gs pos="100000">
              <a:srgbClr val="762F47"/>
            </a:gs>
          </a:gsLst>
          <a:lin ang="5400000" scaled="1"/>
        </a:gra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cs-CZ" altLang="cs-CZ" smtClean="0"/>
              <a:t>Klepnutím lze upravit styl předlohy nadpisů.</a:t>
            </a:r>
          </a:p>
        </p:txBody>
      </p:sp>
      <p:sp>
        <p:nvSpPr>
          <p:cNvPr id="4099" name="Rectangle 3"/>
          <p:cNvSpPr>
            <a:spLocks noGrp="1" noChangeArrowheads="1"/>
          </p:cNvSpPr>
          <p:nvPr>
            <p:ph type="body" idx="1"/>
          </p:nvPr>
        </p:nvSpPr>
        <p:spPr bwMode="auto">
          <a:xfrm>
            <a:off x="609600" y="1600203"/>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cs-CZ" altLang="cs-CZ" smtClean="0"/>
              <a:t>Klepnutím lze upravit styly předlohy textu.</a:t>
            </a:r>
          </a:p>
          <a:p>
            <a:pPr lvl="1"/>
            <a:r>
              <a:rPr lang="cs-CZ" altLang="cs-CZ" smtClean="0"/>
              <a:t>Druhá úroveň</a:t>
            </a:r>
          </a:p>
          <a:p>
            <a:pPr lvl="2"/>
            <a:r>
              <a:rPr lang="cs-CZ" altLang="cs-CZ" smtClean="0"/>
              <a:t>Třetí úroveň</a:t>
            </a:r>
          </a:p>
          <a:p>
            <a:pPr lvl="3"/>
            <a:r>
              <a:rPr lang="cs-CZ" altLang="cs-CZ" smtClean="0"/>
              <a:t>Čtvrtá úroveň</a:t>
            </a:r>
          </a:p>
          <a:p>
            <a:pPr lvl="4"/>
            <a:r>
              <a:rPr lang="cs-CZ" altLang="cs-CZ" smtClean="0"/>
              <a:t>Pátá úroveň</a:t>
            </a:r>
          </a:p>
        </p:txBody>
      </p:sp>
      <p:sp>
        <p:nvSpPr>
          <p:cNvPr id="115716"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solidFill>
                  <a:schemeClr val="tx1"/>
                </a:solidFill>
                <a:latin typeface="+mn-lt"/>
                <a:cs typeface="+mn-cs"/>
              </a:defRPr>
            </a:lvl1pPr>
          </a:lstStyle>
          <a:p>
            <a:pPr>
              <a:defRPr/>
            </a:pPr>
            <a:endParaRPr lang="cs-CZ"/>
          </a:p>
        </p:txBody>
      </p:sp>
      <p:sp>
        <p:nvSpPr>
          <p:cNvPr id="115717"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solidFill>
                  <a:schemeClr val="tx1"/>
                </a:solidFill>
                <a:latin typeface="+mn-lt"/>
                <a:cs typeface="+mn-cs"/>
              </a:defRPr>
            </a:lvl1pPr>
          </a:lstStyle>
          <a:p>
            <a:pPr>
              <a:defRPr/>
            </a:pPr>
            <a:endParaRPr lang="cs-CZ"/>
          </a:p>
        </p:txBody>
      </p:sp>
      <p:sp>
        <p:nvSpPr>
          <p:cNvPr id="115718"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solidFill>
                  <a:schemeClr val="tx1"/>
                </a:solidFill>
                <a:latin typeface="Arial" panose="020B0604020202020204" pitchFamily="34" charset="0"/>
              </a:defRPr>
            </a:lvl1pPr>
          </a:lstStyle>
          <a:p>
            <a:pPr>
              <a:defRPr/>
            </a:pPr>
            <a:fld id="{0B9E82B2-6065-4E05-A4FB-5AF27800AE69}" type="slidenum">
              <a:rPr lang="cs-CZ"/>
              <a:pPr>
                <a:defRPr/>
              </a:pPr>
              <a:t>‹#›</a:t>
            </a:fld>
            <a:endParaRPr lang="cs-CZ"/>
          </a:p>
        </p:txBody>
      </p:sp>
    </p:spTree>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6" r:id="rId5"/>
    <p:sldLayoutId id="2147483747" r:id="rId6"/>
    <p:sldLayoutId id="2147483748" r:id="rId7"/>
    <p:sldLayoutId id="2147483749" r:id="rId8"/>
    <p:sldLayoutId id="2147483750" r:id="rId9"/>
    <p:sldLayoutId id="2147483751" r:id="rId10"/>
    <p:sldLayoutId id="2147483752" r:id="rId11"/>
  </p:sldLayoutIdLst>
  <p:txStyles>
    <p:titleStyle>
      <a:lvl1pPr algn="ctr" rtl="0" eaLnBrk="0" fontAlgn="base" hangingPunct="0">
        <a:spcBef>
          <a:spcPct val="0"/>
        </a:spcBef>
        <a:spcAft>
          <a:spcPct val="0"/>
        </a:spcAft>
        <a:defRPr sz="4401">
          <a:solidFill>
            <a:schemeClr val="tx2"/>
          </a:solidFill>
          <a:latin typeface="+mj-lt"/>
          <a:ea typeface="+mj-ea"/>
          <a:cs typeface="+mj-cs"/>
        </a:defRPr>
      </a:lvl1pPr>
      <a:lvl2pPr algn="ctr" rtl="0" eaLnBrk="0" fontAlgn="base" hangingPunct="0">
        <a:spcBef>
          <a:spcPct val="0"/>
        </a:spcBef>
        <a:spcAft>
          <a:spcPct val="0"/>
        </a:spcAft>
        <a:defRPr sz="4401">
          <a:solidFill>
            <a:schemeClr val="tx2"/>
          </a:solidFill>
          <a:latin typeface="Arial" pitchFamily="34" charset="0"/>
          <a:cs typeface="Arial" pitchFamily="34" charset="0"/>
        </a:defRPr>
      </a:lvl2pPr>
      <a:lvl3pPr algn="ctr" rtl="0" eaLnBrk="0" fontAlgn="base" hangingPunct="0">
        <a:spcBef>
          <a:spcPct val="0"/>
        </a:spcBef>
        <a:spcAft>
          <a:spcPct val="0"/>
        </a:spcAft>
        <a:defRPr sz="4401">
          <a:solidFill>
            <a:schemeClr val="tx2"/>
          </a:solidFill>
          <a:latin typeface="Arial" pitchFamily="34" charset="0"/>
          <a:cs typeface="Arial" pitchFamily="34" charset="0"/>
        </a:defRPr>
      </a:lvl3pPr>
      <a:lvl4pPr algn="ctr" rtl="0" eaLnBrk="0" fontAlgn="base" hangingPunct="0">
        <a:spcBef>
          <a:spcPct val="0"/>
        </a:spcBef>
        <a:spcAft>
          <a:spcPct val="0"/>
        </a:spcAft>
        <a:defRPr sz="4401">
          <a:solidFill>
            <a:schemeClr val="tx2"/>
          </a:solidFill>
          <a:latin typeface="Arial" pitchFamily="34" charset="0"/>
          <a:cs typeface="Arial" pitchFamily="34" charset="0"/>
        </a:defRPr>
      </a:lvl4pPr>
      <a:lvl5pPr algn="ctr" rtl="0" eaLnBrk="0" fontAlgn="base" hangingPunct="0">
        <a:spcBef>
          <a:spcPct val="0"/>
        </a:spcBef>
        <a:spcAft>
          <a:spcPct val="0"/>
        </a:spcAft>
        <a:defRPr sz="4401">
          <a:solidFill>
            <a:schemeClr val="tx2"/>
          </a:solidFill>
          <a:latin typeface="Arial" pitchFamily="34" charset="0"/>
          <a:cs typeface="Arial" pitchFamily="34" charset="0"/>
        </a:defRPr>
      </a:lvl5pPr>
      <a:lvl6pPr marL="457212" algn="ctr" rtl="0" fontAlgn="base">
        <a:spcBef>
          <a:spcPct val="0"/>
        </a:spcBef>
        <a:spcAft>
          <a:spcPct val="0"/>
        </a:spcAft>
        <a:defRPr sz="4401">
          <a:solidFill>
            <a:schemeClr val="tx2"/>
          </a:solidFill>
          <a:latin typeface="Arial" pitchFamily="34" charset="0"/>
          <a:cs typeface="Arial" pitchFamily="34" charset="0"/>
        </a:defRPr>
      </a:lvl6pPr>
      <a:lvl7pPr marL="914423" algn="ctr" rtl="0" fontAlgn="base">
        <a:spcBef>
          <a:spcPct val="0"/>
        </a:spcBef>
        <a:spcAft>
          <a:spcPct val="0"/>
        </a:spcAft>
        <a:defRPr sz="4401">
          <a:solidFill>
            <a:schemeClr val="tx2"/>
          </a:solidFill>
          <a:latin typeface="Arial" pitchFamily="34" charset="0"/>
          <a:cs typeface="Arial" pitchFamily="34" charset="0"/>
        </a:defRPr>
      </a:lvl7pPr>
      <a:lvl8pPr marL="1371634" algn="ctr" rtl="0" fontAlgn="base">
        <a:spcBef>
          <a:spcPct val="0"/>
        </a:spcBef>
        <a:spcAft>
          <a:spcPct val="0"/>
        </a:spcAft>
        <a:defRPr sz="4401">
          <a:solidFill>
            <a:schemeClr val="tx2"/>
          </a:solidFill>
          <a:latin typeface="Arial" pitchFamily="34" charset="0"/>
          <a:cs typeface="Arial" pitchFamily="34" charset="0"/>
        </a:defRPr>
      </a:lvl8pPr>
      <a:lvl9pPr marL="1828846" algn="ctr" rtl="0" fontAlgn="base">
        <a:spcBef>
          <a:spcPct val="0"/>
        </a:spcBef>
        <a:spcAft>
          <a:spcPct val="0"/>
        </a:spcAft>
        <a:defRPr sz="4401">
          <a:solidFill>
            <a:schemeClr val="tx2"/>
          </a:solidFill>
          <a:latin typeface="Arial" pitchFamily="34" charset="0"/>
          <a:cs typeface="Arial" pitchFamily="34" charset="0"/>
        </a:defRPr>
      </a:lvl9pPr>
    </p:titleStyle>
    <p:bodyStyle>
      <a:lvl1pPr marL="342908" indent="-342908" algn="l" rtl="0" eaLnBrk="0" fontAlgn="base" hangingPunct="0">
        <a:spcBef>
          <a:spcPct val="20000"/>
        </a:spcBef>
        <a:spcAft>
          <a:spcPct val="0"/>
        </a:spcAft>
        <a:buChar char="•"/>
        <a:defRPr sz="3200">
          <a:solidFill>
            <a:schemeClr val="tx1"/>
          </a:solidFill>
          <a:latin typeface="+mn-lt"/>
          <a:ea typeface="+mn-ea"/>
          <a:cs typeface="+mn-cs"/>
        </a:defRPr>
      </a:lvl1pPr>
      <a:lvl2pPr marL="742969" indent="-285757" algn="l" rtl="0" eaLnBrk="0" fontAlgn="base" hangingPunct="0">
        <a:spcBef>
          <a:spcPct val="20000"/>
        </a:spcBef>
        <a:spcAft>
          <a:spcPct val="0"/>
        </a:spcAft>
        <a:buChar char="–"/>
        <a:defRPr sz="2800">
          <a:solidFill>
            <a:schemeClr val="tx1"/>
          </a:solidFill>
          <a:latin typeface="+mn-lt"/>
          <a:cs typeface="+mn-cs"/>
        </a:defRPr>
      </a:lvl2pPr>
      <a:lvl3pPr marL="1143028" indent="-228606" algn="l" rtl="0" eaLnBrk="0" fontAlgn="base" hangingPunct="0">
        <a:spcBef>
          <a:spcPct val="20000"/>
        </a:spcBef>
        <a:spcAft>
          <a:spcPct val="0"/>
        </a:spcAft>
        <a:buChar char="•"/>
        <a:defRPr sz="2400">
          <a:solidFill>
            <a:schemeClr val="tx1"/>
          </a:solidFill>
          <a:latin typeface="+mn-lt"/>
          <a:cs typeface="+mn-cs"/>
        </a:defRPr>
      </a:lvl3pPr>
      <a:lvl4pPr marL="1600240" indent="-228606" algn="l" rtl="0" eaLnBrk="0" fontAlgn="base" hangingPunct="0">
        <a:spcBef>
          <a:spcPct val="20000"/>
        </a:spcBef>
        <a:spcAft>
          <a:spcPct val="0"/>
        </a:spcAft>
        <a:buChar char="–"/>
        <a:defRPr sz="2000">
          <a:solidFill>
            <a:schemeClr val="tx1"/>
          </a:solidFill>
          <a:latin typeface="+mn-lt"/>
          <a:cs typeface="+mn-cs"/>
        </a:defRPr>
      </a:lvl4pPr>
      <a:lvl5pPr marL="2057452" indent="-228606" algn="l" rtl="0" eaLnBrk="0" fontAlgn="base" hangingPunct="0">
        <a:spcBef>
          <a:spcPct val="20000"/>
        </a:spcBef>
        <a:spcAft>
          <a:spcPct val="0"/>
        </a:spcAft>
        <a:buChar char="»"/>
        <a:defRPr sz="2000">
          <a:solidFill>
            <a:schemeClr val="tx1"/>
          </a:solidFill>
          <a:latin typeface="+mn-lt"/>
          <a:cs typeface="+mn-cs"/>
        </a:defRPr>
      </a:lvl5pPr>
      <a:lvl6pPr marL="2514663" indent="-228606" algn="l" rtl="0" fontAlgn="base">
        <a:spcBef>
          <a:spcPct val="20000"/>
        </a:spcBef>
        <a:spcAft>
          <a:spcPct val="0"/>
        </a:spcAft>
        <a:buChar char="»"/>
        <a:defRPr sz="2000">
          <a:solidFill>
            <a:schemeClr val="tx1"/>
          </a:solidFill>
          <a:latin typeface="+mn-lt"/>
          <a:cs typeface="+mn-cs"/>
        </a:defRPr>
      </a:lvl6pPr>
      <a:lvl7pPr marL="2971874" indent="-228606" algn="l" rtl="0" fontAlgn="base">
        <a:spcBef>
          <a:spcPct val="20000"/>
        </a:spcBef>
        <a:spcAft>
          <a:spcPct val="0"/>
        </a:spcAft>
        <a:buChar char="»"/>
        <a:defRPr sz="2000">
          <a:solidFill>
            <a:schemeClr val="tx1"/>
          </a:solidFill>
          <a:latin typeface="+mn-lt"/>
          <a:cs typeface="+mn-cs"/>
        </a:defRPr>
      </a:lvl7pPr>
      <a:lvl8pPr marL="3429086" indent="-228606" algn="l" rtl="0" fontAlgn="base">
        <a:spcBef>
          <a:spcPct val="20000"/>
        </a:spcBef>
        <a:spcAft>
          <a:spcPct val="0"/>
        </a:spcAft>
        <a:buChar char="»"/>
        <a:defRPr sz="2000">
          <a:solidFill>
            <a:schemeClr val="tx1"/>
          </a:solidFill>
          <a:latin typeface="+mn-lt"/>
          <a:cs typeface="+mn-cs"/>
        </a:defRPr>
      </a:lvl8pPr>
      <a:lvl9pPr marL="3886297" indent="-228606" algn="l" rtl="0" fontAlgn="base">
        <a:spcBef>
          <a:spcPct val="20000"/>
        </a:spcBef>
        <a:spcAft>
          <a:spcPct val="0"/>
        </a:spcAft>
        <a:buChar char="»"/>
        <a:defRPr sz="2000">
          <a:solidFill>
            <a:schemeClr val="tx1"/>
          </a:solidFill>
          <a:latin typeface="+mn-lt"/>
          <a:cs typeface="+mn-cs"/>
        </a:defRPr>
      </a:lvl9pPr>
    </p:bodyStyle>
    <p:otherStyle>
      <a:defPPr>
        <a:defRPr lang="cs-CZ"/>
      </a:defPPr>
      <a:lvl1pPr marL="0" algn="l" defTabSz="914423" rtl="0" eaLnBrk="1" latinLnBrk="0" hangingPunct="1">
        <a:defRPr sz="1800" kern="1200">
          <a:solidFill>
            <a:schemeClr val="tx1"/>
          </a:solidFill>
          <a:latin typeface="+mn-lt"/>
          <a:ea typeface="+mn-ea"/>
          <a:cs typeface="+mn-cs"/>
        </a:defRPr>
      </a:lvl1pPr>
      <a:lvl2pPr marL="457212" algn="l" defTabSz="914423" rtl="0" eaLnBrk="1" latinLnBrk="0" hangingPunct="1">
        <a:defRPr sz="1800" kern="1200">
          <a:solidFill>
            <a:schemeClr val="tx1"/>
          </a:solidFill>
          <a:latin typeface="+mn-lt"/>
          <a:ea typeface="+mn-ea"/>
          <a:cs typeface="+mn-cs"/>
        </a:defRPr>
      </a:lvl2pPr>
      <a:lvl3pPr marL="914423" algn="l" defTabSz="914423" rtl="0" eaLnBrk="1" latinLnBrk="0" hangingPunct="1">
        <a:defRPr sz="1800" kern="1200">
          <a:solidFill>
            <a:schemeClr val="tx1"/>
          </a:solidFill>
          <a:latin typeface="+mn-lt"/>
          <a:ea typeface="+mn-ea"/>
          <a:cs typeface="+mn-cs"/>
        </a:defRPr>
      </a:lvl3pPr>
      <a:lvl4pPr marL="1371634" algn="l" defTabSz="914423" rtl="0" eaLnBrk="1" latinLnBrk="0" hangingPunct="1">
        <a:defRPr sz="1800" kern="1200">
          <a:solidFill>
            <a:schemeClr val="tx1"/>
          </a:solidFill>
          <a:latin typeface="+mn-lt"/>
          <a:ea typeface="+mn-ea"/>
          <a:cs typeface="+mn-cs"/>
        </a:defRPr>
      </a:lvl4pPr>
      <a:lvl5pPr marL="1828846" algn="l" defTabSz="914423" rtl="0" eaLnBrk="1" latinLnBrk="0" hangingPunct="1">
        <a:defRPr sz="1800" kern="1200">
          <a:solidFill>
            <a:schemeClr val="tx1"/>
          </a:solidFill>
          <a:latin typeface="+mn-lt"/>
          <a:ea typeface="+mn-ea"/>
          <a:cs typeface="+mn-cs"/>
        </a:defRPr>
      </a:lvl5pPr>
      <a:lvl6pPr marL="2286057" algn="l" defTabSz="914423" rtl="0" eaLnBrk="1" latinLnBrk="0" hangingPunct="1">
        <a:defRPr sz="1800" kern="1200">
          <a:solidFill>
            <a:schemeClr val="tx1"/>
          </a:solidFill>
          <a:latin typeface="+mn-lt"/>
          <a:ea typeface="+mn-ea"/>
          <a:cs typeface="+mn-cs"/>
        </a:defRPr>
      </a:lvl6pPr>
      <a:lvl7pPr marL="2743269" algn="l" defTabSz="914423" rtl="0" eaLnBrk="1" latinLnBrk="0" hangingPunct="1">
        <a:defRPr sz="1800" kern="1200">
          <a:solidFill>
            <a:schemeClr val="tx1"/>
          </a:solidFill>
          <a:latin typeface="+mn-lt"/>
          <a:ea typeface="+mn-ea"/>
          <a:cs typeface="+mn-cs"/>
        </a:defRPr>
      </a:lvl7pPr>
      <a:lvl8pPr marL="3200480" algn="l" defTabSz="914423" rtl="0" eaLnBrk="1" latinLnBrk="0" hangingPunct="1">
        <a:defRPr sz="1800" kern="1200">
          <a:solidFill>
            <a:schemeClr val="tx1"/>
          </a:solidFill>
          <a:latin typeface="+mn-lt"/>
          <a:ea typeface="+mn-ea"/>
          <a:cs typeface="+mn-cs"/>
        </a:defRPr>
      </a:lvl8pPr>
      <a:lvl9pPr marL="3657691" algn="l" defTabSz="914423"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4C"/>
            </a:gs>
            <a:gs pos="100000">
              <a:schemeClr val="bg1"/>
            </a:gs>
          </a:gsLst>
          <a:lin ang="5400000" scaled="1"/>
        </a:gradFill>
        <a:effectLst/>
      </p:bgPr>
    </p:bg>
    <p:spTree>
      <p:nvGrpSpPr>
        <p:cNvPr id="1" name=""/>
        <p:cNvGrpSpPr/>
        <p:nvPr/>
      </p:nvGrpSpPr>
      <p:grpSpPr>
        <a:xfrm>
          <a:off x="0" y="0"/>
          <a:ext cx="0" cy="0"/>
          <a:chOff x="0" y="0"/>
          <a:chExt cx="0" cy="0"/>
        </a:xfrm>
      </p:grpSpPr>
      <p:sp>
        <p:nvSpPr>
          <p:cNvPr id="143362" name="Rectangle 2"/>
          <p:cNvSpPr>
            <a:spLocks noGrp="1" noChangeArrowheads="1"/>
          </p:cNvSpPr>
          <p:nvPr>
            <p:ph type="dt" sz="half" idx="2"/>
          </p:nvPr>
        </p:nvSpPr>
        <p:spPr bwMode="auto">
          <a:xfrm>
            <a:off x="937846" y="6248400"/>
            <a:ext cx="253218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2075" tIns="46038" rIns="92075" bIns="46038" numCol="1" anchor="ctr" anchorCtr="0" compatLnSpc="1">
            <a:prstTxWarp prst="textNoShape">
              <a:avLst/>
            </a:prstTxWarp>
          </a:bodyPr>
          <a:lstStyle>
            <a:lvl1pPr defTabSz="762019">
              <a:defRPr sz="1400">
                <a:solidFill>
                  <a:schemeClr val="tx1"/>
                </a:solidFill>
              </a:defRPr>
            </a:lvl1pPr>
          </a:lstStyle>
          <a:p>
            <a:pPr>
              <a:defRPr/>
            </a:pPr>
            <a:endParaRPr lang="cs-CZ"/>
          </a:p>
        </p:txBody>
      </p:sp>
      <p:sp>
        <p:nvSpPr>
          <p:cNvPr id="143363" name="Rectangle 3"/>
          <p:cNvSpPr>
            <a:spLocks noGrp="1" noChangeArrowheads="1"/>
          </p:cNvSpPr>
          <p:nvPr>
            <p:ph type="ftr" sz="quarter" idx="3"/>
          </p:nvPr>
        </p:nvSpPr>
        <p:spPr bwMode="auto">
          <a:xfrm>
            <a:off x="4220309" y="6248400"/>
            <a:ext cx="375138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2075" tIns="46038" rIns="92075" bIns="46038" numCol="1" anchor="ctr" anchorCtr="0" compatLnSpc="1">
            <a:prstTxWarp prst="textNoShape">
              <a:avLst/>
            </a:prstTxWarp>
          </a:bodyPr>
          <a:lstStyle>
            <a:lvl1pPr algn="ctr" defTabSz="762019">
              <a:defRPr sz="1400">
                <a:solidFill>
                  <a:schemeClr val="tx1"/>
                </a:solidFill>
              </a:defRPr>
            </a:lvl1pPr>
          </a:lstStyle>
          <a:p>
            <a:pPr>
              <a:defRPr/>
            </a:pPr>
            <a:endParaRPr lang="cs-CZ"/>
          </a:p>
        </p:txBody>
      </p:sp>
      <p:sp>
        <p:nvSpPr>
          <p:cNvPr id="143364" name="Rectangle 4"/>
          <p:cNvSpPr>
            <a:spLocks noGrp="1" noChangeArrowheads="1"/>
          </p:cNvSpPr>
          <p:nvPr>
            <p:ph type="sldNum" sz="quarter" idx="4"/>
          </p:nvPr>
        </p:nvSpPr>
        <p:spPr bwMode="auto">
          <a:xfrm>
            <a:off x="8721969" y="6248400"/>
            <a:ext cx="253218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2075" tIns="46038" rIns="92075" bIns="46038" numCol="1" anchor="ctr" anchorCtr="0" compatLnSpc="1">
            <a:prstTxWarp prst="textNoShape">
              <a:avLst/>
            </a:prstTxWarp>
          </a:bodyPr>
          <a:lstStyle>
            <a:lvl1pPr algn="r" defTabSz="762019">
              <a:defRPr sz="1400">
                <a:solidFill>
                  <a:schemeClr val="tx1"/>
                </a:solidFill>
              </a:defRPr>
            </a:lvl1pPr>
          </a:lstStyle>
          <a:p>
            <a:pPr>
              <a:defRPr/>
            </a:pPr>
            <a:fld id="{79632F17-6DE4-44EF-94B8-19D68EC40C36}" type="slidenum">
              <a:rPr lang="cs-CZ"/>
              <a:pPr>
                <a:defRPr/>
              </a:pPr>
              <a:t>‹#›</a:t>
            </a:fld>
            <a:endParaRPr lang="cs-CZ"/>
          </a:p>
        </p:txBody>
      </p:sp>
      <p:sp>
        <p:nvSpPr>
          <p:cNvPr id="5125" name="Rectangle 5"/>
          <p:cNvSpPr>
            <a:spLocks noGrp="1" noChangeArrowheads="1"/>
          </p:cNvSpPr>
          <p:nvPr>
            <p:ph type="title"/>
          </p:nvPr>
        </p:nvSpPr>
        <p:spPr bwMode="auto">
          <a:xfrm>
            <a:off x="1533771" y="342900"/>
            <a:ext cx="9566031" cy="1143000"/>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0488" tIns="44450" rIns="90488" bIns="44450" numCol="1" anchor="ctr" anchorCtr="0" compatLnSpc="1">
            <a:prstTxWarp prst="textNoShape">
              <a:avLst/>
            </a:prstTxWarp>
          </a:bodyPr>
          <a:lstStyle/>
          <a:p>
            <a:pPr lvl="0"/>
            <a:r>
              <a:rPr lang="cs-CZ" altLang="cs-CZ" smtClean="0"/>
              <a:t>Click to edit Master title style</a:t>
            </a:r>
          </a:p>
        </p:txBody>
      </p:sp>
      <p:sp>
        <p:nvSpPr>
          <p:cNvPr id="143366" name="Rectangle 6"/>
          <p:cNvSpPr>
            <a:spLocks noGrp="1" noChangeArrowheads="1"/>
          </p:cNvSpPr>
          <p:nvPr>
            <p:ph type="body" idx="1"/>
          </p:nvPr>
        </p:nvSpPr>
        <p:spPr bwMode="auto">
          <a:xfrm>
            <a:off x="1312986" y="1981200"/>
            <a:ext cx="9566031"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488" tIns="44450" rIns="90488" bIns="44450" numCol="1" anchor="t" anchorCtr="0" compatLnSpc="1">
            <a:prstTxWarp prst="textNoShape">
              <a:avLst/>
            </a:prstTxWarp>
          </a:bodyPr>
          <a:lstStyle/>
          <a:p>
            <a:pPr lvl="0"/>
            <a:r>
              <a:rPr lang="cs-CZ" smtClean="0"/>
              <a:t>Click to edit Master text styles</a:t>
            </a:r>
          </a:p>
          <a:p>
            <a:pPr lvl="1"/>
            <a:r>
              <a:rPr lang="cs-CZ" smtClean="0"/>
              <a:t>Second Level</a:t>
            </a:r>
          </a:p>
          <a:p>
            <a:pPr lvl="2"/>
            <a:r>
              <a:rPr lang="cs-CZ" smtClean="0"/>
              <a:t>Third Level</a:t>
            </a:r>
          </a:p>
          <a:p>
            <a:pPr lvl="3"/>
            <a:r>
              <a:rPr lang="cs-CZ" smtClean="0"/>
              <a:t>Fourth Level</a:t>
            </a:r>
          </a:p>
          <a:p>
            <a:pPr lvl="4"/>
            <a:r>
              <a:rPr lang="cs-CZ" smtClean="0"/>
              <a:t>Fifth Level</a:t>
            </a:r>
          </a:p>
        </p:txBody>
      </p:sp>
      <p:sp>
        <p:nvSpPr>
          <p:cNvPr id="5127" name="Rectangle 7"/>
          <p:cNvSpPr>
            <a:spLocks noChangeArrowheads="1"/>
          </p:cNvSpPr>
          <p:nvPr/>
        </p:nvSpPr>
        <p:spPr bwMode="auto">
          <a:xfrm>
            <a:off x="2" y="1524000"/>
            <a:ext cx="12174416" cy="114300"/>
          </a:xfrm>
          <a:prstGeom prst="rect">
            <a:avLst/>
          </a:prstGeom>
          <a:gradFill rotWithShape="0">
            <a:gsLst>
              <a:gs pos="0">
                <a:srgbClr val="002929"/>
              </a:gs>
              <a:gs pos="50000">
                <a:srgbClr val="00CECE"/>
              </a:gs>
              <a:gs pos="100000">
                <a:srgbClr val="002929"/>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accent2"/>
                </a:solidFill>
                <a:latin typeface="Times New Roman" panose="02020603050405020304" pitchFamily="18" charset="0"/>
              </a:defRPr>
            </a:lvl1pPr>
            <a:lvl2pPr marL="742950" indent="-285750">
              <a:defRPr sz="2400">
                <a:solidFill>
                  <a:schemeClr val="accent2"/>
                </a:solidFill>
                <a:latin typeface="Times New Roman" panose="02020603050405020304" pitchFamily="18" charset="0"/>
              </a:defRPr>
            </a:lvl2pPr>
            <a:lvl3pPr marL="1143000" indent="-228600">
              <a:defRPr sz="2400">
                <a:solidFill>
                  <a:schemeClr val="accent2"/>
                </a:solidFill>
                <a:latin typeface="Times New Roman" panose="02020603050405020304" pitchFamily="18" charset="0"/>
              </a:defRPr>
            </a:lvl3pPr>
            <a:lvl4pPr marL="1600200" indent="-228600">
              <a:defRPr sz="2400">
                <a:solidFill>
                  <a:schemeClr val="accent2"/>
                </a:solidFill>
                <a:latin typeface="Times New Roman" panose="02020603050405020304" pitchFamily="18" charset="0"/>
              </a:defRPr>
            </a:lvl4pPr>
            <a:lvl5pPr marL="2057400" indent="-228600">
              <a:defRPr sz="2400">
                <a:solidFill>
                  <a:schemeClr val="accent2"/>
                </a:solidFill>
                <a:latin typeface="Times New Roman" panose="02020603050405020304" pitchFamily="18" charset="0"/>
              </a:defRPr>
            </a:lvl5pPr>
            <a:lvl6pPr marL="2514600" indent="-228600" eaLnBrk="0" fontAlgn="base" hangingPunct="0">
              <a:spcBef>
                <a:spcPct val="0"/>
              </a:spcBef>
              <a:spcAft>
                <a:spcPct val="0"/>
              </a:spcAft>
              <a:defRPr sz="2400">
                <a:solidFill>
                  <a:schemeClr val="accent2"/>
                </a:solidFill>
                <a:latin typeface="Times New Roman" panose="02020603050405020304" pitchFamily="18" charset="0"/>
              </a:defRPr>
            </a:lvl6pPr>
            <a:lvl7pPr marL="2971800" indent="-228600" eaLnBrk="0" fontAlgn="base" hangingPunct="0">
              <a:spcBef>
                <a:spcPct val="0"/>
              </a:spcBef>
              <a:spcAft>
                <a:spcPct val="0"/>
              </a:spcAft>
              <a:defRPr sz="2400">
                <a:solidFill>
                  <a:schemeClr val="accent2"/>
                </a:solidFill>
                <a:latin typeface="Times New Roman" panose="02020603050405020304" pitchFamily="18" charset="0"/>
              </a:defRPr>
            </a:lvl7pPr>
            <a:lvl8pPr marL="3429000" indent="-228600" eaLnBrk="0" fontAlgn="base" hangingPunct="0">
              <a:spcBef>
                <a:spcPct val="0"/>
              </a:spcBef>
              <a:spcAft>
                <a:spcPct val="0"/>
              </a:spcAft>
              <a:defRPr sz="2400">
                <a:solidFill>
                  <a:schemeClr val="accent2"/>
                </a:solidFill>
                <a:latin typeface="Times New Roman" panose="02020603050405020304" pitchFamily="18" charset="0"/>
              </a:defRPr>
            </a:lvl8pPr>
            <a:lvl9pPr marL="3886200" indent="-228600" eaLnBrk="0" fontAlgn="base" hangingPunct="0">
              <a:spcBef>
                <a:spcPct val="0"/>
              </a:spcBef>
              <a:spcAft>
                <a:spcPct val="0"/>
              </a:spcAft>
              <a:defRPr sz="2400">
                <a:solidFill>
                  <a:schemeClr val="accent2"/>
                </a:solidFill>
                <a:latin typeface="Times New Roman" panose="02020603050405020304" pitchFamily="18" charset="0"/>
              </a:defRPr>
            </a:lvl9pPr>
          </a:lstStyle>
          <a:p>
            <a:pPr>
              <a:defRPr/>
            </a:pPr>
            <a:endParaRPr lang="cs-CZ" sz="2400" smtClean="0"/>
          </a:p>
        </p:txBody>
      </p:sp>
      <p:sp>
        <p:nvSpPr>
          <p:cNvPr id="5128" name="Rectangle 8"/>
          <p:cNvSpPr>
            <a:spLocks noChangeArrowheads="1"/>
          </p:cNvSpPr>
          <p:nvPr/>
        </p:nvSpPr>
        <p:spPr bwMode="auto">
          <a:xfrm>
            <a:off x="2" y="1733550"/>
            <a:ext cx="12174416" cy="38100"/>
          </a:xfrm>
          <a:prstGeom prst="rect">
            <a:avLst/>
          </a:prstGeom>
          <a:gradFill rotWithShape="0">
            <a:gsLst>
              <a:gs pos="0">
                <a:srgbClr val="000020"/>
              </a:gs>
              <a:gs pos="50000">
                <a:srgbClr val="B2B2BC"/>
              </a:gs>
              <a:gs pos="100000">
                <a:srgbClr val="000020"/>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accent2"/>
                </a:solidFill>
                <a:latin typeface="Times New Roman" panose="02020603050405020304" pitchFamily="18" charset="0"/>
              </a:defRPr>
            </a:lvl1pPr>
            <a:lvl2pPr marL="742950" indent="-285750">
              <a:defRPr sz="2400">
                <a:solidFill>
                  <a:schemeClr val="accent2"/>
                </a:solidFill>
                <a:latin typeface="Times New Roman" panose="02020603050405020304" pitchFamily="18" charset="0"/>
              </a:defRPr>
            </a:lvl2pPr>
            <a:lvl3pPr marL="1143000" indent="-228600">
              <a:defRPr sz="2400">
                <a:solidFill>
                  <a:schemeClr val="accent2"/>
                </a:solidFill>
                <a:latin typeface="Times New Roman" panose="02020603050405020304" pitchFamily="18" charset="0"/>
              </a:defRPr>
            </a:lvl3pPr>
            <a:lvl4pPr marL="1600200" indent="-228600">
              <a:defRPr sz="2400">
                <a:solidFill>
                  <a:schemeClr val="accent2"/>
                </a:solidFill>
                <a:latin typeface="Times New Roman" panose="02020603050405020304" pitchFamily="18" charset="0"/>
              </a:defRPr>
            </a:lvl4pPr>
            <a:lvl5pPr marL="2057400" indent="-228600">
              <a:defRPr sz="2400">
                <a:solidFill>
                  <a:schemeClr val="accent2"/>
                </a:solidFill>
                <a:latin typeface="Times New Roman" panose="02020603050405020304" pitchFamily="18" charset="0"/>
              </a:defRPr>
            </a:lvl5pPr>
            <a:lvl6pPr marL="2514600" indent="-228600" eaLnBrk="0" fontAlgn="base" hangingPunct="0">
              <a:spcBef>
                <a:spcPct val="0"/>
              </a:spcBef>
              <a:spcAft>
                <a:spcPct val="0"/>
              </a:spcAft>
              <a:defRPr sz="2400">
                <a:solidFill>
                  <a:schemeClr val="accent2"/>
                </a:solidFill>
                <a:latin typeface="Times New Roman" panose="02020603050405020304" pitchFamily="18" charset="0"/>
              </a:defRPr>
            </a:lvl6pPr>
            <a:lvl7pPr marL="2971800" indent="-228600" eaLnBrk="0" fontAlgn="base" hangingPunct="0">
              <a:spcBef>
                <a:spcPct val="0"/>
              </a:spcBef>
              <a:spcAft>
                <a:spcPct val="0"/>
              </a:spcAft>
              <a:defRPr sz="2400">
                <a:solidFill>
                  <a:schemeClr val="accent2"/>
                </a:solidFill>
                <a:latin typeface="Times New Roman" panose="02020603050405020304" pitchFamily="18" charset="0"/>
              </a:defRPr>
            </a:lvl7pPr>
            <a:lvl8pPr marL="3429000" indent="-228600" eaLnBrk="0" fontAlgn="base" hangingPunct="0">
              <a:spcBef>
                <a:spcPct val="0"/>
              </a:spcBef>
              <a:spcAft>
                <a:spcPct val="0"/>
              </a:spcAft>
              <a:defRPr sz="2400">
                <a:solidFill>
                  <a:schemeClr val="accent2"/>
                </a:solidFill>
                <a:latin typeface="Times New Roman" panose="02020603050405020304" pitchFamily="18" charset="0"/>
              </a:defRPr>
            </a:lvl8pPr>
            <a:lvl9pPr marL="3886200" indent="-228600" eaLnBrk="0" fontAlgn="base" hangingPunct="0">
              <a:spcBef>
                <a:spcPct val="0"/>
              </a:spcBef>
              <a:spcAft>
                <a:spcPct val="0"/>
              </a:spcAft>
              <a:defRPr sz="2400">
                <a:solidFill>
                  <a:schemeClr val="accent2"/>
                </a:solidFill>
                <a:latin typeface="Times New Roman" panose="02020603050405020304" pitchFamily="18" charset="0"/>
              </a:defRPr>
            </a:lvl9pPr>
          </a:lstStyle>
          <a:p>
            <a:pPr>
              <a:defRPr/>
            </a:pPr>
            <a:endParaRPr lang="cs-CZ" sz="2400" smtClean="0"/>
          </a:p>
        </p:txBody>
      </p:sp>
      <p:pic>
        <p:nvPicPr>
          <p:cNvPr id="5129" name="Picture 9"/>
          <p:cNvPicPr>
            <a:picLocks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97694" y="52388"/>
            <a:ext cx="1778000" cy="1587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 bg1="dk2" tx1="lt1" bg2="dk1" tx2="lt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 id="2147483757" r:id="rId5"/>
    <p:sldLayoutId id="2147483758" r:id="rId6"/>
    <p:sldLayoutId id="2147483759" r:id="rId7"/>
    <p:sldLayoutId id="2147483760" r:id="rId8"/>
    <p:sldLayoutId id="2147483761" r:id="rId9"/>
    <p:sldLayoutId id="2147483762" r:id="rId10"/>
    <p:sldLayoutId id="2147483763" r:id="rId11"/>
  </p:sldLayoutIdLst>
  <p:txStyles>
    <p:titleStyle>
      <a:lvl1pPr algn="l" rtl="0" eaLnBrk="0" fontAlgn="base" hangingPunct="0">
        <a:spcBef>
          <a:spcPct val="0"/>
        </a:spcBef>
        <a:spcAft>
          <a:spcPct val="0"/>
        </a:spcAft>
        <a:defRPr sz="4401">
          <a:solidFill>
            <a:schemeClr val="tx2"/>
          </a:solidFill>
          <a:latin typeface="+mj-lt"/>
          <a:ea typeface="+mj-ea"/>
          <a:cs typeface="+mj-cs"/>
        </a:defRPr>
      </a:lvl1pPr>
      <a:lvl2pPr algn="l" rtl="0" eaLnBrk="0" fontAlgn="base" hangingPunct="0">
        <a:spcBef>
          <a:spcPct val="0"/>
        </a:spcBef>
        <a:spcAft>
          <a:spcPct val="0"/>
        </a:spcAft>
        <a:defRPr sz="4401">
          <a:solidFill>
            <a:schemeClr val="tx2"/>
          </a:solidFill>
          <a:latin typeface="Times New Roman" pitchFamily="18" charset="0"/>
        </a:defRPr>
      </a:lvl2pPr>
      <a:lvl3pPr algn="l" rtl="0" eaLnBrk="0" fontAlgn="base" hangingPunct="0">
        <a:spcBef>
          <a:spcPct val="0"/>
        </a:spcBef>
        <a:spcAft>
          <a:spcPct val="0"/>
        </a:spcAft>
        <a:defRPr sz="4401">
          <a:solidFill>
            <a:schemeClr val="tx2"/>
          </a:solidFill>
          <a:latin typeface="Times New Roman" pitchFamily="18" charset="0"/>
        </a:defRPr>
      </a:lvl3pPr>
      <a:lvl4pPr algn="l" rtl="0" eaLnBrk="0" fontAlgn="base" hangingPunct="0">
        <a:spcBef>
          <a:spcPct val="0"/>
        </a:spcBef>
        <a:spcAft>
          <a:spcPct val="0"/>
        </a:spcAft>
        <a:defRPr sz="4401">
          <a:solidFill>
            <a:schemeClr val="tx2"/>
          </a:solidFill>
          <a:latin typeface="Times New Roman" pitchFamily="18" charset="0"/>
        </a:defRPr>
      </a:lvl4pPr>
      <a:lvl5pPr algn="l" rtl="0" eaLnBrk="0" fontAlgn="base" hangingPunct="0">
        <a:spcBef>
          <a:spcPct val="0"/>
        </a:spcBef>
        <a:spcAft>
          <a:spcPct val="0"/>
        </a:spcAft>
        <a:defRPr sz="4401">
          <a:solidFill>
            <a:schemeClr val="tx2"/>
          </a:solidFill>
          <a:latin typeface="Times New Roman" pitchFamily="18" charset="0"/>
        </a:defRPr>
      </a:lvl5pPr>
      <a:lvl6pPr marL="457212" algn="l" rtl="0" fontAlgn="base">
        <a:spcBef>
          <a:spcPct val="0"/>
        </a:spcBef>
        <a:spcAft>
          <a:spcPct val="0"/>
        </a:spcAft>
        <a:defRPr sz="4401">
          <a:solidFill>
            <a:schemeClr val="tx2"/>
          </a:solidFill>
          <a:latin typeface="Times New Roman" pitchFamily="18" charset="0"/>
        </a:defRPr>
      </a:lvl6pPr>
      <a:lvl7pPr marL="914423" algn="l" rtl="0" fontAlgn="base">
        <a:spcBef>
          <a:spcPct val="0"/>
        </a:spcBef>
        <a:spcAft>
          <a:spcPct val="0"/>
        </a:spcAft>
        <a:defRPr sz="4401">
          <a:solidFill>
            <a:schemeClr val="tx2"/>
          </a:solidFill>
          <a:latin typeface="Times New Roman" pitchFamily="18" charset="0"/>
        </a:defRPr>
      </a:lvl7pPr>
      <a:lvl8pPr marL="1371634" algn="l" rtl="0" fontAlgn="base">
        <a:spcBef>
          <a:spcPct val="0"/>
        </a:spcBef>
        <a:spcAft>
          <a:spcPct val="0"/>
        </a:spcAft>
        <a:defRPr sz="4401">
          <a:solidFill>
            <a:schemeClr val="tx2"/>
          </a:solidFill>
          <a:latin typeface="Times New Roman" pitchFamily="18" charset="0"/>
        </a:defRPr>
      </a:lvl8pPr>
      <a:lvl9pPr marL="1828846" algn="l" rtl="0" fontAlgn="base">
        <a:spcBef>
          <a:spcPct val="0"/>
        </a:spcBef>
        <a:spcAft>
          <a:spcPct val="0"/>
        </a:spcAft>
        <a:defRPr sz="4401">
          <a:solidFill>
            <a:schemeClr val="tx2"/>
          </a:solidFill>
          <a:latin typeface="Times New Roman" pitchFamily="18" charset="0"/>
        </a:defRPr>
      </a:lvl9pPr>
    </p:titleStyle>
    <p:bodyStyle>
      <a:lvl1pPr marL="342908" indent="-342908" algn="l" rtl="0" eaLnBrk="0" fontAlgn="base" hangingPunct="0">
        <a:spcBef>
          <a:spcPct val="20000"/>
        </a:spcBef>
        <a:spcAft>
          <a:spcPct val="0"/>
        </a:spcAft>
        <a:buClr>
          <a:schemeClr val="hlink"/>
        </a:buClr>
        <a:buSzPct val="75000"/>
        <a:buFont typeface="Monotype Sorts" pitchFamily="2" charset="2"/>
        <a:buChar char="ä"/>
        <a:defRPr sz="3200">
          <a:solidFill>
            <a:schemeClr val="tx1"/>
          </a:solidFill>
          <a:effectLst>
            <a:outerShdw blurRad="38100" dist="38100" dir="2700000" algn="tl">
              <a:srgbClr val="000000"/>
            </a:outerShdw>
          </a:effectLst>
          <a:latin typeface="+mn-lt"/>
          <a:ea typeface="+mn-ea"/>
          <a:cs typeface="+mn-cs"/>
        </a:defRPr>
      </a:lvl1pPr>
      <a:lvl2pPr marL="742969" indent="-285757" algn="l" rtl="0" eaLnBrk="0" fontAlgn="base" hangingPunct="0">
        <a:spcBef>
          <a:spcPct val="20000"/>
        </a:spcBef>
        <a:spcAft>
          <a:spcPct val="0"/>
        </a:spcAft>
        <a:buClr>
          <a:schemeClr val="hlink"/>
        </a:buClr>
        <a:buSzPct val="75000"/>
        <a:buFont typeface="Monotype Sorts" pitchFamily="2" charset="2"/>
        <a:buChar char="ä"/>
        <a:defRPr sz="2800">
          <a:solidFill>
            <a:schemeClr val="tx1"/>
          </a:solidFill>
          <a:effectLst>
            <a:outerShdw blurRad="38100" dist="38100" dir="2700000" algn="tl">
              <a:srgbClr val="000000"/>
            </a:outerShdw>
          </a:effectLst>
          <a:latin typeface="+mn-lt"/>
        </a:defRPr>
      </a:lvl2pPr>
      <a:lvl3pPr marL="1143028" indent="-228606" algn="l" rtl="0" eaLnBrk="0" fontAlgn="base" hangingPunct="0">
        <a:spcBef>
          <a:spcPct val="20000"/>
        </a:spcBef>
        <a:spcAft>
          <a:spcPct val="0"/>
        </a:spcAft>
        <a:buClr>
          <a:schemeClr val="hlink"/>
        </a:buClr>
        <a:buSzPct val="63000"/>
        <a:buFont typeface="Monotype Sorts" pitchFamily="2" charset="2"/>
        <a:buChar char="ä"/>
        <a:defRPr sz="2400">
          <a:solidFill>
            <a:schemeClr val="tx1"/>
          </a:solidFill>
          <a:effectLst>
            <a:outerShdw blurRad="38100" dist="38100" dir="2700000" algn="tl">
              <a:srgbClr val="000000"/>
            </a:outerShdw>
          </a:effectLst>
          <a:latin typeface="+mn-lt"/>
        </a:defRPr>
      </a:lvl3pPr>
      <a:lvl4pPr marL="1600240" indent="-228606" algn="l" rtl="0" eaLnBrk="0" fontAlgn="base" hangingPunct="0">
        <a:spcBef>
          <a:spcPct val="20000"/>
        </a:spcBef>
        <a:spcAft>
          <a:spcPct val="0"/>
        </a:spcAft>
        <a:buClr>
          <a:schemeClr val="hlink"/>
        </a:buClr>
        <a:buSzPct val="63000"/>
        <a:buFont typeface="Monotype Sorts" pitchFamily="2" charset="2"/>
        <a:buChar char="ä"/>
        <a:defRPr sz="2000">
          <a:solidFill>
            <a:schemeClr val="tx1"/>
          </a:solidFill>
          <a:effectLst>
            <a:outerShdw blurRad="38100" dist="38100" dir="2700000" algn="tl">
              <a:srgbClr val="000000"/>
            </a:outerShdw>
          </a:effectLst>
          <a:latin typeface="+mn-lt"/>
        </a:defRPr>
      </a:lvl4pPr>
      <a:lvl5pPr marL="2057452" indent="-228606" algn="l" rtl="0" eaLnBrk="0" fontAlgn="base" hangingPunct="0">
        <a:spcBef>
          <a:spcPct val="20000"/>
        </a:spcBef>
        <a:spcAft>
          <a:spcPct val="0"/>
        </a:spcAft>
        <a:buClr>
          <a:schemeClr val="hlink"/>
        </a:buClr>
        <a:buSzPct val="63000"/>
        <a:buFont typeface="Monotype Sorts" pitchFamily="2" charset="2"/>
        <a:buChar char="ä"/>
        <a:defRPr sz="2000">
          <a:solidFill>
            <a:schemeClr val="tx1"/>
          </a:solidFill>
          <a:effectLst>
            <a:outerShdw blurRad="38100" dist="38100" dir="2700000" algn="tl">
              <a:srgbClr val="000000"/>
            </a:outerShdw>
          </a:effectLst>
          <a:latin typeface="+mn-lt"/>
        </a:defRPr>
      </a:lvl5pPr>
      <a:lvl6pPr marL="2514663" indent="-228606" algn="l" rtl="0" fontAlgn="base">
        <a:spcBef>
          <a:spcPct val="20000"/>
        </a:spcBef>
        <a:spcAft>
          <a:spcPct val="0"/>
        </a:spcAft>
        <a:buClr>
          <a:schemeClr val="hlink"/>
        </a:buClr>
        <a:buSzPct val="63000"/>
        <a:buFont typeface="Monotype Sorts" pitchFamily="2" charset="2"/>
        <a:buChar char="ä"/>
        <a:defRPr sz="2000">
          <a:solidFill>
            <a:schemeClr val="tx1"/>
          </a:solidFill>
          <a:effectLst>
            <a:outerShdw blurRad="38100" dist="38100" dir="2700000" algn="tl">
              <a:srgbClr val="000000"/>
            </a:outerShdw>
          </a:effectLst>
          <a:latin typeface="+mn-lt"/>
        </a:defRPr>
      </a:lvl6pPr>
      <a:lvl7pPr marL="2971874" indent="-228606" algn="l" rtl="0" fontAlgn="base">
        <a:spcBef>
          <a:spcPct val="20000"/>
        </a:spcBef>
        <a:spcAft>
          <a:spcPct val="0"/>
        </a:spcAft>
        <a:buClr>
          <a:schemeClr val="hlink"/>
        </a:buClr>
        <a:buSzPct val="63000"/>
        <a:buFont typeface="Monotype Sorts" pitchFamily="2" charset="2"/>
        <a:buChar char="ä"/>
        <a:defRPr sz="2000">
          <a:solidFill>
            <a:schemeClr val="tx1"/>
          </a:solidFill>
          <a:effectLst>
            <a:outerShdw blurRad="38100" dist="38100" dir="2700000" algn="tl">
              <a:srgbClr val="000000"/>
            </a:outerShdw>
          </a:effectLst>
          <a:latin typeface="+mn-lt"/>
        </a:defRPr>
      </a:lvl7pPr>
      <a:lvl8pPr marL="3429086" indent="-228606" algn="l" rtl="0" fontAlgn="base">
        <a:spcBef>
          <a:spcPct val="20000"/>
        </a:spcBef>
        <a:spcAft>
          <a:spcPct val="0"/>
        </a:spcAft>
        <a:buClr>
          <a:schemeClr val="hlink"/>
        </a:buClr>
        <a:buSzPct val="63000"/>
        <a:buFont typeface="Monotype Sorts" pitchFamily="2" charset="2"/>
        <a:buChar char="ä"/>
        <a:defRPr sz="2000">
          <a:solidFill>
            <a:schemeClr val="tx1"/>
          </a:solidFill>
          <a:effectLst>
            <a:outerShdw blurRad="38100" dist="38100" dir="2700000" algn="tl">
              <a:srgbClr val="000000"/>
            </a:outerShdw>
          </a:effectLst>
          <a:latin typeface="+mn-lt"/>
        </a:defRPr>
      </a:lvl8pPr>
      <a:lvl9pPr marL="3886297" indent="-228606" algn="l" rtl="0" fontAlgn="base">
        <a:spcBef>
          <a:spcPct val="20000"/>
        </a:spcBef>
        <a:spcAft>
          <a:spcPct val="0"/>
        </a:spcAft>
        <a:buClr>
          <a:schemeClr val="hlink"/>
        </a:buClr>
        <a:buSzPct val="63000"/>
        <a:buFont typeface="Monotype Sorts" pitchFamily="2" charset="2"/>
        <a:buChar char="ä"/>
        <a:defRPr sz="2000">
          <a:solidFill>
            <a:schemeClr val="tx1"/>
          </a:solidFill>
          <a:effectLst>
            <a:outerShdw blurRad="38100" dist="38100" dir="2700000" algn="tl">
              <a:srgbClr val="000000"/>
            </a:outerShdw>
          </a:effectLst>
          <a:latin typeface="+mn-lt"/>
        </a:defRPr>
      </a:lvl9pPr>
    </p:bodyStyle>
    <p:otherStyle>
      <a:defPPr>
        <a:defRPr lang="cs-CZ"/>
      </a:defPPr>
      <a:lvl1pPr marL="0" algn="l" defTabSz="914423" rtl="0" eaLnBrk="1" latinLnBrk="0" hangingPunct="1">
        <a:defRPr sz="1800" kern="1200">
          <a:solidFill>
            <a:schemeClr val="tx1"/>
          </a:solidFill>
          <a:latin typeface="+mn-lt"/>
          <a:ea typeface="+mn-ea"/>
          <a:cs typeface="+mn-cs"/>
        </a:defRPr>
      </a:lvl1pPr>
      <a:lvl2pPr marL="457212" algn="l" defTabSz="914423" rtl="0" eaLnBrk="1" latinLnBrk="0" hangingPunct="1">
        <a:defRPr sz="1800" kern="1200">
          <a:solidFill>
            <a:schemeClr val="tx1"/>
          </a:solidFill>
          <a:latin typeface="+mn-lt"/>
          <a:ea typeface="+mn-ea"/>
          <a:cs typeface="+mn-cs"/>
        </a:defRPr>
      </a:lvl2pPr>
      <a:lvl3pPr marL="914423" algn="l" defTabSz="914423" rtl="0" eaLnBrk="1" latinLnBrk="0" hangingPunct="1">
        <a:defRPr sz="1800" kern="1200">
          <a:solidFill>
            <a:schemeClr val="tx1"/>
          </a:solidFill>
          <a:latin typeface="+mn-lt"/>
          <a:ea typeface="+mn-ea"/>
          <a:cs typeface="+mn-cs"/>
        </a:defRPr>
      </a:lvl3pPr>
      <a:lvl4pPr marL="1371634" algn="l" defTabSz="914423" rtl="0" eaLnBrk="1" latinLnBrk="0" hangingPunct="1">
        <a:defRPr sz="1800" kern="1200">
          <a:solidFill>
            <a:schemeClr val="tx1"/>
          </a:solidFill>
          <a:latin typeface="+mn-lt"/>
          <a:ea typeface="+mn-ea"/>
          <a:cs typeface="+mn-cs"/>
        </a:defRPr>
      </a:lvl4pPr>
      <a:lvl5pPr marL="1828846" algn="l" defTabSz="914423" rtl="0" eaLnBrk="1" latinLnBrk="0" hangingPunct="1">
        <a:defRPr sz="1800" kern="1200">
          <a:solidFill>
            <a:schemeClr val="tx1"/>
          </a:solidFill>
          <a:latin typeface="+mn-lt"/>
          <a:ea typeface="+mn-ea"/>
          <a:cs typeface="+mn-cs"/>
        </a:defRPr>
      </a:lvl5pPr>
      <a:lvl6pPr marL="2286057" algn="l" defTabSz="914423" rtl="0" eaLnBrk="1" latinLnBrk="0" hangingPunct="1">
        <a:defRPr sz="1800" kern="1200">
          <a:solidFill>
            <a:schemeClr val="tx1"/>
          </a:solidFill>
          <a:latin typeface="+mn-lt"/>
          <a:ea typeface="+mn-ea"/>
          <a:cs typeface="+mn-cs"/>
        </a:defRPr>
      </a:lvl6pPr>
      <a:lvl7pPr marL="2743269" algn="l" defTabSz="914423" rtl="0" eaLnBrk="1" latinLnBrk="0" hangingPunct="1">
        <a:defRPr sz="1800" kern="1200">
          <a:solidFill>
            <a:schemeClr val="tx1"/>
          </a:solidFill>
          <a:latin typeface="+mn-lt"/>
          <a:ea typeface="+mn-ea"/>
          <a:cs typeface="+mn-cs"/>
        </a:defRPr>
      </a:lvl7pPr>
      <a:lvl8pPr marL="3200480" algn="l" defTabSz="914423" rtl="0" eaLnBrk="1" latinLnBrk="0" hangingPunct="1">
        <a:defRPr sz="1800" kern="1200">
          <a:solidFill>
            <a:schemeClr val="tx1"/>
          </a:solidFill>
          <a:latin typeface="+mn-lt"/>
          <a:ea typeface="+mn-ea"/>
          <a:cs typeface="+mn-cs"/>
        </a:defRPr>
      </a:lvl8pPr>
      <a:lvl9pPr marL="3657691" algn="l" defTabSz="914423"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cs-CZ" smtClean="0"/>
              <a:t>Kliknutím lze upravit styl.</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cs-CZ"/>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cs-CZ"/>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60817BFD-6F69-4048-8327-01D2F62D9AD3}" type="slidenum">
              <a:rPr lang="cs-CZ" smtClean="0"/>
              <a:pPr>
                <a:defRPr/>
              </a:pPr>
              <a:t>‹#›</a:t>
            </a:fld>
            <a:endParaRPr lang="cs-CZ"/>
          </a:p>
        </p:txBody>
      </p:sp>
    </p:spTree>
    <p:extLst>
      <p:ext uri="{BB962C8B-B14F-4D97-AF65-F5344CB8AC3E}">
        <p14:creationId xmlns:p14="http://schemas.microsoft.com/office/powerpoint/2010/main" val="3995707704"/>
      </p:ext>
    </p:extLst>
  </p:cSld>
  <p:clrMap bg1="lt1" tx1="dk1" bg2="lt2" tx2="dk2" accent1="accent1" accent2="accent2" accent3="accent3" accent4="accent4" accent5="accent5" accent6="accent6" hlink="hlink" folHlink="folHlink"/>
  <p:sldLayoutIdLst>
    <p:sldLayoutId id="2147483776" r:id="rId1"/>
    <p:sldLayoutId id="2147483777" r:id="rId2"/>
    <p:sldLayoutId id="2147483778" r:id="rId3"/>
    <p:sldLayoutId id="2147483779" r:id="rId4"/>
    <p:sldLayoutId id="2147483780" r:id="rId5"/>
    <p:sldLayoutId id="2147483781" r:id="rId6"/>
    <p:sldLayoutId id="2147483782" r:id="rId7"/>
    <p:sldLayoutId id="2147483783" r:id="rId8"/>
    <p:sldLayoutId id="2147483784" r:id="rId9"/>
    <p:sldLayoutId id="2147483785" r:id="rId10"/>
    <p:sldLayoutId id="2147483786" r:id="rId11"/>
  </p:sldLayoutIdLst>
  <p:transition spd="slow">
    <p:cover/>
  </p:transition>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9.jpeg"/><Relationship Id="rId4" Type="http://schemas.openxmlformats.org/officeDocument/2006/relationships/image" Target="../media/image8.jpe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13.jpeg"/><Relationship Id="rId5" Type="http://schemas.openxmlformats.org/officeDocument/2006/relationships/image" Target="../media/image12.png"/><Relationship Id="rId4" Type="http://schemas.openxmlformats.org/officeDocument/2006/relationships/image" Target="../media/image11.jpe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4.xml"/><Relationship Id="rId1" Type="http://schemas.openxmlformats.org/officeDocument/2006/relationships/slideLayout" Target="../slideLayouts/slideLayout51.xml"/></Relationships>
</file>

<file path=ppt/slides/_rels/slide2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2.xml"/></Relationships>
</file>

<file path=ppt/slides/_rels/slide3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9.xml"/></Relationships>
</file>

<file path=ppt/slides/_rels/slide3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3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file:///C:\Users\pavel.stodulka\Videos\Animace\Femto%20lasik%20CZ.wmv" TargetMode="External"/><Relationship Id="rId1" Type="http://schemas.microsoft.com/office/2007/relationships/media" Target="file:///C:\Users\pavel.stodulka\Videos\Animace\Femto%20lasik%20CZ.wmv" TargetMode="External"/><Relationship Id="rId5" Type="http://schemas.openxmlformats.org/officeDocument/2006/relationships/image" Target="../media/image23.png"/><Relationship Id="rId4" Type="http://schemas.openxmlformats.org/officeDocument/2006/relationships/notesSlide" Target="../notesSlides/notesSlide27.xml"/></Relationships>
</file>

<file path=ppt/slides/_rels/slide3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34.xml"/></Relationships>
</file>

<file path=ppt/slides/_rels/slide3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8.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51.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7.xml"/><Relationship Id="rId1" Type="http://schemas.openxmlformats.org/officeDocument/2006/relationships/slideLayout" Target="../slideLayouts/slideLayout51.xml"/><Relationship Id="rId5" Type="http://schemas.openxmlformats.org/officeDocument/2006/relationships/image" Target="../media/image6.jpeg"/><Relationship Id="rId4" Type="http://schemas.openxmlformats.org/officeDocument/2006/relationships/image" Target="../media/image5.jpe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15042" name="Rectangle 2"/>
          <p:cNvSpPr>
            <a:spLocks noChangeArrowheads="1"/>
          </p:cNvSpPr>
          <p:nvPr/>
        </p:nvSpPr>
        <p:spPr bwMode="auto">
          <a:xfrm>
            <a:off x="2876550" y="2286000"/>
            <a:ext cx="7429500" cy="4495800"/>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0488" tIns="44450" rIns="90488" bIns="44450"/>
          <a:lstStyle/>
          <a:p>
            <a:pPr marL="342908" indent="-342908">
              <a:spcBef>
                <a:spcPct val="20000"/>
              </a:spcBef>
              <a:tabLst>
                <a:tab pos="2276532" algn="l"/>
                <a:tab pos="2671830" algn="l"/>
              </a:tabLst>
              <a:defRPr/>
            </a:pPr>
            <a:r>
              <a:rPr lang="cs-CZ" sz="3400" b="1">
                <a:solidFill>
                  <a:schemeClr val="hlink"/>
                </a:solidFill>
                <a:effectLst>
                  <a:outerShdw blurRad="38100" dist="38100" dir="2700000" algn="tl">
                    <a:srgbClr val="000000"/>
                  </a:outerShdw>
                </a:effectLst>
              </a:rPr>
              <a:t>	</a:t>
            </a:r>
          </a:p>
        </p:txBody>
      </p:sp>
      <p:sp>
        <p:nvSpPr>
          <p:cNvPr id="9219" name="Rectangle 3"/>
          <p:cNvSpPr>
            <a:spLocks noChangeArrowheads="1"/>
          </p:cNvSpPr>
          <p:nvPr/>
        </p:nvSpPr>
        <p:spPr bwMode="auto">
          <a:xfrm>
            <a:off x="1885950" y="620688"/>
            <a:ext cx="8420100" cy="2895600"/>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0488" tIns="44450" rIns="90488" bIns="44450" anchor="ctr"/>
          <a:lstStyle>
            <a:lvl1pPr>
              <a:spcBef>
                <a:spcPct val="20000"/>
              </a:spcBef>
              <a:buClr>
                <a:schemeClr val="hlink"/>
              </a:buClr>
              <a:buSzPct val="75000"/>
              <a:buFont typeface="Monotype Sorts" pitchFamily="2" charset="2"/>
              <a:buChar char="ä"/>
              <a:defRPr sz="3200">
                <a:solidFill>
                  <a:schemeClr val="tx1"/>
                </a:solidFill>
                <a:latin typeface="Times New Roman" panose="02020603050405020304" pitchFamily="18" charset="0"/>
              </a:defRPr>
            </a:lvl1pPr>
            <a:lvl2pPr marL="742950" indent="-285750">
              <a:spcBef>
                <a:spcPct val="20000"/>
              </a:spcBef>
              <a:buClr>
                <a:schemeClr val="hlink"/>
              </a:buClr>
              <a:buSzPct val="75000"/>
              <a:buFont typeface="Monotype Sorts" pitchFamily="2" charset="2"/>
              <a:buChar char="ä"/>
              <a:defRPr sz="2800">
                <a:solidFill>
                  <a:schemeClr val="tx1"/>
                </a:solidFill>
                <a:latin typeface="Times New Roman" panose="02020603050405020304" pitchFamily="18" charset="0"/>
              </a:defRPr>
            </a:lvl2pPr>
            <a:lvl3pPr marL="1143000" indent="-228600">
              <a:spcBef>
                <a:spcPct val="20000"/>
              </a:spcBef>
              <a:buClr>
                <a:schemeClr val="hlink"/>
              </a:buClr>
              <a:buSzPct val="63000"/>
              <a:buFont typeface="Monotype Sorts" pitchFamily="2" charset="2"/>
              <a:buChar char="ä"/>
              <a:defRPr sz="2400">
                <a:solidFill>
                  <a:schemeClr val="tx1"/>
                </a:solidFill>
                <a:latin typeface="Times New Roman" panose="02020603050405020304" pitchFamily="18" charset="0"/>
              </a:defRPr>
            </a:lvl3pPr>
            <a:lvl4pPr marL="16002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4pPr>
            <a:lvl5pPr marL="20574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9pPr>
          </a:lstStyle>
          <a:p>
            <a:pPr algn="ctr">
              <a:lnSpc>
                <a:spcPct val="150000"/>
              </a:lnSpc>
              <a:spcBef>
                <a:spcPct val="0"/>
              </a:spcBef>
              <a:buClrTx/>
              <a:buSzTx/>
              <a:buFontTx/>
              <a:buNone/>
            </a:pPr>
            <a:r>
              <a:rPr lang="cs-CZ" altLang="cs-CZ" sz="6000" b="1" dirty="0">
                <a:latin typeface="Arial" panose="020B0604020202020204" pitchFamily="34" charset="0"/>
              </a:rPr>
              <a:t>REFRAKČNÍ  VADY</a:t>
            </a:r>
          </a:p>
          <a:p>
            <a:pPr algn="ctr">
              <a:lnSpc>
                <a:spcPct val="150000"/>
              </a:lnSpc>
              <a:spcBef>
                <a:spcPct val="0"/>
              </a:spcBef>
              <a:buClrTx/>
              <a:buSzTx/>
              <a:buFontTx/>
              <a:buNone/>
            </a:pPr>
            <a:r>
              <a:rPr lang="cs-CZ" altLang="cs-CZ" sz="6000" b="1" dirty="0">
                <a:latin typeface="Arial" panose="020B0604020202020204" pitchFamily="34" charset="0"/>
              </a:rPr>
              <a:t>A JEJICH  CHIRURGIE</a:t>
            </a:r>
            <a:endParaRPr lang="cs-CZ" altLang="cs-CZ" sz="5400" b="1" dirty="0">
              <a:solidFill>
                <a:srgbClr val="FC0128"/>
              </a:solidFill>
              <a:latin typeface="Arial" panose="020B0604020202020204" pitchFamily="34" charset="0"/>
            </a:endParaRPr>
          </a:p>
        </p:txBody>
      </p:sp>
      <p:sp>
        <p:nvSpPr>
          <p:cNvPr id="9220" name="Rectangle 4"/>
          <p:cNvSpPr>
            <a:spLocks noChangeArrowheads="1"/>
          </p:cNvSpPr>
          <p:nvPr/>
        </p:nvSpPr>
        <p:spPr bwMode="auto">
          <a:xfrm>
            <a:off x="3457575" y="4740275"/>
            <a:ext cx="5302250" cy="1568450"/>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0488" tIns="44450" rIns="90488" bIns="44450"/>
          <a:lstStyle>
            <a:lvl1pPr marL="342900" indent="-342900">
              <a:spcBef>
                <a:spcPct val="20000"/>
              </a:spcBef>
              <a:buClr>
                <a:schemeClr val="hlink"/>
              </a:buClr>
              <a:buSzPct val="75000"/>
              <a:buFont typeface="Monotype Sorts" pitchFamily="2" charset="2"/>
              <a:buChar char="ä"/>
              <a:tabLst>
                <a:tab pos="2276475" algn="l"/>
                <a:tab pos="2671763" algn="l"/>
              </a:tabLst>
              <a:defRPr sz="3200">
                <a:solidFill>
                  <a:schemeClr val="tx1"/>
                </a:solidFill>
                <a:latin typeface="Times New Roman" panose="02020603050405020304" pitchFamily="18" charset="0"/>
              </a:defRPr>
            </a:lvl1pPr>
            <a:lvl2pPr marL="742950" indent="-285750">
              <a:spcBef>
                <a:spcPct val="20000"/>
              </a:spcBef>
              <a:buClr>
                <a:schemeClr val="hlink"/>
              </a:buClr>
              <a:buSzPct val="75000"/>
              <a:buFont typeface="Monotype Sorts" pitchFamily="2" charset="2"/>
              <a:buChar char="ä"/>
              <a:tabLst>
                <a:tab pos="2276475" algn="l"/>
                <a:tab pos="2671763" algn="l"/>
              </a:tabLst>
              <a:defRPr sz="2800">
                <a:solidFill>
                  <a:schemeClr val="tx1"/>
                </a:solidFill>
                <a:latin typeface="Times New Roman" panose="02020603050405020304" pitchFamily="18" charset="0"/>
              </a:defRPr>
            </a:lvl2pPr>
            <a:lvl3pPr marL="1143000" indent="-228600">
              <a:spcBef>
                <a:spcPct val="20000"/>
              </a:spcBef>
              <a:buClr>
                <a:schemeClr val="hlink"/>
              </a:buClr>
              <a:buSzPct val="63000"/>
              <a:buFont typeface="Monotype Sorts" pitchFamily="2" charset="2"/>
              <a:buChar char="ä"/>
              <a:tabLst>
                <a:tab pos="2276475" algn="l"/>
                <a:tab pos="2671763" algn="l"/>
              </a:tabLst>
              <a:defRPr sz="2400">
                <a:solidFill>
                  <a:schemeClr val="tx1"/>
                </a:solidFill>
                <a:latin typeface="Times New Roman" panose="02020603050405020304" pitchFamily="18" charset="0"/>
              </a:defRPr>
            </a:lvl3pPr>
            <a:lvl4pPr marL="1600200" indent="-228600">
              <a:spcBef>
                <a:spcPct val="20000"/>
              </a:spcBef>
              <a:buClr>
                <a:schemeClr val="hlink"/>
              </a:buClr>
              <a:buSzPct val="63000"/>
              <a:buFont typeface="Monotype Sorts" pitchFamily="2" charset="2"/>
              <a:buChar char="ä"/>
              <a:tabLst>
                <a:tab pos="2276475" algn="l"/>
                <a:tab pos="2671763" algn="l"/>
              </a:tabLst>
              <a:defRPr sz="2000">
                <a:solidFill>
                  <a:schemeClr val="tx1"/>
                </a:solidFill>
                <a:latin typeface="Times New Roman" panose="02020603050405020304" pitchFamily="18" charset="0"/>
              </a:defRPr>
            </a:lvl4pPr>
            <a:lvl5pPr marL="2057400" indent="-228600">
              <a:spcBef>
                <a:spcPct val="20000"/>
              </a:spcBef>
              <a:buClr>
                <a:schemeClr val="hlink"/>
              </a:buClr>
              <a:buSzPct val="63000"/>
              <a:buFont typeface="Monotype Sorts" pitchFamily="2" charset="2"/>
              <a:buChar char="ä"/>
              <a:tabLst>
                <a:tab pos="2276475" algn="l"/>
                <a:tab pos="2671763" algn="l"/>
              </a:tabLst>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63000"/>
              <a:buFont typeface="Monotype Sorts" pitchFamily="2" charset="2"/>
              <a:buChar char="ä"/>
              <a:tabLst>
                <a:tab pos="2276475" algn="l"/>
                <a:tab pos="2671763" algn="l"/>
              </a:tabLst>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63000"/>
              <a:buFont typeface="Monotype Sorts" pitchFamily="2" charset="2"/>
              <a:buChar char="ä"/>
              <a:tabLst>
                <a:tab pos="2276475" algn="l"/>
                <a:tab pos="2671763" algn="l"/>
              </a:tabLst>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63000"/>
              <a:buFont typeface="Monotype Sorts" pitchFamily="2" charset="2"/>
              <a:buChar char="ä"/>
              <a:tabLst>
                <a:tab pos="2276475" algn="l"/>
                <a:tab pos="2671763" algn="l"/>
              </a:tabLst>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63000"/>
              <a:buFont typeface="Monotype Sorts" pitchFamily="2" charset="2"/>
              <a:buChar char="ä"/>
              <a:tabLst>
                <a:tab pos="2276475" algn="l"/>
                <a:tab pos="2671763" algn="l"/>
              </a:tabLst>
              <a:defRPr sz="2000">
                <a:solidFill>
                  <a:schemeClr val="tx1"/>
                </a:solidFill>
                <a:latin typeface="Times New Roman" panose="02020603050405020304" pitchFamily="18" charset="0"/>
              </a:defRPr>
            </a:lvl9pPr>
          </a:lstStyle>
          <a:p>
            <a:pPr algn="ctr">
              <a:buClrTx/>
              <a:buSzTx/>
              <a:buFontTx/>
              <a:buNone/>
            </a:pPr>
            <a:r>
              <a:rPr lang="cs-CZ" altLang="cs-CZ" sz="2800" b="1" dirty="0">
                <a:latin typeface="Arial" panose="020B0604020202020204" pitchFamily="34" charset="0"/>
                <a:cs typeface="Arial" panose="020B0604020202020204" pitchFamily="34" charset="0"/>
              </a:rPr>
              <a:t>Autor :   STODŮLKA  P.</a:t>
            </a:r>
            <a:r>
              <a:rPr lang="cs-CZ" altLang="cs-CZ" sz="2800" b="1" dirty="0">
                <a:solidFill>
                  <a:srgbClr val="FC0128"/>
                </a:solidFill>
                <a:latin typeface="Arial" panose="020B0604020202020204" pitchFamily="34" charset="0"/>
                <a:cs typeface="Arial" panose="020B0604020202020204" pitchFamily="34" charset="0"/>
              </a:rPr>
              <a:t> </a:t>
            </a:r>
          </a:p>
          <a:p>
            <a:pPr algn="ctr">
              <a:buClrTx/>
              <a:buSzTx/>
              <a:buFontTx/>
              <a:buNone/>
            </a:pPr>
            <a:r>
              <a:rPr lang="cs-CZ" altLang="cs-CZ" sz="2800" b="1" dirty="0">
                <a:latin typeface="Arial" panose="020B0604020202020204" pitchFamily="34" charset="0"/>
                <a:cs typeface="Arial" panose="020B0604020202020204" pitchFamily="34" charset="0"/>
              </a:rPr>
              <a:t>odborný asistent  III. LF UK</a:t>
            </a:r>
          </a:p>
          <a:p>
            <a:pPr algn="ctr">
              <a:buClrTx/>
              <a:buSzTx/>
              <a:buFontTx/>
              <a:buNone/>
            </a:pPr>
            <a:r>
              <a:rPr lang="cs-CZ" altLang="cs-CZ" sz="2800" b="1" dirty="0">
                <a:latin typeface="Arial" panose="020B0604020202020204" pitchFamily="34" charset="0"/>
                <a:cs typeface="Arial" panose="020B0604020202020204" pitchFamily="34" charset="0"/>
              </a:rPr>
              <a:t>přednosta oční kliniky Gemini</a:t>
            </a:r>
          </a:p>
        </p:txBody>
      </p:sp>
      <p:sp>
        <p:nvSpPr>
          <p:cNvPr id="9221" name="Line 5"/>
          <p:cNvSpPr>
            <a:spLocks noChangeShapeType="1"/>
          </p:cNvSpPr>
          <p:nvPr/>
        </p:nvSpPr>
        <p:spPr bwMode="auto">
          <a:xfrm>
            <a:off x="2174876" y="4437112"/>
            <a:ext cx="7845425" cy="0"/>
          </a:xfrm>
          <a:prstGeom prst="line">
            <a:avLst/>
          </a:prstGeom>
          <a:noFill/>
          <a:ln w="254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grpSp>
        <p:nvGrpSpPr>
          <p:cNvPr id="9222" name="Skupina 3"/>
          <p:cNvGrpSpPr>
            <a:grpSpLocks/>
          </p:cNvGrpSpPr>
          <p:nvPr/>
        </p:nvGrpSpPr>
        <p:grpSpPr bwMode="auto">
          <a:xfrm>
            <a:off x="1343025" y="188914"/>
            <a:ext cx="2851150" cy="769937"/>
            <a:chOff x="200472" y="188641"/>
            <a:chExt cx="2850841" cy="770441"/>
          </a:xfrm>
        </p:grpSpPr>
        <p:pic>
          <p:nvPicPr>
            <p:cNvPr id="9223" name="Picture 1"/>
            <p:cNvPicPr>
              <a:picLocks noChangeAspect="1" noChangeArrowheads="1"/>
            </p:cNvPicPr>
            <p:nvPr/>
          </p:nvPicPr>
          <p:blipFill>
            <a:blip r:embed="rId3">
              <a:extLst>
                <a:ext uri="{28A0092B-C50C-407E-A947-70E740481C1C}">
                  <a14:useLocalDpi xmlns:a14="http://schemas.microsoft.com/office/drawing/2010/main" val="0"/>
                </a:ext>
              </a:extLst>
            </a:blip>
            <a:srcRect l="15385" t="24944" r="18932" b="7323"/>
            <a:stretch>
              <a:fillRect/>
            </a:stretch>
          </p:blipFill>
          <p:spPr bwMode="auto">
            <a:xfrm>
              <a:off x="2000672" y="188641"/>
              <a:ext cx="1050641" cy="770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4" name="Obrázek 1"/>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00472" y="188641"/>
              <a:ext cx="1863323" cy="770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5" name="Obdélník 2"/>
            <p:cNvSpPr>
              <a:spLocks noChangeArrowheads="1"/>
            </p:cNvSpPr>
            <p:nvPr/>
          </p:nvSpPr>
          <p:spPr bwMode="auto">
            <a:xfrm>
              <a:off x="1866595" y="828261"/>
              <a:ext cx="207139" cy="120881"/>
            </a:xfrm>
            <a:prstGeom prst="rect">
              <a:avLst/>
            </a:prstGeom>
            <a:solidFill>
              <a:srgbClr val="F8F8F8"/>
            </a:solidFill>
            <a:ln>
              <a:noFill/>
            </a:ln>
            <a:extLst>
              <a:ext uri="{91240B29-F687-4F45-9708-019B960494DF}">
                <a14:hiddenLine xmlns:a14="http://schemas.microsoft.com/office/drawing/2010/main" w="12700" algn="ctr">
                  <a:solidFill>
                    <a:srgbClr val="000000"/>
                  </a:solidFill>
                  <a:round/>
                  <a:headEnd type="none" w="sm" len="sm"/>
                  <a:tailEnd type="none" w="sm" len="sm"/>
                </a14:hiddenLine>
              </a:ext>
            </a:extLst>
          </p:spPr>
          <p:txBody>
            <a:bodyPr/>
            <a:lstStyle>
              <a:lvl1pPr>
                <a:spcBef>
                  <a:spcPct val="20000"/>
                </a:spcBef>
                <a:buClr>
                  <a:schemeClr val="hlink"/>
                </a:buClr>
                <a:buSzPct val="75000"/>
                <a:buFont typeface="Monotype Sorts" pitchFamily="2" charset="2"/>
                <a:buChar char="ä"/>
                <a:defRPr sz="3200">
                  <a:solidFill>
                    <a:schemeClr val="tx1"/>
                  </a:solidFill>
                  <a:latin typeface="Times New Roman" panose="02020603050405020304" pitchFamily="18" charset="0"/>
                </a:defRPr>
              </a:lvl1pPr>
              <a:lvl2pPr marL="742950" indent="-285750">
                <a:spcBef>
                  <a:spcPct val="20000"/>
                </a:spcBef>
                <a:buClr>
                  <a:schemeClr val="hlink"/>
                </a:buClr>
                <a:buSzPct val="75000"/>
                <a:buFont typeface="Monotype Sorts" pitchFamily="2" charset="2"/>
                <a:buChar char="ä"/>
                <a:defRPr sz="2800">
                  <a:solidFill>
                    <a:schemeClr val="tx1"/>
                  </a:solidFill>
                  <a:latin typeface="Times New Roman" panose="02020603050405020304" pitchFamily="18" charset="0"/>
                </a:defRPr>
              </a:lvl2pPr>
              <a:lvl3pPr marL="1143000" indent="-228600">
                <a:spcBef>
                  <a:spcPct val="20000"/>
                </a:spcBef>
                <a:buClr>
                  <a:schemeClr val="hlink"/>
                </a:buClr>
                <a:buSzPct val="63000"/>
                <a:buFont typeface="Monotype Sorts" pitchFamily="2" charset="2"/>
                <a:buChar char="ä"/>
                <a:defRPr sz="2400">
                  <a:solidFill>
                    <a:schemeClr val="tx1"/>
                  </a:solidFill>
                  <a:latin typeface="Times New Roman" panose="02020603050405020304" pitchFamily="18" charset="0"/>
                </a:defRPr>
              </a:lvl3pPr>
              <a:lvl4pPr marL="16002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4pPr>
              <a:lvl5pPr marL="20574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9pPr>
            </a:lstStyle>
            <a:p>
              <a:pPr>
                <a:spcBef>
                  <a:spcPct val="0"/>
                </a:spcBef>
                <a:buClrTx/>
                <a:buSzTx/>
                <a:buFontTx/>
                <a:buNone/>
              </a:pPr>
              <a:endParaRPr lang="cs-CZ" altLang="cs-CZ" sz="2400">
                <a:solidFill>
                  <a:schemeClr val="accent2"/>
                </a:solidFill>
              </a:endParaRPr>
            </a:p>
          </p:txBody>
        </p:sp>
      </p:grpSp>
      <p:sp>
        <p:nvSpPr>
          <p:cNvPr id="2" name="Obdélník 1"/>
          <p:cNvSpPr/>
          <p:nvPr/>
        </p:nvSpPr>
        <p:spPr>
          <a:xfrm>
            <a:off x="4655842" y="3573018"/>
            <a:ext cx="2697341" cy="584775"/>
          </a:xfrm>
          <a:prstGeom prst="rect">
            <a:avLst/>
          </a:prstGeom>
        </p:spPr>
        <p:txBody>
          <a:bodyPr wrap="none">
            <a:spAutoFit/>
          </a:bodyPr>
          <a:lstStyle/>
          <a:p>
            <a:r>
              <a:rPr lang="cs-CZ" altLang="cs-CZ" sz="3200" b="1" dirty="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www.lasik.cz</a:t>
            </a:r>
            <a:endParaRPr lang="cs-CZ" sz="3200" dirty="0">
              <a:solidFill>
                <a:srgbClr val="FFFF00"/>
              </a:solidFill>
              <a:effectLst>
                <a:outerShdw blurRad="38100" dist="38100" dir="2700000" algn="tl">
                  <a:srgbClr val="000000">
                    <a:alpha val="43137"/>
                  </a:srgbClr>
                </a:outerShdw>
              </a:effectLst>
            </a:endParaRPr>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ChangeArrowheads="1"/>
          </p:cNvSpPr>
          <p:nvPr/>
        </p:nvSpPr>
        <p:spPr bwMode="auto">
          <a:xfrm>
            <a:off x="1905000" y="6248400"/>
            <a:ext cx="2057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75000"/>
              <a:buFont typeface="Monotype Sorts" pitchFamily="2" charset="2"/>
              <a:buChar char="ä"/>
              <a:defRPr sz="3200">
                <a:solidFill>
                  <a:schemeClr val="tx1"/>
                </a:solidFill>
                <a:latin typeface="Times New Roman" panose="02020603050405020304" pitchFamily="18" charset="0"/>
              </a:defRPr>
            </a:lvl1pPr>
            <a:lvl2pPr marL="742950" indent="-285750">
              <a:spcBef>
                <a:spcPct val="20000"/>
              </a:spcBef>
              <a:buClr>
                <a:schemeClr val="hlink"/>
              </a:buClr>
              <a:buSzPct val="75000"/>
              <a:buFont typeface="Monotype Sorts" pitchFamily="2" charset="2"/>
              <a:buChar char="ä"/>
              <a:defRPr sz="2800">
                <a:solidFill>
                  <a:schemeClr val="tx1"/>
                </a:solidFill>
                <a:latin typeface="Times New Roman" panose="02020603050405020304" pitchFamily="18" charset="0"/>
              </a:defRPr>
            </a:lvl2pPr>
            <a:lvl3pPr marL="1143000" indent="-228600">
              <a:spcBef>
                <a:spcPct val="20000"/>
              </a:spcBef>
              <a:buClr>
                <a:schemeClr val="hlink"/>
              </a:buClr>
              <a:buSzPct val="63000"/>
              <a:buFont typeface="Monotype Sorts" pitchFamily="2" charset="2"/>
              <a:buChar char="ä"/>
              <a:defRPr sz="2400">
                <a:solidFill>
                  <a:schemeClr val="tx1"/>
                </a:solidFill>
                <a:latin typeface="Times New Roman" panose="02020603050405020304" pitchFamily="18" charset="0"/>
              </a:defRPr>
            </a:lvl3pPr>
            <a:lvl4pPr marL="16002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4pPr>
            <a:lvl5pPr marL="20574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9pPr>
          </a:lstStyle>
          <a:p>
            <a:pPr>
              <a:spcBef>
                <a:spcPct val="0"/>
              </a:spcBef>
              <a:buClrTx/>
              <a:buSzTx/>
              <a:buFontTx/>
              <a:buNone/>
            </a:pPr>
            <a:endParaRPr lang="cs-CZ" altLang="cs-CZ" sz="2400">
              <a:solidFill>
                <a:schemeClr val="accent2"/>
              </a:solidFill>
            </a:endParaRPr>
          </a:p>
        </p:txBody>
      </p:sp>
      <p:sp>
        <p:nvSpPr>
          <p:cNvPr id="29699" name="Rectangle 3"/>
          <p:cNvSpPr>
            <a:spLocks noChangeArrowheads="1"/>
          </p:cNvSpPr>
          <p:nvPr/>
        </p:nvSpPr>
        <p:spPr bwMode="auto">
          <a:xfrm>
            <a:off x="4572000" y="6248400"/>
            <a:ext cx="3048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75000"/>
              <a:buFont typeface="Monotype Sorts" pitchFamily="2" charset="2"/>
              <a:buChar char="ä"/>
              <a:defRPr sz="3200">
                <a:solidFill>
                  <a:schemeClr val="tx1"/>
                </a:solidFill>
                <a:latin typeface="Times New Roman" panose="02020603050405020304" pitchFamily="18" charset="0"/>
              </a:defRPr>
            </a:lvl1pPr>
            <a:lvl2pPr marL="742950" indent="-285750">
              <a:spcBef>
                <a:spcPct val="20000"/>
              </a:spcBef>
              <a:buClr>
                <a:schemeClr val="hlink"/>
              </a:buClr>
              <a:buSzPct val="75000"/>
              <a:buFont typeface="Monotype Sorts" pitchFamily="2" charset="2"/>
              <a:buChar char="ä"/>
              <a:defRPr sz="2800">
                <a:solidFill>
                  <a:schemeClr val="tx1"/>
                </a:solidFill>
                <a:latin typeface="Times New Roman" panose="02020603050405020304" pitchFamily="18" charset="0"/>
              </a:defRPr>
            </a:lvl2pPr>
            <a:lvl3pPr marL="1143000" indent="-228600">
              <a:spcBef>
                <a:spcPct val="20000"/>
              </a:spcBef>
              <a:buClr>
                <a:schemeClr val="hlink"/>
              </a:buClr>
              <a:buSzPct val="63000"/>
              <a:buFont typeface="Monotype Sorts" pitchFamily="2" charset="2"/>
              <a:buChar char="ä"/>
              <a:defRPr sz="2400">
                <a:solidFill>
                  <a:schemeClr val="tx1"/>
                </a:solidFill>
                <a:latin typeface="Times New Roman" panose="02020603050405020304" pitchFamily="18" charset="0"/>
              </a:defRPr>
            </a:lvl3pPr>
            <a:lvl4pPr marL="16002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4pPr>
            <a:lvl5pPr marL="20574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9pPr>
          </a:lstStyle>
          <a:p>
            <a:pPr>
              <a:spcBef>
                <a:spcPct val="0"/>
              </a:spcBef>
              <a:buClrTx/>
              <a:buSzTx/>
              <a:buFontTx/>
              <a:buNone/>
            </a:pPr>
            <a:endParaRPr lang="cs-CZ" altLang="cs-CZ" sz="2400">
              <a:solidFill>
                <a:schemeClr val="accent2"/>
              </a:solidFill>
            </a:endParaRPr>
          </a:p>
        </p:txBody>
      </p:sp>
      <p:sp>
        <p:nvSpPr>
          <p:cNvPr id="29700" name="Rectangle 4"/>
          <p:cNvSpPr>
            <a:spLocks noChangeArrowheads="1"/>
          </p:cNvSpPr>
          <p:nvPr/>
        </p:nvSpPr>
        <p:spPr bwMode="auto">
          <a:xfrm>
            <a:off x="2051050" y="190500"/>
            <a:ext cx="8750300" cy="1143000"/>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0488" tIns="44450" rIns="90488" bIns="44450" anchor="ctr"/>
          <a:lstStyle>
            <a:lvl1pPr>
              <a:spcBef>
                <a:spcPct val="20000"/>
              </a:spcBef>
              <a:buClr>
                <a:schemeClr val="hlink"/>
              </a:buClr>
              <a:buSzPct val="75000"/>
              <a:buFont typeface="Monotype Sorts" pitchFamily="2" charset="2"/>
              <a:buChar char="ä"/>
              <a:defRPr sz="3200">
                <a:solidFill>
                  <a:schemeClr val="tx1"/>
                </a:solidFill>
                <a:latin typeface="Times New Roman" panose="02020603050405020304" pitchFamily="18" charset="0"/>
              </a:defRPr>
            </a:lvl1pPr>
            <a:lvl2pPr marL="742950" indent="-285750">
              <a:spcBef>
                <a:spcPct val="20000"/>
              </a:spcBef>
              <a:buClr>
                <a:schemeClr val="hlink"/>
              </a:buClr>
              <a:buSzPct val="75000"/>
              <a:buFont typeface="Monotype Sorts" pitchFamily="2" charset="2"/>
              <a:buChar char="ä"/>
              <a:defRPr sz="2800">
                <a:solidFill>
                  <a:schemeClr val="tx1"/>
                </a:solidFill>
                <a:latin typeface="Times New Roman" panose="02020603050405020304" pitchFamily="18" charset="0"/>
              </a:defRPr>
            </a:lvl2pPr>
            <a:lvl3pPr marL="1143000" indent="-228600">
              <a:spcBef>
                <a:spcPct val="20000"/>
              </a:spcBef>
              <a:buClr>
                <a:schemeClr val="hlink"/>
              </a:buClr>
              <a:buSzPct val="63000"/>
              <a:buFont typeface="Monotype Sorts" pitchFamily="2" charset="2"/>
              <a:buChar char="ä"/>
              <a:defRPr sz="2400">
                <a:solidFill>
                  <a:schemeClr val="tx1"/>
                </a:solidFill>
                <a:latin typeface="Times New Roman" panose="02020603050405020304" pitchFamily="18" charset="0"/>
              </a:defRPr>
            </a:lvl3pPr>
            <a:lvl4pPr marL="16002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4pPr>
            <a:lvl5pPr marL="20574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9pPr>
          </a:lstStyle>
          <a:p>
            <a:pPr algn="ctr">
              <a:spcBef>
                <a:spcPct val="0"/>
              </a:spcBef>
              <a:buClrTx/>
              <a:buSzTx/>
              <a:buFontTx/>
              <a:buNone/>
            </a:pPr>
            <a:r>
              <a:rPr lang="cs-CZ" altLang="cs-CZ" sz="4600" b="1">
                <a:solidFill>
                  <a:srgbClr val="FC0128"/>
                </a:solidFill>
              </a:rPr>
              <a:t>REFRAKČNÍ  VADY</a:t>
            </a:r>
            <a:endParaRPr lang="cs-CZ" altLang="cs-CZ" sz="4600" b="1">
              <a:solidFill>
                <a:srgbClr val="FC0128"/>
              </a:solidFill>
              <a:latin typeface="Bez Patky" charset="0"/>
            </a:endParaRPr>
          </a:p>
        </p:txBody>
      </p:sp>
      <p:sp>
        <p:nvSpPr>
          <p:cNvPr id="29701" name="Rectangle 5"/>
          <p:cNvSpPr>
            <a:spLocks noChangeArrowheads="1"/>
          </p:cNvSpPr>
          <p:nvPr/>
        </p:nvSpPr>
        <p:spPr bwMode="auto">
          <a:xfrm>
            <a:off x="1720850" y="2362202"/>
            <a:ext cx="9163050" cy="435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75000"/>
              <a:buFont typeface="Monotype Sorts" pitchFamily="2" charset="2"/>
              <a:buChar char="ä"/>
              <a:defRPr sz="3200">
                <a:solidFill>
                  <a:schemeClr val="tx1"/>
                </a:solidFill>
                <a:latin typeface="Times New Roman" panose="02020603050405020304" pitchFamily="18" charset="0"/>
              </a:defRPr>
            </a:lvl1pPr>
            <a:lvl2pPr marL="742950" indent="-285750">
              <a:spcBef>
                <a:spcPct val="20000"/>
              </a:spcBef>
              <a:buClr>
                <a:schemeClr val="hlink"/>
              </a:buClr>
              <a:buSzPct val="75000"/>
              <a:buFont typeface="Monotype Sorts" pitchFamily="2" charset="2"/>
              <a:buChar char="ä"/>
              <a:defRPr sz="2800">
                <a:solidFill>
                  <a:schemeClr val="tx1"/>
                </a:solidFill>
                <a:latin typeface="Times New Roman" panose="02020603050405020304" pitchFamily="18" charset="0"/>
              </a:defRPr>
            </a:lvl2pPr>
            <a:lvl3pPr marL="1143000" indent="-228600">
              <a:spcBef>
                <a:spcPct val="20000"/>
              </a:spcBef>
              <a:buClr>
                <a:schemeClr val="hlink"/>
              </a:buClr>
              <a:buSzPct val="63000"/>
              <a:buFont typeface="Monotype Sorts" pitchFamily="2" charset="2"/>
              <a:buChar char="ä"/>
              <a:defRPr sz="2400">
                <a:solidFill>
                  <a:schemeClr val="tx1"/>
                </a:solidFill>
                <a:latin typeface="Times New Roman" panose="02020603050405020304" pitchFamily="18" charset="0"/>
              </a:defRPr>
            </a:lvl3pPr>
            <a:lvl4pPr marL="16002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4pPr>
            <a:lvl5pPr marL="20574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9pPr>
          </a:lstStyle>
          <a:p>
            <a:pPr>
              <a:spcBef>
                <a:spcPct val="0"/>
              </a:spcBef>
              <a:buClrTx/>
              <a:buSzTx/>
              <a:buFontTx/>
              <a:buNone/>
            </a:pPr>
            <a:endParaRPr lang="cs-CZ" altLang="cs-CZ" sz="2400">
              <a:solidFill>
                <a:schemeClr val="accent2"/>
              </a:solidFill>
            </a:endParaRPr>
          </a:p>
        </p:txBody>
      </p:sp>
      <p:sp>
        <p:nvSpPr>
          <p:cNvPr id="65542" name="Rectangle 6"/>
          <p:cNvSpPr>
            <a:spLocks noChangeArrowheads="1"/>
          </p:cNvSpPr>
          <p:nvPr/>
        </p:nvSpPr>
        <p:spPr bwMode="auto">
          <a:xfrm>
            <a:off x="2438400" y="2667001"/>
            <a:ext cx="8458200" cy="304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lstStyle/>
          <a:p>
            <a:pPr marL="342908" indent="-342908">
              <a:lnSpc>
                <a:spcPct val="125000"/>
              </a:lnSpc>
              <a:spcBef>
                <a:spcPct val="20000"/>
              </a:spcBef>
              <a:tabLst>
                <a:tab pos="2090790" algn="l"/>
              </a:tabLst>
              <a:defRPr/>
            </a:pPr>
            <a:r>
              <a:rPr lang="cs-CZ" sz="3200" b="1">
                <a:solidFill>
                  <a:schemeClr val="tx1"/>
                </a:solidFill>
                <a:effectLst>
                  <a:outerShdw blurRad="38100" dist="38100" dir="2700000" algn="tl">
                    <a:srgbClr val="000000"/>
                  </a:outerShdw>
                </a:effectLst>
                <a:latin typeface="Arial" pitchFamily="34" charset="0"/>
              </a:rPr>
              <a:t>1. KRÁTKOZRAKOST  -  myopie</a:t>
            </a:r>
          </a:p>
          <a:p>
            <a:pPr marL="342908" indent="-342908">
              <a:lnSpc>
                <a:spcPct val="125000"/>
              </a:lnSpc>
              <a:spcBef>
                <a:spcPct val="20000"/>
              </a:spcBef>
              <a:tabLst>
                <a:tab pos="2090790" algn="l"/>
              </a:tabLst>
              <a:defRPr/>
            </a:pPr>
            <a:r>
              <a:rPr lang="cs-CZ" sz="3200" b="1">
                <a:solidFill>
                  <a:schemeClr val="tx1"/>
                </a:solidFill>
                <a:effectLst>
                  <a:outerShdw blurRad="38100" dist="38100" dir="2700000" algn="tl">
                    <a:srgbClr val="000000"/>
                  </a:outerShdw>
                </a:effectLst>
                <a:latin typeface="Arial" pitchFamily="34" charset="0"/>
              </a:rPr>
              <a:t>2. DALEKOZRAKOST  -  hyperopie</a:t>
            </a:r>
          </a:p>
          <a:p>
            <a:pPr marL="342908" indent="-342908">
              <a:lnSpc>
                <a:spcPct val="125000"/>
              </a:lnSpc>
              <a:spcBef>
                <a:spcPct val="20000"/>
              </a:spcBef>
              <a:tabLst>
                <a:tab pos="2090790" algn="l"/>
              </a:tabLst>
              <a:defRPr/>
            </a:pPr>
            <a:r>
              <a:rPr lang="cs-CZ" sz="3200" b="1">
                <a:solidFill>
                  <a:schemeClr val="tx1"/>
                </a:solidFill>
                <a:effectLst>
                  <a:outerShdw blurRad="38100" dist="38100" dir="2700000" algn="tl">
                    <a:srgbClr val="000000"/>
                  </a:outerShdw>
                </a:effectLst>
                <a:latin typeface="Arial" pitchFamily="34" charset="0"/>
              </a:rPr>
              <a:t>3. </a:t>
            </a:r>
          </a:p>
          <a:p>
            <a:pPr marL="342908" indent="-342908">
              <a:lnSpc>
                <a:spcPct val="125000"/>
              </a:lnSpc>
              <a:spcBef>
                <a:spcPct val="20000"/>
              </a:spcBef>
              <a:tabLst>
                <a:tab pos="2090790" algn="l"/>
              </a:tabLst>
              <a:defRPr/>
            </a:pPr>
            <a:r>
              <a:rPr lang="cs-CZ" sz="3200" b="1">
                <a:solidFill>
                  <a:schemeClr val="tx1"/>
                </a:solidFill>
                <a:effectLst>
                  <a:outerShdw blurRad="38100" dist="38100" dir="2700000" algn="tl">
                    <a:srgbClr val="000000"/>
                  </a:outerShdw>
                </a:effectLst>
                <a:latin typeface="Arial" pitchFamily="34" charset="0"/>
              </a:rPr>
              <a:t>4. </a:t>
            </a:r>
          </a:p>
        </p:txBody>
      </p:sp>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ChangeArrowheads="1"/>
          </p:cNvSpPr>
          <p:nvPr/>
        </p:nvSpPr>
        <p:spPr bwMode="auto">
          <a:xfrm>
            <a:off x="1905000" y="6248400"/>
            <a:ext cx="2057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hlink"/>
              </a:buClr>
              <a:buSzPct val="75000"/>
              <a:buFont typeface="Monotype Sorts" pitchFamily="2" charset="2"/>
              <a:buChar char="ä"/>
              <a:defRPr sz="3200">
                <a:solidFill>
                  <a:schemeClr val="tx1"/>
                </a:solidFill>
                <a:latin typeface="Times New Roman" panose="02020603050405020304" pitchFamily="18" charset="0"/>
              </a:defRPr>
            </a:lvl1pPr>
            <a:lvl2pPr marL="742950" indent="-285750">
              <a:spcBef>
                <a:spcPct val="20000"/>
              </a:spcBef>
              <a:buClr>
                <a:schemeClr val="hlink"/>
              </a:buClr>
              <a:buSzPct val="75000"/>
              <a:buFont typeface="Monotype Sorts" pitchFamily="2" charset="2"/>
              <a:buChar char="ä"/>
              <a:defRPr sz="2800">
                <a:solidFill>
                  <a:schemeClr val="tx1"/>
                </a:solidFill>
                <a:latin typeface="Times New Roman" panose="02020603050405020304" pitchFamily="18" charset="0"/>
              </a:defRPr>
            </a:lvl2pPr>
            <a:lvl3pPr marL="1143000" indent="-228600">
              <a:spcBef>
                <a:spcPct val="20000"/>
              </a:spcBef>
              <a:buClr>
                <a:schemeClr val="hlink"/>
              </a:buClr>
              <a:buSzPct val="63000"/>
              <a:buFont typeface="Monotype Sorts" pitchFamily="2" charset="2"/>
              <a:buChar char="ä"/>
              <a:defRPr sz="2400">
                <a:solidFill>
                  <a:schemeClr val="tx1"/>
                </a:solidFill>
                <a:latin typeface="Times New Roman" panose="02020603050405020304" pitchFamily="18" charset="0"/>
              </a:defRPr>
            </a:lvl3pPr>
            <a:lvl4pPr marL="16002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4pPr>
            <a:lvl5pPr marL="20574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9pPr>
          </a:lstStyle>
          <a:p>
            <a:pPr>
              <a:spcBef>
                <a:spcPct val="0"/>
              </a:spcBef>
              <a:buClrTx/>
              <a:buSzTx/>
              <a:buFontTx/>
              <a:buNone/>
            </a:pPr>
            <a:endParaRPr lang="cs-CZ" altLang="cs-CZ" sz="2400">
              <a:solidFill>
                <a:schemeClr val="accent2"/>
              </a:solidFill>
            </a:endParaRPr>
          </a:p>
        </p:txBody>
      </p:sp>
      <p:sp>
        <p:nvSpPr>
          <p:cNvPr id="31747" name="Rectangle 3"/>
          <p:cNvSpPr>
            <a:spLocks noChangeArrowheads="1"/>
          </p:cNvSpPr>
          <p:nvPr/>
        </p:nvSpPr>
        <p:spPr bwMode="auto">
          <a:xfrm>
            <a:off x="4572000" y="6248400"/>
            <a:ext cx="3048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hlink"/>
              </a:buClr>
              <a:buSzPct val="75000"/>
              <a:buFont typeface="Monotype Sorts" pitchFamily="2" charset="2"/>
              <a:buChar char="ä"/>
              <a:defRPr sz="3200">
                <a:solidFill>
                  <a:schemeClr val="tx1"/>
                </a:solidFill>
                <a:latin typeface="Times New Roman" panose="02020603050405020304" pitchFamily="18" charset="0"/>
              </a:defRPr>
            </a:lvl1pPr>
            <a:lvl2pPr marL="742950" indent="-285750">
              <a:spcBef>
                <a:spcPct val="20000"/>
              </a:spcBef>
              <a:buClr>
                <a:schemeClr val="hlink"/>
              </a:buClr>
              <a:buSzPct val="75000"/>
              <a:buFont typeface="Monotype Sorts" pitchFamily="2" charset="2"/>
              <a:buChar char="ä"/>
              <a:defRPr sz="2800">
                <a:solidFill>
                  <a:schemeClr val="tx1"/>
                </a:solidFill>
                <a:latin typeface="Times New Roman" panose="02020603050405020304" pitchFamily="18" charset="0"/>
              </a:defRPr>
            </a:lvl2pPr>
            <a:lvl3pPr marL="1143000" indent="-228600">
              <a:spcBef>
                <a:spcPct val="20000"/>
              </a:spcBef>
              <a:buClr>
                <a:schemeClr val="hlink"/>
              </a:buClr>
              <a:buSzPct val="63000"/>
              <a:buFont typeface="Monotype Sorts" pitchFamily="2" charset="2"/>
              <a:buChar char="ä"/>
              <a:defRPr sz="2400">
                <a:solidFill>
                  <a:schemeClr val="tx1"/>
                </a:solidFill>
                <a:latin typeface="Times New Roman" panose="02020603050405020304" pitchFamily="18" charset="0"/>
              </a:defRPr>
            </a:lvl3pPr>
            <a:lvl4pPr marL="16002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4pPr>
            <a:lvl5pPr marL="20574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9pPr>
          </a:lstStyle>
          <a:p>
            <a:pPr>
              <a:spcBef>
                <a:spcPct val="0"/>
              </a:spcBef>
              <a:buClrTx/>
              <a:buSzTx/>
              <a:buFontTx/>
              <a:buNone/>
            </a:pPr>
            <a:endParaRPr lang="cs-CZ" altLang="cs-CZ" sz="2400">
              <a:solidFill>
                <a:schemeClr val="accent2"/>
              </a:solidFill>
            </a:endParaRPr>
          </a:p>
        </p:txBody>
      </p:sp>
      <p:sp>
        <p:nvSpPr>
          <p:cNvPr id="31748" name="Rectangle 4"/>
          <p:cNvSpPr>
            <a:spLocks noChangeArrowheads="1"/>
          </p:cNvSpPr>
          <p:nvPr/>
        </p:nvSpPr>
        <p:spPr bwMode="auto">
          <a:xfrm>
            <a:off x="2051050" y="190500"/>
            <a:ext cx="8750300" cy="1143000"/>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8" tIns="44450" rIns="90488" bIns="44450" anchor="ctr"/>
          <a:lstStyle>
            <a:lvl1pPr>
              <a:spcBef>
                <a:spcPct val="20000"/>
              </a:spcBef>
              <a:buClr>
                <a:schemeClr val="hlink"/>
              </a:buClr>
              <a:buSzPct val="75000"/>
              <a:buFont typeface="Monotype Sorts" pitchFamily="2" charset="2"/>
              <a:buChar char="ä"/>
              <a:defRPr sz="3200">
                <a:solidFill>
                  <a:schemeClr val="tx1"/>
                </a:solidFill>
                <a:latin typeface="Times New Roman" panose="02020603050405020304" pitchFamily="18" charset="0"/>
              </a:defRPr>
            </a:lvl1pPr>
            <a:lvl2pPr marL="742950" indent="-285750">
              <a:spcBef>
                <a:spcPct val="20000"/>
              </a:spcBef>
              <a:buClr>
                <a:schemeClr val="hlink"/>
              </a:buClr>
              <a:buSzPct val="75000"/>
              <a:buFont typeface="Monotype Sorts" pitchFamily="2" charset="2"/>
              <a:buChar char="ä"/>
              <a:defRPr sz="2800">
                <a:solidFill>
                  <a:schemeClr val="tx1"/>
                </a:solidFill>
                <a:latin typeface="Times New Roman" panose="02020603050405020304" pitchFamily="18" charset="0"/>
              </a:defRPr>
            </a:lvl2pPr>
            <a:lvl3pPr marL="1143000" indent="-228600">
              <a:spcBef>
                <a:spcPct val="20000"/>
              </a:spcBef>
              <a:buClr>
                <a:schemeClr val="hlink"/>
              </a:buClr>
              <a:buSzPct val="63000"/>
              <a:buFont typeface="Monotype Sorts" pitchFamily="2" charset="2"/>
              <a:buChar char="ä"/>
              <a:defRPr sz="2400">
                <a:solidFill>
                  <a:schemeClr val="tx1"/>
                </a:solidFill>
                <a:latin typeface="Times New Roman" panose="02020603050405020304" pitchFamily="18" charset="0"/>
              </a:defRPr>
            </a:lvl3pPr>
            <a:lvl4pPr marL="16002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4pPr>
            <a:lvl5pPr marL="20574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9pPr>
          </a:lstStyle>
          <a:p>
            <a:pPr algn="ctr">
              <a:spcBef>
                <a:spcPct val="0"/>
              </a:spcBef>
              <a:buClrTx/>
              <a:buSzTx/>
              <a:buFontTx/>
              <a:buNone/>
            </a:pPr>
            <a:r>
              <a:rPr lang="cs-CZ" altLang="cs-CZ" sz="4600" b="1">
                <a:solidFill>
                  <a:srgbClr val="FC0128"/>
                </a:solidFill>
              </a:rPr>
              <a:t>HYPEROPIA</a:t>
            </a:r>
            <a:endParaRPr lang="cs-CZ" altLang="cs-CZ" sz="4600" b="1">
              <a:solidFill>
                <a:srgbClr val="FC0128"/>
              </a:solidFill>
              <a:latin typeface="Bez Patky" charset="0"/>
            </a:endParaRPr>
          </a:p>
        </p:txBody>
      </p:sp>
      <p:sp>
        <p:nvSpPr>
          <p:cNvPr id="31749" name="Rectangle 5"/>
          <p:cNvSpPr>
            <a:spLocks noChangeArrowheads="1"/>
          </p:cNvSpPr>
          <p:nvPr/>
        </p:nvSpPr>
        <p:spPr bwMode="auto">
          <a:xfrm>
            <a:off x="1720850" y="2362202"/>
            <a:ext cx="9163050" cy="435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hlink"/>
              </a:buClr>
              <a:buSzPct val="75000"/>
              <a:buFont typeface="Monotype Sorts" pitchFamily="2" charset="2"/>
              <a:buChar char="ä"/>
              <a:defRPr sz="3200">
                <a:solidFill>
                  <a:schemeClr val="tx1"/>
                </a:solidFill>
                <a:latin typeface="Times New Roman" panose="02020603050405020304" pitchFamily="18" charset="0"/>
              </a:defRPr>
            </a:lvl1pPr>
            <a:lvl2pPr marL="742950" indent="-285750">
              <a:spcBef>
                <a:spcPct val="20000"/>
              </a:spcBef>
              <a:buClr>
                <a:schemeClr val="hlink"/>
              </a:buClr>
              <a:buSzPct val="75000"/>
              <a:buFont typeface="Monotype Sorts" pitchFamily="2" charset="2"/>
              <a:buChar char="ä"/>
              <a:defRPr sz="2800">
                <a:solidFill>
                  <a:schemeClr val="tx1"/>
                </a:solidFill>
                <a:latin typeface="Times New Roman" panose="02020603050405020304" pitchFamily="18" charset="0"/>
              </a:defRPr>
            </a:lvl2pPr>
            <a:lvl3pPr marL="1143000" indent="-228600">
              <a:spcBef>
                <a:spcPct val="20000"/>
              </a:spcBef>
              <a:buClr>
                <a:schemeClr val="hlink"/>
              </a:buClr>
              <a:buSzPct val="63000"/>
              <a:buFont typeface="Monotype Sorts" pitchFamily="2" charset="2"/>
              <a:buChar char="ä"/>
              <a:defRPr sz="2400">
                <a:solidFill>
                  <a:schemeClr val="tx1"/>
                </a:solidFill>
                <a:latin typeface="Times New Roman" panose="02020603050405020304" pitchFamily="18" charset="0"/>
              </a:defRPr>
            </a:lvl3pPr>
            <a:lvl4pPr marL="16002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4pPr>
            <a:lvl5pPr marL="20574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9pPr>
          </a:lstStyle>
          <a:p>
            <a:pPr>
              <a:spcBef>
                <a:spcPct val="0"/>
              </a:spcBef>
              <a:buClrTx/>
              <a:buSzTx/>
              <a:buFontTx/>
              <a:buNone/>
            </a:pPr>
            <a:endParaRPr lang="cs-CZ" altLang="cs-CZ" sz="2400">
              <a:solidFill>
                <a:schemeClr val="accent2"/>
              </a:solidFill>
            </a:endParaRPr>
          </a:p>
        </p:txBody>
      </p:sp>
      <p:sp>
        <p:nvSpPr>
          <p:cNvPr id="8198" name="Rectangle 6"/>
          <p:cNvSpPr>
            <a:spLocks noChangeArrowheads="1"/>
          </p:cNvSpPr>
          <p:nvPr/>
        </p:nvSpPr>
        <p:spPr bwMode="auto">
          <a:xfrm>
            <a:off x="4114800" y="2514600"/>
            <a:ext cx="4648200" cy="3048000"/>
          </a:xfrm>
          <a:prstGeom prst="rect">
            <a:avLst/>
          </a:prstGeom>
          <a:noFill/>
          <a:ln w="9525">
            <a:noFill/>
            <a:miter lim="800000"/>
            <a:headEnd/>
            <a:tailEnd/>
          </a:ln>
          <a:effectLst/>
        </p:spPr>
        <p:txBody>
          <a:bodyPr lIns="90488" tIns="44450" rIns="90488" bIns="44450"/>
          <a:lstStyle/>
          <a:p>
            <a:pPr marL="342908" indent="-342908">
              <a:lnSpc>
                <a:spcPct val="125000"/>
              </a:lnSpc>
              <a:spcBef>
                <a:spcPct val="20000"/>
              </a:spcBef>
              <a:tabLst>
                <a:tab pos="2090790" algn="l"/>
              </a:tabLst>
              <a:defRPr/>
            </a:pPr>
            <a:endParaRPr lang="cs-CZ" sz="3600" b="1" dirty="0">
              <a:solidFill>
                <a:schemeClr val="tx1"/>
              </a:solidFill>
              <a:effectLst>
                <a:outerShdw blurRad="38100" dist="38100" dir="2700000" algn="tl">
                  <a:srgbClr val="000000"/>
                </a:outerShdw>
              </a:effectLst>
              <a:latin typeface="Arial" pitchFamily="34" charset="0"/>
            </a:endParaRPr>
          </a:p>
        </p:txBody>
      </p:sp>
      <p:pic>
        <p:nvPicPr>
          <p:cNvPr id="31751" name="Obrázek 6" descr="hyperopia.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38313" y="2786063"/>
            <a:ext cx="3643312" cy="278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2" name="Obrázek 7" descr="obr.hyperop.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381625" y="4357690"/>
            <a:ext cx="2738438" cy="2181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3" name="Obrázek 8" descr="3 oči.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310563" y="1928815"/>
            <a:ext cx="2559050" cy="4643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ChangeArrowheads="1"/>
          </p:cNvSpPr>
          <p:nvPr/>
        </p:nvSpPr>
        <p:spPr bwMode="auto">
          <a:xfrm>
            <a:off x="1905000" y="6248400"/>
            <a:ext cx="2057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75000"/>
              <a:buFont typeface="Monotype Sorts" pitchFamily="2" charset="2"/>
              <a:buChar char="ä"/>
              <a:defRPr sz="3200">
                <a:solidFill>
                  <a:schemeClr val="tx1"/>
                </a:solidFill>
                <a:latin typeface="Times New Roman" panose="02020603050405020304" pitchFamily="18" charset="0"/>
              </a:defRPr>
            </a:lvl1pPr>
            <a:lvl2pPr marL="742950" indent="-285750">
              <a:spcBef>
                <a:spcPct val="20000"/>
              </a:spcBef>
              <a:buClr>
                <a:schemeClr val="hlink"/>
              </a:buClr>
              <a:buSzPct val="75000"/>
              <a:buFont typeface="Monotype Sorts" pitchFamily="2" charset="2"/>
              <a:buChar char="ä"/>
              <a:defRPr sz="2800">
                <a:solidFill>
                  <a:schemeClr val="tx1"/>
                </a:solidFill>
                <a:latin typeface="Times New Roman" panose="02020603050405020304" pitchFamily="18" charset="0"/>
              </a:defRPr>
            </a:lvl2pPr>
            <a:lvl3pPr marL="1143000" indent="-228600">
              <a:spcBef>
                <a:spcPct val="20000"/>
              </a:spcBef>
              <a:buClr>
                <a:schemeClr val="hlink"/>
              </a:buClr>
              <a:buSzPct val="63000"/>
              <a:buFont typeface="Monotype Sorts" pitchFamily="2" charset="2"/>
              <a:buChar char="ä"/>
              <a:defRPr sz="2400">
                <a:solidFill>
                  <a:schemeClr val="tx1"/>
                </a:solidFill>
                <a:latin typeface="Times New Roman" panose="02020603050405020304" pitchFamily="18" charset="0"/>
              </a:defRPr>
            </a:lvl3pPr>
            <a:lvl4pPr marL="16002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4pPr>
            <a:lvl5pPr marL="20574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9pPr>
          </a:lstStyle>
          <a:p>
            <a:pPr>
              <a:spcBef>
                <a:spcPct val="0"/>
              </a:spcBef>
              <a:buClrTx/>
              <a:buSzTx/>
              <a:buFontTx/>
              <a:buNone/>
            </a:pPr>
            <a:endParaRPr lang="cs-CZ" altLang="cs-CZ" sz="2400">
              <a:solidFill>
                <a:schemeClr val="accent2"/>
              </a:solidFill>
            </a:endParaRPr>
          </a:p>
        </p:txBody>
      </p:sp>
      <p:sp>
        <p:nvSpPr>
          <p:cNvPr id="33795" name="Rectangle 3"/>
          <p:cNvSpPr>
            <a:spLocks noChangeArrowheads="1"/>
          </p:cNvSpPr>
          <p:nvPr/>
        </p:nvSpPr>
        <p:spPr bwMode="auto">
          <a:xfrm>
            <a:off x="4572000" y="6248400"/>
            <a:ext cx="3048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75000"/>
              <a:buFont typeface="Monotype Sorts" pitchFamily="2" charset="2"/>
              <a:buChar char="ä"/>
              <a:defRPr sz="3200">
                <a:solidFill>
                  <a:schemeClr val="tx1"/>
                </a:solidFill>
                <a:latin typeface="Times New Roman" panose="02020603050405020304" pitchFamily="18" charset="0"/>
              </a:defRPr>
            </a:lvl1pPr>
            <a:lvl2pPr marL="742950" indent="-285750">
              <a:spcBef>
                <a:spcPct val="20000"/>
              </a:spcBef>
              <a:buClr>
                <a:schemeClr val="hlink"/>
              </a:buClr>
              <a:buSzPct val="75000"/>
              <a:buFont typeface="Monotype Sorts" pitchFamily="2" charset="2"/>
              <a:buChar char="ä"/>
              <a:defRPr sz="2800">
                <a:solidFill>
                  <a:schemeClr val="tx1"/>
                </a:solidFill>
                <a:latin typeface="Times New Roman" panose="02020603050405020304" pitchFamily="18" charset="0"/>
              </a:defRPr>
            </a:lvl2pPr>
            <a:lvl3pPr marL="1143000" indent="-228600">
              <a:spcBef>
                <a:spcPct val="20000"/>
              </a:spcBef>
              <a:buClr>
                <a:schemeClr val="hlink"/>
              </a:buClr>
              <a:buSzPct val="63000"/>
              <a:buFont typeface="Monotype Sorts" pitchFamily="2" charset="2"/>
              <a:buChar char="ä"/>
              <a:defRPr sz="2400">
                <a:solidFill>
                  <a:schemeClr val="tx1"/>
                </a:solidFill>
                <a:latin typeface="Times New Roman" panose="02020603050405020304" pitchFamily="18" charset="0"/>
              </a:defRPr>
            </a:lvl3pPr>
            <a:lvl4pPr marL="16002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4pPr>
            <a:lvl5pPr marL="20574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9pPr>
          </a:lstStyle>
          <a:p>
            <a:pPr>
              <a:spcBef>
                <a:spcPct val="0"/>
              </a:spcBef>
              <a:buClrTx/>
              <a:buSzTx/>
              <a:buFontTx/>
              <a:buNone/>
            </a:pPr>
            <a:endParaRPr lang="cs-CZ" altLang="cs-CZ" sz="2400">
              <a:solidFill>
                <a:schemeClr val="accent2"/>
              </a:solidFill>
            </a:endParaRPr>
          </a:p>
        </p:txBody>
      </p:sp>
      <p:sp>
        <p:nvSpPr>
          <p:cNvPr id="33796" name="Rectangle 4"/>
          <p:cNvSpPr>
            <a:spLocks noChangeArrowheads="1"/>
          </p:cNvSpPr>
          <p:nvPr/>
        </p:nvSpPr>
        <p:spPr bwMode="auto">
          <a:xfrm>
            <a:off x="2051050" y="190500"/>
            <a:ext cx="8750300" cy="1143000"/>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0488" tIns="44450" rIns="90488" bIns="44450" anchor="ctr"/>
          <a:lstStyle>
            <a:lvl1pPr>
              <a:spcBef>
                <a:spcPct val="20000"/>
              </a:spcBef>
              <a:buClr>
                <a:schemeClr val="hlink"/>
              </a:buClr>
              <a:buSzPct val="75000"/>
              <a:buFont typeface="Monotype Sorts" pitchFamily="2" charset="2"/>
              <a:buChar char="ä"/>
              <a:defRPr sz="3200">
                <a:solidFill>
                  <a:schemeClr val="tx1"/>
                </a:solidFill>
                <a:latin typeface="Times New Roman" panose="02020603050405020304" pitchFamily="18" charset="0"/>
              </a:defRPr>
            </a:lvl1pPr>
            <a:lvl2pPr marL="742950" indent="-285750">
              <a:spcBef>
                <a:spcPct val="20000"/>
              </a:spcBef>
              <a:buClr>
                <a:schemeClr val="hlink"/>
              </a:buClr>
              <a:buSzPct val="75000"/>
              <a:buFont typeface="Monotype Sorts" pitchFamily="2" charset="2"/>
              <a:buChar char="ä"/>
              <a:defRPr sz="2800">
                <a:solidFill>
                  <a:schemeClr val="tx1"/>
                </a:solidFill>
                <a:latin typeface="Times New Roman" panose="02020603050405020304" pitchFamily="18" charset="0"/>
              </a:defRPr>
            </a:lvl2pPr>
            <a:lvl3pPr marL="1143000" indent="-228600">
              <a:spcBef>
                <a:spcPct val="20000"/>
              </a:spcBef>
              <a:buClr>
                <a:schemeClr val="hlink"/>
              </a:buClr>
              <a:buSzPct val="63000"/>
              <a:buFont typeface="Monotype Sorts" pitchFamily="2" charset="2"/>
              <a:buChar char="ä"/>
              <a:defRPr sz="2400">
                <a:solidFill>
                  <a:schemeClr val="tx1"/>
                </a:solidFill>
                <a:latin typeface="Times New Roman" panose="02020603050405020304" pitchFamily="18" charset="0"/>
              </a:defRPr>
            </a:lvl3pPr>
            <a:lvl4pPr marL="16002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4pPr>
            <a:lvl5pPr marL="20574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9pPr>
          </a:lstStyle>
          <a:p>
            <a:pPr algn="ctr">
              <a:spcBef>
                <a:spcPct val="0"/>
              </a:spcBef>
              <a:buClrTx/>
              <a:buSzTx/>
              <a:buFontTx/>
              <a:buNone/>
            </a:pPr>
            <a:r>
              <a:rPr lang="cs-CZ" altLang="cs-CZ" sz="4600" b="1">
                <a:solidFill>
                  <a:srgbClr val="FC0128"/>
                </a:solidFill>
              </a:rPr>
              <a:t>REFRAKČNÍ  VADY</a:t>
            </a:r>
            <a:endParaRPr lang="cs-CZ" altLang="cs-CZ" sz="4600" b="1">
              <a:solidFill>
                <a:srgbClr val="FC0128"/>
              </a:solidFill>
              <a:latin typeface="Bez Patky" charset="0"/>
            </a:endParaRPr>
          </a:p>
        </p:txBody>
      </p:sp>
      <p:sp>
        <p:nvSpPr>
          <p:cNvPr id="33797" name="Rectangle 5"/>
          <p:cNvSpPr>
            <a:spLocks noChangeArrowheads="1"/>
          </p:cNvSpPr>
          <p:nvPr/>
        </p:nvSpPr>
        <p:spPr bwMode="auto">
          <a:xfrm>
            <a:off x="1720850" y="2362202"/>
            <a:ext cx="9163050" cy="435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75000"/>
              <a:buFont typeface="Monotype Sorts" pitchFamily="2" charset="2"/>
              <a:buChar char="ä"/>
              <a:defRPr sz="3200">
                <a:solidFill>
                  <a:schemeClr val="tx1"/>
                </a:solidFill>
                <a:latin typeface="Times New Roman" panose="02020603050405020304" pitchFamily="18" charset="0"/>
              </a:defRPr>
            </a:lvl1pPr>
            <a:lvl2pPr marL="742950" indent="-285750">
              <a:spcBef>
                <a:spcPct val="20000"/>
              </a:spcBef>
              <a:buClr>
                <a:schemeClr val="hlink"/>
              </a:buClr>
              <a:buSzPct val="75000"/>
              <a:buFont typeface="Monotype Sorts" pitchFamily="2" charset="2"/>
              <a:buChar char="ä"/>
              <a:defRPr sz="2800">
                <a:solidFill>
                  <a:schemeClr val="tx1"/>
                </a:solidFill>
                <a:latin typeface="Times New Roman" panose="02020603050405020304" pitchFamily="18" charset="0"/>
              </a:defRPr>
            </a:lvl2pPr>
            <a:lvl3pPr marL="1143000" indent="-228600">
              <a:spcBef>
                <a:spcPct val="20000"/>
              </a:spcBef>
              <a:buClr>
                <a:schemeClr val="hlink"/>
              </a:buClr>
              <a:buSzPct val="63000"/>
              <a:buFont typeface="Monotype Sorts" pitchFamily="2" charset="2"/>
              <a:buChar char="ä"/>
              <a:defRPr sz="2400">
                <a:solidFill>
                  <a:schemeClr val="tx1"/>
                </a:solidFill>
                <a:latin typeface="Times New Roman" panose="02020603050405020304" pitchFamily="18" charset="0"/>
              </a:defRPr>
            </a:lvl3pPr>
            <a:lvl4pPr marL="16002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4pPr>
            <a:lvl5pPr marL="20574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9pPr>
          </a:lstStyle>
          <a:p>
            <a:pPr>
              <a:spcBef>
                <a:spcPct val="0"/>
              </a:spcBef>
              <a:buClrTx/>
              <a:buSzTx/>
              <a:buFontTx/>
              <a:buNone/>
            </a:pPr>
            <a:endParaRPr lang="cs-CZ" altLang="cs-CZ" sz="2400">
              <a:solidFill>
                <a:schemeClr val="accent2"/>
              </a:solidFill>
            </a:endParaRPr>
          </a:p>
        </p:txBody>
      </p:sp>
      <p:sp>
        <p:nvSpPr>
          <p:cNvPr id="79878" name="Rectangle 6"/>
          <p:cNvSpPr>
            <a:spLocks noChangeArrowheads="1"/>
          </p:cNvSpPr>
          <p:nvPr/>
        </p:nvSpPr>
        <p:spPr bwMode="auto">
          <a:xfrm>
            <a:off x="2438400" y="2667001"/>
            <a:ext cx="8458200" cy="304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lstStyle/>
          <a:p>
            <a:pPr marL="342908" indent="-342908">
              <a:lnSpc>
                <a:spcPct val="125000"/>
              </a:lnSpc>
              <a:spcBef>
                <a:spcPct val="20000"/>
              </a:spcBef>
              <a:tabLst>
                <a:tab pos="2090790" algn="l"/>
              </a:tabLst>
              <a:defRPr/>
            </a:pPr>
            <a:r>
              <a:rPr lang="cs-CZ" sz="3200" b="1">
                <a:solidFill>
                  <a:schemeClr val="tx1"/>
                </a:solidFill>
                <a:effectLst>
                  <a:outerShdw blurRad="38100" dist="38100" dir="2700000" algn="tl">
                    <a:srgbClr val="000000"/>
                  </a:outerShdw>
                </a:effectLst>
                <a:latin typeface="Arial" pitchFamily="34" charset="0"/>
              </a:rPr>
              <a:t>1. KRÁTKOZRAKOST  -  myopie</a:t>
            </a:r>
          </a:p>
          <a:p>
            <a:pPr marL="342908" indent="-342908">
              <a:lnSpc>
                <a:spcPct val="125000"/>
              </a:lnSpc>
              <a:spcBef>
                <a:spcPct val="20000"/>
              </a:spcBef>
              <a:tabLst>
                <a:tab pos="2090790" algn="l"/>
              </a:tabLst>
              <a:defRPr/>
            </a:pPr>
            <a:r>
              <a:rPr lang="cs-CZ" sz="3200" b="1">
                <a:solidFill>
                  <a:schemeClr val="tx1"/>
                </a:solidFill>
                <a:effectLst>
                  <a:outerShdw blurRad="38100" dist="38100" dir="2700000" algn="tl">
                    <a:srgbClr val="000000"/>
                  </a:outerShdw>
                </a:effectLst>
                <a:latin typeface="Arial" pitchFamily="34" charset="0"/>
              </a:rPr>
              <a:t>2. DALEKOZRAKOST  -  hyperopie</a:t>
            </a:r>
          </a:p>
          <a:p>
            <a:pPr marL="342908" indent="-342908">
              <a:lnSpc>
                <a:spcPct val="125000"/>
              </a:lnSpc>
              <a:spcBef>
                <a:spcPct val="20000"/>
              </a:spcBef>
              <a:tabLst>
                <a:tab pos="2090790" algn="l"/>
              </a:tabLst>
              <a:defRPr/>
            </a:pPr>
            <a:r>
              <a:rPr lang="cs-CZ" sz="3200" b="1">
                <a:solidFill>
                  <a:srgbClr val="FC0128"/>
                </a:solidFill>
                <a:effectLst>
                  <a:outerShdw blurRad="38100" dist="38100" dir="2700000" algn="tl">
                    <a:srgbClr val="000000"/>
                  </a:outerShdw>
                </a:effectLst>
                <a:latin typeface="Arial" pitchFamily="34" charset="0"/>
              </a:rPr>
              <a:t>    = KRÁTKÉ  OKO</a:t>
            </a:r>
            <a:endParaRPr lang="cs-CZ" sz="3200" b="1">
              <a:solidFill>
                <a:schemeClr val="tx1"/>
              </a:solidFill>
              <a:effectLst>
                <a:outerShdw blurRad="38100" dist="38100" dir="2700000" algn="tl">
                  <a:srgbClr val="000000"/>
                </a:outerShdw>
              </a:effectLst>
              <a:latin typeface="Arial" pitchFamily="34" charset="0"/>
            </a:endParaRPr>
          </a:p>
          <a:p>
            <a:pPr marL="342908" indent="-342908">
              <a:lnSpc>
                <a:spcPct val="125000"/>
              </a:lnSpc>
              <a:spcBef>
                <a:spcPct val="20000"/>
              </a:spcBef>
              <a:tabLst>
                <a:tab pos="2090790" algn="l"/>
              </a:tabLst>
              <a:defRPr/>
            </a:pPr>
            <a:r>
              <a:rPr lang="cs-CZ" sz="3200" b="1">
                <a:solidFill>
                  <a:schemeClr val="tx1"/>
                </a:solidFill>
                <a:effectLst>
                  <a:outerShdw blurRad="38100" dist="38100" dir="2700000" algn="tl">
                    <a:srgbClr val="000000"/>
                  </a:outerShdw>
                </a:effectLst>
                <a:latin typeface="Arial" pitchFamily="34" charset="0"/>
              </a:rPr>
              <a:t>3. </a:t>
            </a:r>
          </a:p>
          <a:p>
            <a:pPr marL="342908" indent="-342908">
              <a:lnSpc>
                <a:spcPct val="125000"/>
              </a:lnSpc>
              <a:spcBef>
                <a:spcPct val="20000"/>
              </a:spcBef>
              <a:tabLst>
                <a:tab pos="2090790" algn="l"/>
              </a:tabLst>
              <a:defRPr/>
            </a:pPr>
            <a:r>
              <a:rPr lang="cs-CZ" sz="3200" b="1">
                <a:solidFill>
                  <a:schemeClr val="tx1"/>
                </a:solidFill>
                <a:effectLst>
                  <a:outerShdw blurRad="38100" dist="38100" dir="2700000" algn="tl">
                    <a:srgbClr val="000000"/>
                  </a:outerShdw>
                </a:effectLst>
                <a:latin typeface="Arial" pitchFamily="34" charset="0"/>
              </a:rPr>
              <a:t>4. </a:t>
            </a:r>
          </a:p>
        </p:txBody>
      </p:sp>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ChangeArrowheads="1"/>
          </p:cNvSpPr>
          <p:nvPr/>
        </p:nvSpPr>
        <p:spPr bwMode="auto">
          <a:xfrm>
            <a:off x="1905000" y="6248400"/>
            <a:ext cx="2057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75000"/>
              <a:buFont typeface="Monotype Sorts" pitchFamily="2" charset="2"/>
              <a:buChar char="ä"/>
              <a:defRPr sz="3200">
                <a:solidFill>
                  <a:schemeClr val="tx1"/>
                </a:solidFill>
                <a:latin typeface="Times New Roman" panose="02020603050405020304" pitchFamily="18" charset="0"/>
              </a:defRPr>
            </a:lvl1pPr>
            <a:lvl2pPr marL="742950" indent="-285750">
              <a:spcBef>
                <a:spcPct val="20000"/>
              </a:spcBef>
              <a:buClr>
                <a:schemeClr val="hlink"/>
              </a:buClr>
              <a:buSzPct val="75000"/>
              <a:buFont typeface="Monotype Sorts" pitchFamily="2" charset="2"/>
              <a:buChar char="ä"/>
              <a:defRPr sz="2800">
                <a:solidFill>
                  <a:schemeClr val="tx1"/>
                </a:solidFill>
                <a:latin typeface="Times New Roman" panose="02020603050405020304" pitchFamily="18" charset="0"/>
              </a:defRPr>
            </a:lvl2pPr>
            <a:lvl3pPr marL="1143000" indent="-228600">
              <a:spcBef>
                <a:spcPct val="20000"/>
              </a:spcBef>
              <a:buClr>
                <a:schemeClr val="hlink"/>
              </a:buClr>
              <a:buSzPct val="63000"/>
              <a:buFont typeface="Monotype Sorts" pitchFamily="2" charset="2"/>
              <a:buChar char="ä"/>
              <a:defRPr sz="2400">
                <a:solidFill>
                  <a:schemeClr val="tx1"/>
                </a:solidFill>
                <a:latin typeface="Times New Roman" panose="02020603050405020304" pitchFamily="18" charset="0"/>
              </a:defRPr>
            </a:lvl3pPr>
            <a:lvl4pPr marL="16002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4pPr>
            <a:lvl5pPr marL="20574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9pPr>
          </a:lstStyle>
          <a:p>
            <a:pPr>
              <a:spcBef>
                <a:spcPct val="0"/>
              </a:spcBef>
              <a:buClrTx/>
              <a:buSzTx/>
              <a:buFontTx/>
              <a:buNone/>
            </a:pPr>
            <a:endParaRPr lang="cs-CZ" altLang="cs-CZ" sz="2400">
              <a:solidFill>
                <a:schemeClr val="accent2"/>
              </a:solidFill>
            </a:endParaRPr>
          </a:p>
        </p:txBody>
      </p:sp>
      <p:sp>
        <p:nvSpPr>
          <p:cNvPr id="35843" name="Rectangle 3"/>
          <p:cNvSpPr>
            <a:spLocks noChangeArrowheads="1"/>
          </p:cNvSpPr>
          <p:nvPr/>
        </p:nvSpPr>
        <p:spPr bwMode="auto">
          <a:xfrm>
            <a:off x="4572000" y="6248400"/>
            <a:ext cx="3048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75000"/>
              <a:buFont typeface="Monotype Sorts" pitchFamily="2" charset="2"/>
              <a:buChar char="ä"/>
              <a:defRPr sz="3200">
                <a:solidFill>
                  <a:schemeClr val="tx1"/>
                </a:solidFill>
                <a:latin typeface="Times New Roman" panose="02020603050405020304" pitchFamily="18" charset="0"/>
              </a:defRPr>
            </a:lvl1pPr>
            <a:lvl2pPr marL="742950" indent="-285750">
              <a:spcBef>
                <a:spcPct val="20000"/>
              </a:spcBef>
              <a:buClr>
                <a:schemeClr val="hlink"/>
              </a:buClr>
              <a:buSzPct val="75000"/>
              <a:buFont typeface="Monotype Sorts" pitchFamily="2" charset="2"/>
              <a:buChar char="ä"/>
              <a:defRPr sz="2800">
                <a:solidFill>
                  <a:schemeClr val="tx1"/>
                </a:solidFill>
                <a:latin typeface="Times New Roman" panose="02020603050405020304" pitchFamily="18" charset="0"/>
              </a:defRPr>
            </a:lvl2pPr>
            <a:lvl3pPr marL="1143000" indent="-228600">
              <a:spcBef>
                <a:spcPct val="20000"/>
              </a:spcBef>
              <a:buClr>
                <a:schemeClr val="hlink"/>
              </a:buClr>
              <a:buSzPct val="63000"/>
              <a:buFont typeface="Monotype Sorts" pitchFamily="2" charset="2"/>
              <a:buChar char="ä"/>
              <a:defRPr sz="2400">
                <a:solidFill>
                  <a:schemeClr val="tx1"/>
                </a:solidFill>
                <a:latin typeface="Times New Roman" panose="02020603050405020304" pitchFamily="18" charset="0"/>
              </a:defRPr>
            </a:lvl3pPr>
            <a:lvl4pPr marL="16002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4pPr>
            <a:lvl5pPr marL="20574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9pPr>
          </a:lstStyle>
          <a:p>
            <a:pPr>
              <a:spcBef>
                <a:spcPct val="0"/>
              </a:spcBef>
              <a:buClrTx/>
              <a:buSzTx/>
              <a:buFontTx/>
              <a:buNone/>
            </a:pPr>
            <a:endParaRPr lang="cs-CZ" altLang="cs-CZ" sz="2400">
              <a:solidFill>
                <a:schemeClr val="accent2"/>
              </a:solidFill>
            </a:endParaRPr>
          </a:p>
        </p:txBody>
      </p:sp>
      <p:sp>
        <p:nvSpPr>
          <p:cNvPr id="35844" name="Rectangle 4"/>
          <p:cNvSpPr>
            <a:spLocks noChangeArrowheads="1"/>
          </p:cNvSpPr>
          <p:nvPr/>
        </p:nvSpPr>
        <p:spPr bwMode="auto">
          <a:xfrm>
            <a:off x="2051050" y="190500"/>
            <a:ext cx="8750300" cy="1143000"/>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0488" tIns="44450" rIns="90488" bIns="44450" anchor="ctr"/>
          <a:lstStyle>
            <a:lvl1pPr>
              <a:spcBef>
                <a:spcPct val="20000"/>
              </a:spcBef>
              <a:buClr>
                <a:schemeClr val="hlink"/>
              </a:buClr>
              <a:buSzPct val="75000"/>
              <a:buFont typeface="Monotype Sorts" pitchFamily="2" charset="2"/>
              <a:buChar char="ä"/>
              <a:defRPr sz="3200">
                <a:solidFill>
                  <a:schemeClr val="tx1"/>
                </a:solidFill>
                <a:latin typeface="Times New Roman" panose="02020603050405020304" pitchFamily="18" charset="0"/>
              </a:defRPr>
            </a:lvl1pPr>
            <a:lvl2pPr marL="742950" indent="-285750">
              <a:spcBef>
                <a:spcPct val="20000"/>
              </a:spcBef>
              <a:buClr>
                <a:schemeClr val="hlink"/>
              </a:buClr>
              <a:buSzPct val="75000"/>
              <a:buFont typeface="Monotype Sorts" pitchFamily="2" charset="2"/>
              <a:buChar char="ä"/>
              <a:defRPr sz="2800">
                <a:solidFill>
                  <a:schemeClr val="tx1"/>
                </a:solidFill>
                <a:latin typeface="Times New Roman" panose="02020603050405020304" pitchFamily="18" charset="0"/>
              </a:defRPr>
            </a:lvl2pPr>
            <a:lvl3pPr marL="1143000" indent="-228600">
              <a:spcBef>
                <a:spcPct val="20000"/>
              </a:spcBef>
              <a:buClr>
                <a:schemeClr val="hlink"/>
              </a:buClr>
              <a:buSzPct val="63000"/>
              <a:buFont typeface="Monotype Sorts" pitchFamily="2" charset="2"/>
              <a:buChar char="ä"/>
              <a:defRPr sz="2400">
                <a:solidFill>
                  <a:schemeClr val="tx1"/>
                </a:solidFill>
                <a:latin typeface="Times New Roman" panose="02020603050405020304" pitchFamily="18" charset="0"/>
              </a:defRPr>
            </a:lvl3pPr>
            <a:lvl4pPr marL="16002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4pPr>
            <a:lvl5pPr marL="20574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9pPr>
          </a:lstStyle>
          <a:p>
            <a:pPr algn="ctr">
              <a:spcBef>
                <a:spcPct val="0"/>
              </a:spcBef>
              <a:buClrTx/>
              <a:buSzTx/>
              <a:buFontTx/>
              <a:buNone/>
            </a:pPr>
            <a:r>
              <a:rPr lang="cs-CZ" altLang="cs-CZ" sz="4600" b="1">
                <a:solidFill>
                  <a:srgbClr val="FC0128"/>
                </a:solidFill>
              </a:rPr>
              <a:t>REFRAKČNÍ  VADY</a:t>
            </a:r>
            <a:endParaRPr lang="cs-CZ" altLang="cs-CZ" sz="4600" b="1">
              <a:solidFill>
                <a:srgbClr val="FC0128"/>
              </a:solidFill>
              <a:latin typeface="Bez Patky" charset="0"/>
            </a:endParaRPr>
          </a:p>
        </p:txBody>
      </p:sp>
      <p:sp>
        <p:nvSpPr>
          <p:cNvPr id="35845" name="Rectangle 5"/>
          <p:cNvSpPr>
            <a:spLocks noChangeArrowheads="1"/>
          </p:cNvSpPr>
          <p:nvPr/>
        </p:nvSpPr>
        <p:spPr bwMode="auto">
          <a:xfrm>
            <a:off x="1720850" y="2362202"/>
            <a:ext cx="9163050" cy="435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75000"/>
              <a:buFont typeface="Monotype Sorts" pitchFamily="2" charset="2"/>
              <a:buChar char="ä"/>
              <a:defRPr sz="3200">
                <a:solidFill>
                  <a:schemeClr val="tx1"/>
                </a:solidFill>
                <a:latin typeface="Times New Roman" panose="02020603050405020304" pitchFamily="18" charset="0"/>
              </a:defRPr>
            </a:lvl1pPr>
            <a:lvl2pPr marL="742950" indent="-285750">
              <a:spcBef>
                <a:spcPct val="20000"/>
              </a:spcBef>
              <a:buClr>
                <a:schemeClr val="hlink"/>
              </a:buClr>
              <a:buSzPct val="75000"/>
              <a:buFont typeface="Monotype Sorts" pitchFamily="2" charset="2"/>
              <a:buChar char="ä"/>
              <a:defRPr sz="2800">
                <a:solidFill>
                  <a:schemeClr val="tx1"/>
                </a:solidFill>
                <a:latin typeface="Times New Roman" panose="02020603050405020304" pitchFamily="18" charset="0"/>
              </a:defRPr>
            </a:lvl2pPr>
            <a:lvl3pPr marL="1143000" indent="-228600">
              <a:spcBef>
                <a:spcPct val="20000"/>
              </a:spcBef>
              <a:buClr>
                <a:schemeClr val="hlink"/>
              </a:buClr>
              <a:buSzPct val="63000"/>
              <a:buFont typeface="Monotype Sorts" pitchFamily="2" charset="2"/>
              <a:buChar char="ä"/>
              <a:defRPr sz="2400">
                <a:solidFill>
                  <a:schemeClr val="tx1"/>
                </a:solidFill>
                <a:latin typeface="Times New Roman" panose="02020603050405020304" pitchFamily="18" charset="0"/>
              </a:defRPr>
            </a:lvl3pPr>
            <a:lvl4pPr marL="16002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4pPr>
            <a:lvl5pPr marL="20574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9pPr>
          </a:lstStyle>
          <a:p>
            <a:pPr>
              <a:spcBef>
                <a:spcPct val="0"/>
              </a:spcBef>
              <a:buClrTx/>
              <a:buSzTx/>
              <a:buFontTx/>
              <a:buNone/>
            </a:pPr>
            <a:endParaRPr lang="cs-CZ" altLang="cs-CZ" sz="2400">
              <a:solidFill>
                <a:schemeClr val="accent2"/>
              </a:solidFill>
            </a:endParaRPr>
          </a:p>
        </p:txBody>
      </p:sp>
      <p:sp>
        <p:nvSpPr>
          <p:cNvPr id="67590" name="Rectangle 6"/>
          <p:cNvSpPr>
            <a:spLocks noChangeArrowheads="1"/>
          </p:cNvSpPr>
          <p:nvPr/>
        </p:nvSpPr>
        <p:spPr bwMode="auto">
          <a:xfrm>
            <a:off x="2438400" y="2667001"/>
            <a:ext cx="8458200" cy="304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lstStyle/>
          <a:p>
            <a:pPr marL="342908" indent="-342908">
              <a:lnSpc>
                <a:spcPct val="125000"/>
              </a:lnSpc>
              <a:spcBef>
                <a:spcPct val="20000"/>
              </a:spcBef>
              <a:tabLst>
                <a:tab pos="2090790" algn="l"/>
              </a:tabLst>
              <a:defRPr/>
            </a:pPr>
            <a:r>
              <a:rPr lang="cs-CZ" sz="3200" b="1">
                <a:solidFill>
                  <a:schemeClr val="tx1"/>
                </a:solidFill>
                <a:effectLst>
                  <a:outerShdw blurRad="38100" dist="38100" dir="2700000" algn="tl">
                    <a:srgbClr val="000000"/>
                  </a:outerShdw>
                </a:effectLst>
                <a:latin typeface="Arial" pitchFamily="34" charset="0"/>
              </a:rPr>
              <a:t>1. KRÁTKOZRAKOST  -  myopie</a:t>
            </a:r>
          </a:p>
          <a:p>
            <a:pPr marL="342908" indent="-342908">
              <a:lnSpc>
                <a:spcPct val="125000"/>
              </a:lnSpc>
              <a:spcBef>
                <a:spcPct val="20000"/>
              </a:spcBef>
              <a:tabLst>
                <a:tab pos="2090790" algn="l"/>
              </a:tabLst>
              <a:defRPr/>
            </a:pPr>
            <a:r>
              <a:rPr lang="cs-CZ" sz="3200" b="1">
                <a:solidFill>
                  <a:schemeClr val="tx1"/>
                </a:solidFill>
                <a:effectLst>
                  <a:outerShdw blurRad="38100" dist="38100" dir="2700000" algn="tl">
                    <a:srgbClr val="000000"/>
                  </a:outerShdw>
                </a:effectLst>
                <a:latin typeface="Arial" pitchFamily="34" charset="0"/>
              </a:rPr>
              <a:t>2. DALEKOZRAKOST  -  hyperopie</a:t>
            </a:r>
          </a:p>
          <a:p>
            <a:pPr marL="342908" indent="-342908">
              <a:lnSpc>
                <a:spcPct val="125000"/>
              </a:lnSpc>
              <a:spcBef>
                <a:spcPct val="20000"/>
              </a:spcBef>
              <a:tabLst>
                <a:tab pos="2090790" algn="l"/>
              </a:tabLst>
              <a:defRPr/>
            </a:pPr>
            <a:r>
              <a:rPr lang="cs-CZ" sz="3200" b="1">
                <a:solidFill>
                  <a:schemeClr val="tx1"/>
                </a:solidFill>
                <a:effectLst>
                  <a:outerShdw blurRad="38100" dist="38100" dir="2700000" algn="tl">
                    <a:srgbClr val="000000"/>
                  </a:outerShdw>
                </a:effectLst>
                <a:latin typeface="Arial" pitchFamily="34" charset="0"/>
              </a:rPr>
              <a:t>3. CYLINDRICKÁ  VADA  -  </a:t>
            </a:r>
          </a:p>
          <a:p>
            <a:pPr marL="342908" indent="-342908">
              <a:lnSpc>
                <a:spcPct val="125000"/>
              </a:lnSpc>
              <a:spcBef>
                <a:spcPct val="20000"/>
              </a:spcBef>
              <a:tabLst>
                <a:tab pos="2090790" algn="l"/>
              </a:tabLst>
              <a:defRPr/>
            </a:pPr>
            <a:r>
              <a:rPr lang="cs-CZ" sz="3200" b="1">
                <a:solidFill>
                  <a:schemeClr val="tx1"/>
                </a:solidFill>
                <a:effectLst>
                  <a:outerShdw blurRad="38100" dist="38100" dir="2700000" algn="tl">
                    <a:srgbClr val="000000"/>
                  </a:outerShdw>
                </a:effectLst>
                <a:latin typeface="Arial" pitchFamily="34" charset="0"/>
              </a:rPr>
              <a:t>4.</a:t>
            </a:r>
          </a:p>
        </p:txBody>
      </p:sp>
    </p:spTree>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ChangeArrowheads="1"/>
          </p:cNvSpPr>
          <p:nvPr/>
        </p:nvSpPr>
        <p:spPr bwMode="auto">
          <a:xfrm>
            <a:off x="1905000" y="6248400"/>
            <a:ext cx="2057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75000"/>
              <a:buFont typeface="Monotype Sorts" pitchFamily="2" charset="2"/>
              <a:buChar char="ä"/>
              <a:defRPr sz="3200">
                <a:solidFill>
                  <a:schemeClr val="tx1"/>
                </a:solidFill>
                <a:latin typeface="Times New Roman" panose="02020603050405020304" pitchFamily="18" charset="0"/>
              </a:defRPr>
            </a:lvl1pPr>
            <a:lvl2pPr marL="742950" indent="-285750">
              <a:spcBef>
                <a:spcPct val="20000"/>
              </a:spcBef>
              <a:buClr>
                <a:schemeClr val="hlink"/>
              </a:buClr>
              <a:buSzPct val="75000"/>
              <a:buFont typeface="Monotype Sorts" pitchFamily="2" charset="2"/>
              <a:buChar char="ä"/>
              <a:defRPr sz="2800">
                <a:solidFill>
                  <a:schemeClr val="tx1"/>
                </a:solidFill>
                <a:latin typeface="Times New Roman" panose="02020603050405020304" pitchFamily="18" charset="0"/>
              </a:defRPr>
            </a:lvl2pPr>
            <a:lvl3pPr marL="1143000" indent="-228600">
              <a:spcBef>
                <a:spcPct val="20000"/>
              </a:spcBef>
              <a:buClr>
                <a:schemeClr val="hlink"/>
              </a:buClr>
              <a:buSzPct val="63000"/>
              <a:buFont typeface="Monotype Sorts" pitchFamily="2" charset="2"/>
              <a:buChar char="ä"/>
              <a:defRPr sz="2400">
                <a:solidFill>
                  <a:schemeClr val="tx1"/>
                </a:solidFill>
                <a:latin typeface="Times New Roman" panose="02020603050405020304" pitchFamily="18" charset="0"/>
              </a:defRPr>
            </a:lvl3pPr>
            <a:lvl4pPr marL="16002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4pPr>
            <a:lvl5pPr marL="20574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9pPr>
          </a:lstStyle>
          <a:p>
            <a:pPr>
              <a:spcBef>
                <a:spcPct val="0"/>
              </a:spcBef>
              <a:buClrTx/>
              <a:buSzTx/>
              <a:buFontTx/>
              <a:buNone/>
            </a:pPr>
            <a:endParaRPr lang="cs-CZ" altLang="cs-CZ" sz="2400">
              <a:solidFill>
                <a:schemeClr val="accent2"/>
              </a:solidFill>
            </a:endParaRPr>
          </a:p>
        </p:txBody>
      </p:sp>
      <p:sp>
        <p:nvSpPr>
          <p:cNvPr id="37891" name="Rectangle 3"/>
          <p:cNvSpPr>
            <a:spLocks noChangeArrowheads="1"/>
          </p:cNvSpPr>
          <p:nvPr/>
        </p:nvSpPr>
        <p:spPr bwMode="auto">
          <a:xfrm>
            <a:off x="4572000" y="6248400"/>
            <a:ext cx="3048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75000"/>
              <a:buFont typeface="Monotype Sorts" pitchFamily="2" charset="2"/>
              <a:buChar char="ä"/>
              <a:defRPr sz="3200">
                <a:solidFill>
                  <a:schemeClr val="tx1"/>
                </a:solidFill>
                <a:latin typeface="Times New Roman" panose="02020603050405020304" pitchFamily="18" charset="0"/>
              </a:defRPr>
            </a:lvl1pPr>
            <a:lvl2pPr marL="742950" indent="-285750">
              <a:spcBef>
                <a:spcPct val="20000"/>
              </a:spcBef>
              <a:buClr>
                <a:schemeClr val="hlink"/>
              </a:buClr>
              <a:buSzPct val="75000"/>
              <a:buFont typeface="Monotype Sorts" pitchFamily="2" charset="2"/>
              <a:buChar char="ä"/>
              <a:defRPr sz="2800">
                <a:solidFill>
                  <a:schemeClr val="tx1"/>
                </a:solidFill>
                <a:latin typeface="Times New Roman" panose="02020603050405020304" pitchFamily="18" charset="0"/>
              </a:defRPr>
            </a:lvl2pPr>
            <a:lvl3pPr marL="1143000" indent="-228600">
              <a:spcBef>
                <a:spcPct val="20000"/>
              </a:spcBef>
              <a:buClr>
                <a:schemeClr val="hlink"/>
              </a:buClr>
              <a:buSzPct val="63000"/>
              <a:buFont typeface="Monotype Sorts" pitchFamily="2" charset="2"/>
              <a:buChar char="ä"/>
              <a:defRPr sz="2400">
                <a:solidFill>
                  <a:schemeClr val="tx1"/>
                </a:solidFill>
                <a:latin typeface="Times New Roman" panose="02020603050405020304" pitchFamily="18" charset="0"/>
              </a:defRPr>
            </a:lvl3pPr>
            <a:lvl4pPr marL="16002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4pPr>
            <a:lvl5pPr marL="20574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9pPr>
          </a:lstStyle>
          <a:p>
            <a:pPr>
              <a:spcBef>
                <a:spcPct val="0"/>
              </a:spcBef>
              <a:buClrTx/>
              <a:buSzTx/>
              <a:buFontTx/>
              <a:buNone/>
            </a:pPr>
            <a:endParaRPr lang="cs-CZ" altLang="cs-CZ" sz="2400">
              <a:solidFill>
                <a:schemeClr val="accent2"/>
              </a:solidFill>
            </a:endParaRPr>
          </a:p>
        </p:txBody>
      </p:sp>
      <p:sp>
        <p:nvSpPr>
          <p:cNvPr id="37892" name="Rectangle 4"/>
          <p:cNvSpPr>
            <a:spLocks noChangeArrowheads="1"/>
          </p:cNvSpPr>
          <p:nvPr/>
        </p:nvSpPr>
        <p:spPr bwMode="auto">
          <a:xfrm>
            <a:off x="2051050" y="190500"/>
            <a:ext cx="8750300" cy="1143000"/>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0488" tIns="44450" rIns="90488" bIns="44450" anchor="ctr"/>
          <a:lstStyle>
            <a:lvl1pPr>
              <a:spcBef>
                <a:spcPct val="20000"/>
              </a:spcBef>
              <a:buClr>
                <a:schemeClr val="hlink"/>
              </a:buClr>
              <a:buSzPct val="75000"/>
              <a:buFont typeface="Monotype Sorts" pitchFamily="2" charset="2"/>
              <a:buChar char="ä"/>
              <a:defRPr sz="3200">
                <a:solidFill>
                  <a:schemeClr val="tx1"/>
                </a:solidFill>
                <a:latin typeface="Times New Roman" panose="02020603050405020304" pitchFamily="18" charset="0"/>
              </a:defRPr>
            </a:lvl1pPr>
            <a:lvl2pPr marL="742950" indent="-285750">
              <a:spcBef>
                <a:spcPct val="20000"/>
              </a:spcBef>
              <a:buClr>
                <a:schemeClr val="hlink"/>
              </a:buClr>
              <a:buSzPct val="75000"/>
              <a:buFont typeface="Monotype Sorts" pitchFamily="2" charset="2"/>
              <a:buChar char="ä"/>
              <a:defRPr sz="2800">
                <a:solidFill>
                  <a:schemeClr val="tx1"/>
                </a:solidFill>
                <a:latin typeface="Times New Roman" panose="02020603050405020304" pitchFamily="18" charset="0"/>
              </a:defRPr>
            </a:lvl2pPr>
            <a:lvl3pPr marL="1143000" indent="-228600">
              <a:spcBef>
                <a:spcPct val="20000"/>
              </a:spcBef>
              <a:buClr>
                <a:schemeClr val="hlink"/>
              </a:buClr>
              <a:buSzPct val="63000"/>
              <a:buFont typeface="Monotype Sorts" pitchFamily="2" charset="2"/>
              <a:buChar char="ä"/>
              <a:defRPr sz="2400">
                <a:solidFill>
                  <a:schemeClr val="tx1"/>
                </a:solidFill>
                <a:latin typeface="Times New Roman" panose="02020603050405020304" pitchFamily="18" charset="0"/>
              </a:defRPr>
            </a:lvl3pPr>
            <a:lvl4pPr marL="16002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4pPr>
            <a:lvl5pPr marL="20574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9pPr>
          </a:lstStyle>
          <a:p>
            <a:pPr algn="ctr">
              <a:spcBef>
                <a:spcPct val="0"/>
              </a:spcBef>
              <a:buClrTx/>
              <a:buSzTx/>
              <a:buFontTx/>
              <a:buNone/>
            </a:pPr>
            <a:r>
              <a:rPr lang="cs-CZ" altLang="cs-CZ" sz="4600" b="1">
                <a:solidFill>
                  <a:srgbClr val="FC0128"/>
                </a:solidFill>
              </a:rPr>
              <a:t>REFRAKČNÍ  VADY</a:t>
            </a:r>
            <a:endParaRPr lang="cs-CZ" altLang="cs-CZ" sz="4600" b="1">
              <a:solidFill>
                <a:srgbClr val="FC0128"/>
              </a:solidFill>
              <a:latin typeface="Bez Patky" charset="0"/>
            </a:endParaRPr>
          </a:p>
        </p:txBody>
      </p:sp>
      <p:sp>
        <p:nvSpPr>
          <p:cNvPr id="37893" name="Rectangle 5"/>
          <p:cNvSpPr>
            <a:spLocks noChangeArrowheads="1"/>
          </p:cNvSpPr>
          <p:nvPr/>
        </p:nvSpPr>
        <p:spPr bwMode="auto">
          <a:xfrm>
            <a:off x="1720850" y="2362202"/>
            <a:ext cx="9163050" cy="435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75000"/>
              <a:buFont typeface="Monotype Sorts" pitchFamily="2" charset="2"/>
              <a:buChar char="ä"/>
              <a:defRPr sz="3200">
                <a:solidFill>
                  <a:schemeClr val="tx1"/>
                </a:solidFill>
                <a:latin typeface="Times New Roman" panose="02020603050405020304" pitchFamily="18" charset="0"/>
              </a:defRPr>
            </a:lvl1pPr>
            <a:lvl2pPr marL="742950" indent="-285750">
              <a:spcBef>
                <a:spcPct val="20000"/>
              </a:spcBef>
              <a:buClr>
                <a:schemeClr val="hlink"/>
              </a:buClr>
              <a:buSzPct val="75000"/>
              <a:buFont typeface="Monotype Sorts" pitchFamily="2" charset="2"/>
              <a:buChar char="ä"/>
              <a:defRPr sz="2800">
                <a:solidFill>
                  <a:schemeClr val="tx1"/>
                </a:solidFill>
                <a:latin typeface="Times New Roman" panose="02020603050405020304" pitchFamily="18" charset="0"/>
              </a:defRPr>
            </a:lvl2pPr>
            <a:lvl3pPr marL="1143000" indent="-228600">
              <a:spcBef>
                <a:spcPct val="20000"/>
              </a:spcBef>
              <a:buClr>
                <a:schemeClr val="hlink"/>
              </a:buClr>
              <a:buSzPct val="63000"/>
              <a:buFont typeface="Monotype Sorts" pitchFamily="2" charset="2"/>
              <a:buChar char="ä"/>
              <a:defRPr sz="2400">
                <a:solidFill>
                  <a:schemeClr val="tx1"/>
                </a:solidFill>
                <a:latin typeface="Times New Roman" panose="02020603050405020304" pitchFamily="18" charset="0"/>
              </a:defRPr>
            </a:lvl3pPr>
            <a:lvl4pPr marL="16002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4pPr>
            <a:lvl5pPr marL="20574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9pPr>
          </a:lstStyle>
          <a:p>
            <a:pPr>
              <a:spcBef>
                <a:spcPct val="0"/>
              </a:spcBef>
              <a:buClrTx/>
              <a:buSzTx/>
              <a:buFontTx/>
              <a:buNone/>
            </a:pPr>
            <a:endParaRPr lang="cs-CZ" altLang="cs-CZ" sz="2400">
              <a:solidFill>
                <a:schemeClr val="accent2"/>
              </a:solidFill>
            </a:endParaRPr>
          </a:p>
        </p:txBody>
      </p:sp>
      <p:sp>
        <p:nvSpPr>
          <p:cNvPr id="69638" name="Rectangle 6"/>
          <p:cNvSpPr>
            <a:spLocks noChangeArrowheads="1"/>
          </p:cNvSpPr>
          <p:nvPr/>
        </p:nvSpPr>
        <p:spPr bwMode="auto">
          <a:xfrm>
            <a:off x="2438400" y="2667001"/>
            <a:ext cx="8458200" cy="304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lstStyle/>
          <a:p>
            <a:pPr marL="342908" indent="-342908">
              <a:lnSpc>
                <a:spcPct val="125000"/>
              </a:lnSpc>
              <a:spcBef>
                <a:spcPct val="20000"/>
              </a:spcBef>
              <a:tabLst>
                <a:tab pos="2090790" algn="l"/>
              </a:tabLst>
              <a:defRPr/>
            </a:pPr>
            <a:r>
              <a:rPr lang="cs-CZ" sz="3200" b="1">
                <a:solidFill>
                  <a:schemeClr val="tx1"/>
                </a:solidFill>
                <a:effectLst>
                  <a:outerShdw blurRad="38100" dist="38100" dir="2700000" algn="tl">
                    <a:srgbClr val="000000"/>
                  </a:outerShdw>
                </a:effectLst>
                <a:latin typeface="Arial" pitchFamily="34" charset="0"/>
              </a:rPr>
              <a:t>1. KRÁTKOZRAKOST  -  myopie</a:t>
            </a:r>
          </a:p>
          <a:p>
            <a:pPr marL="342908" indent="-342908">
              <a:lnSpc>
                <a:spcPct val="125000"/>
              </a:lnSpc>
              <a:spcBef>
                <a:spcPct val="20000"/>
              </a:spcBef>
              <a:tabLst>
                <a:tab pos="2090790" algn="l"/>
              </a:tabLst>
              <a:defRPr/>
            </a:pPr>
            <a:r>
              <a:rPr lang="cs-CZ" sz="3200" b="1">
                <a:solidFill>
                  <a:schemeClr val="tx1"/>
                </a:solidFill>
                <a:effectLst>
                  <a:outerShdw blurRad="38100" dist="38100" dir="2700000" algn="tl">
                    <a:srgbClr val="000000"/>
                  </a:outerShdw>
                </a:effectLst>
                <a:latin typeface="Arial" pitchFamily="34" charset="0"/>
              </a:rPr>
              <a:t>2. DALEKOZRAKOST  -  hyperopie</a:t>
            </a:r>
          </a:p>
          <a:p>
            <a:pPr marL="342908" indent="-342908">
              <a:lnSpc>
                <a:spcPct val="125000"/>
              </a:lnSpc>
              <a:spcBef>
                <a:spcPct val="20000"/>
              </a:spcBef>
              <a:tabLst>
                <a:tab pos="2090790" algn="l"/>
              </a:tabLst>
              <a:defRPr/>
            </a:pPr>
            <a:r>
              <a:rPr lang="cs-CZ" sz="3200" b="1">
                <a:solidFill>
                  <a:schemeClr val="tx1"/>
                </a:solidFill>
                <a:effectLst>
                  <a:outerShdw blurRad="38100" dist="38100" dir="2700000" algn="tl">
                    <a:srgbClr val="000000"/>
                  </a:outerShdw>
                </a:effectLst>
                <a:latin typeface="Arial" pitchFamily="34" charset="0"/>
              </a:rPr>
              <a:t>3. CYLINDRICKÁ  VADA  -  astigmatismus</a:t>
            </a:r>
          </a:p>
          <a:p>
            <a:pPr marL="342908" indent="-342908">
              <a:lnSpc>
                <a:spcPct val="125000"/>
              </a:lnSpc>
              <a:spcBef>
                <a:spcPct val="20000"/>
              </a:spcBef>
              <a:tabLst>
                <a:tab pos="2090790" algn="l"/>
              </a:tabLst>
              <a:defRPr/>
            </a:pPr>
            <a:r>
              <a:rPr lang="cs-CZ" sz="3200" b="1">
                <a:solidFill>
                  <a:schemeClr val="tx1"/>
                </a:solidFill>
                <a:effectLst>
                  <a:outerShdw blurRad="38100" dist="38100" dir="2700000" algn="tl">
                    <a:srgbClr val="000000"/>
                  </a:outerShdw>
                </a:effectLst>
                <a:latin typeface="Arial" pitchFamily="34" charset="0"/>
              </a:rPr>
              <a:t>4. </a:t>
            </a:r>
          </a:p>
        </p:txBody>
      </p:sp>
    </p:spTree>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1026"/>
          <p:cNvSpPr>
            <a:spLocks noChangeArrowheads="1"/>
          </p:cNvSpPr>
          <p:nvPr/>
        </p:nvSpPr>
        <p:spPr bwMode="auto">
          <a:xfrm>
            <a:off x="1905000" y="6248400"/>
            <a:ext cx="2057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75000"/>
              <a:buFont typeface="Monotype Sorts" pitchFamily="2" charset="2"/>
              <a:buChar char="ä"/>
              <a:defRPr sz="3200">
                <a:solidFill>
                  <a:schemeClr val="tx1"/>
                </a:solidFill>
                <a:latin typeface="Times New Roman" panose="02020603050405020304" pitchFamily="18" charset="0"/>
              </a:defRPr>
            </a:lvl1pPr>
            <a:lvl2pPr marL="742950" indent="-285750">
              <a:spcBef>
                <a:spcPct val="20000"/>
              </a:spcBef>
              <a:buClr>
                <a:schemeClr val="hlink"/>
              </a:buClr>
              <a:buSzPct val="75000"/>
              <a:buFont typeface="Monotype Sorts" pitchFamily="2" charset="2"/>
              <a:buChar char="ä"/>
              <a:defRPr sz="2800">
                <a:solidFill>
                  <a:schemeClr val="tx1"/>
                </a:solidFill>
                <a:latin typeface="Times New Roman" panose="02020603050405020304" pitchFamily="18" charset="0"/>
              </a:defRPr>
            </a:lvl2pPr>
            <a:lvl3pPr marL="1143000" indent="-228600">
              <a:spcBef>
                <a:spcPct val="20000"/>
              </a:spcBef>
              <a:buClr>
                <a:schemeClr val="hlink"/>
              </a:buClr>
              <a:buSzPct val="63000"/>
              <a:buFont typeface="Monotype Sorts" pitchFamily="2" charset="2"/>
              <a:buChar char="ä"/>
              <a:defRPr sz="2400">
                <a:solidFill>
                  <a:schemeClr val="tx1"/>
                </a:solidFill>
                <a:latin typeface="Times New Roman" panose="02020603050405020304" pitchFamily="18" charset="0"/>
              </a:defRPr>
            </a:lvl3pPr>
            <a:lvl4pPr marL="16002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4pPr>
            <a:lvl5pPr marL="20574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9pPr>
          </a:lstStyle>
          <a:p>
            <a:pPr>
              <a:spcBef>
                <a:spcPct val="0"/>
              </a:spcBef>
              <a:buClrTx/>
              <a:buSzTx/>
              <a:buFontTx/>
              <a:buNone/>
            </a:pPr>
            <a:endParaRPr lang="cs-CZ" altLang="cs-CZ" sz="2400">
              <a:solidFill>
                <a:schemeClr val="accent2"/>
              </a:solidFill>
            </a:endParaRPr>
          </a:p>
        </p:txBody>
      </p:sp>
      <p:sp>
        <p:nvSpPr>
          <p:cNvPr id="39939" name="Rectangle 1027"/>
          <p:cNvSpPr>
            <a:spLocks noChangeArrowheads="1"/>
          </p:cNvSpPr>
          <p:nvPr/>
        </p:nvSpPr>
        <p:spPr bwMode="auto">
          <a:xfrm>
            <a:off x="4572000" y="6248400"/>
            <a:ext cx="3048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75000"/>
              <a:buFont typeface="Monotype Sorts" pitchFamily="2" charset="2"/>
              <a:buChar char="ä"/>
              <a:defRPr sz="3200">
                <a:solidFill>
                  <a:schemeClr val="tx1"/>
                </a:solidFill>
                <a:latin typeface="Times New Roman" panose="02020603050405020304" pitchFamily="18" charset="0"/>
              </a:defRPr>
            </a:lvl1pPr>
            <a:lvl2pPr marL="742950" indent="-285750">
              <a:spcBef>
                <a:spcPct val="20000"/>
              </a:spcBef>
              <a:buClr>
                <a:schemeClr val="hlink"/>
              </a:buClr>
              <a:buSzPct val="75000"/>
              <a:buFont typeface="Monotype Sorts" pitchFamily="2" charset="2"/>
              <a:buChar char="ä"/>
              <a:defRPr sz="2800">
                <a:solidFill>
                  <a:schemeClr val="tx1"/>
                </a:solidFill>
                <a:latin typeface="Times New Roman" panose="02020603050405020304" pitchFamily="18" charset="0"/>
              </a:defRPr>
            </a:lvl2pPr>
            <a:lvl3pPr marL="1143000" indent="-228600">
              <a:spcBef>
                <a:spcPct val="20000"/>
              </a:spcBef>
              <a:buClr>
                <a:schemeClr val="hlink"/>
              </a:buClr>
              <a:buSzPct val="63000"/>
              <a:buFont typeface="Monotype Sorts" pitchFamily="2" charset="2"/>
              <a:buChar char="ä"/>
              <a:defRPr sz="2400">
                <a:solidFill>
                  <a:schemeClr val="tx1"/>
                </a:solidFill>
                <a:latin typeface="Times New Roman" panose="02020603050405020304" pitchFamily="18" charset="0"/>
              </a:defRPr>
            </a:lvl3pPr>
            <a:lvl4pPr marL="16002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4pPr>
            <a:lvl5pPr marL="20574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9pPr>
          </a:lstStyle>
          <a:p>
            <a:pPr>
              <a:spcBef>
                <a:spcPct val="0"/>
              </a:spcBef>
              <a:buClrTx/>
              <a:buSzTx/>
              <a:buFontTx/>
              <a:buNone/>
            </a:pPr>
            <a:endParaRPr lang="cs-CZ" altLang="cs-CZ" sz="2400">
              <a:solidFill>
                <a:schemeClr val="accent2"/>
              </a:solidFill>
            </a:endParaRPr>
          </a:p>
        </p:txBody>
      </p:sp>
      <p:sp>
        <p:nvSpPr>
          <p:cNvPr id="39940" name="Rectangle 1028"/>
          <p:cNvSpPr>
            <a:spLocks noChangeArrowheads="1"/>
          </p:cNvSpPr>
          <p:nvPr/>
        </p:nvSpPr>
        <p:spPr bwMode="auto">
          <a:xfrm>
            <a:off x="2051050" y="190500"/>
            <a:ext cx="8750300" cy="1143000"/>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0488" tIns="44450" rIns="90488" bIns="44450" anchor="ctr"/>
          <a:lstStyle>
            <a:lvl1pPr>
              <a:spcBef>
                <a:spcPct val="20000"/>
              </a:spcBef>
              <a:buClr>
                <a:schemeClr val="hlink"/>
              </a:buClr>
              <a:buSzPct val="75000"/>
              <a:buFont typeface="Monotype Sorts" pitchFamily="2" charset="2"/>
              <a:buChar char="ä"/>
              <a:defRPr sz="3200">
                <a:solidFill>
                  <a:schemeClr val="tx1"/>
                </a:solidFill>
                <a:latin typeface="Times New Roman" panose="02020603050405020304" pitchFamily="18" charset="0"/>
              </a:defRPr>
            </a:lvl1pPr>
            <a:lvl2pPr marL="742950" indent="-285750">
              <a:spcBef>
                <a:spcPct val="20000"/>
              </a:spcBef>
              <a:buClr>
                <a:schemeClr val="hlink"/>
              </a:buClr>
              <a:buSzPct val="75000"/>
              <a:buFont typeface="Monotype Sorts" pitchFamily="2" charset="2"/>
              <a:buChar char="ä"/>
              <a:defRPr sz="2800">
                <a:solidFill>
                  <a:schemeClr val="tx1"/>
                </a:solidFill>
                <a:latin typeface="Times New Roman" panose="02020603050405020304" pitchFamily="18" charset="0"/>
              </a:defRPr>
            </a:lvl2pPr>
            <a:lvl3pPr marL="1143000" indent="-228600">
              <a:spcBef>
                <a:spcPct val="20000"/>
              </a:spcBef>
              <a:buClr>
                <a:schemeClr val="hlink"/>
              </a:buClr>
              <a:buSzPct val="63000"/>
              <a:buFont typeface="Monotype Sorts" pitchFamily="2" charset="2"/>
              <a:buChar char="ä"/>
              <a:defRPr sz="2400">
                <a:solidFill>
                  <a:schemeClr val="tx1"/>
                </a:solidFill>
                <a:latin typeface="Times New Roman" panose="02020603050405020304" pitchFamily="18" charset="0"/>
              </a:defRPr>
            </a:lvl3pPr>
            <a:lvl4pPr marL="16002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4pPr>
            <a:lvl5pPr marL="20574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9pPr>
          </a:lstStyle>
          <a:p>
            <a:pPr algn="ctr">
              <a:spcBef>
                <a:spcPct val="0"/>
              </a:spcBef>
              <a:buClrTx/>
              <a:buSzTx/>
              <a:buFontTx/>
              <a:buNone/>
            </a:pPr>
            <a:r>
              <a:rPr lang="cs-CZ" altLang="cs-CZ" sz="4600" b="1">
                <a:solidFill>
                  <a:srgbClr val="FC0128"/>
                </a:solidFill>
              </a:rPr>
              <a:t>REFRAKČNÍ  VADY</a:t>
            </a:r>
            <a:endParaRPr lang="cs-CZ" altLang="cs-CZ" sz="4600" b="1">
              <a:solidFill>
                <a:srgbClr val="FC0128"/>
              </a:solidFill>
              <a:latin typeface="Bez Patky" charset="0"/>
            </a:endParaRPr>
          </a:p>
        </p:txBody>
      </p:sp>
      <p:sp>
        <p:nvSpPr>
          <p:cNvPr id="39941" name="Rectangle 1029"/>
          <p:cNvSpPr>
            <a:spLocks noChangeArrowheads="1"/>
          </p:cNvSpPr>
          <p:nvPr/>
        </p:nvSpPr>
        <p:spPr bwMode="auto">
          <a:xfrm>
            <a:off x="1720850" y="2362202"/>
            <a:ext cx="9163050" cy="435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75000"/>
              <a:buFont typeface="Monotype Sorts" pitchFamily="2" charset="2"/>
              <a:buChar char="ä"/>
              <a:defRPr sz="3200">
                <a:solidFill>
                  <a:schemeClr val="tx1"/>
                </a:solidFill>
                <a:latin typeface="Times New Roman" panose="02020603050405020304" pitchFamily="18" charset="0"/>
              </a:defRPr>
            </a:lvl1pPr>
            <a:lvl2pPr marL="742950" indent="-285750">
              <a:spcBef>
                <a:spcPct val="20000"/>
              </a:spcBef>
              <a:buClr>
                <a:schemeClr val="hlink"/>
              </a:buClr>
              <a:buSzPct val="75000"/>
              <a:buFont typeface="Monotype Sorts" pitchFamily="2" charset="2"/>
              <a:buChar char="ä"/>
              <a:defRPr sz="2800">
                <a:solidFill>
                  <a:schemeClr val="tx1"/>
                </a:solidFill>
                <a:latin typeface="Times New Roman" panose="02020603050405020304" pitchFamily="18" charset="0"/>
              </a:defRPr>
            </a:lvl2pPr>
            <a:lvl3pPr marL="1143000" indent="-228600">
              <a:spcBef>
                <a:spcPct val="20000"/>
              </a:spcBef>
              <a:buClr>
                <a:schemeClr val="hlink"/>
              </a:buClr>
              <a:buSzPct val="63000"/>
              <a:buFont typeface="Monotype Sorts" pitchFamily="2" charset="2"/>
              <a:buChar char="ä"/>
              <a:defRPr sz="2400">
                <a:solidFill>
                  <a:schemeClr val="tx1"/>
                </a:solidFill>
                <a:latin typeface="Times New Roman" panose="02020603050405020304" pitchFamily="18" charset="0"/>
              </a:defRPr>
            </a:lvl3pPr>
            <a:lvl4pPr marL="16002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4pPr>
            <a:lvl5pPr marL="20574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9pPr>
          </a:lstStyle>
          <a:p>
            <a:pPr>
              <a:spcBef>
                <a:spcPct val="0"/>
              </a:spcBef>
              <a:buClrTx/>
              <a:buSzTx/>
              <a:buFontTx/>
              <a:buNone/>
            </a:pPr>
            <a:endParaRPr lang="cs-CZ" altLang="cs-CZ" sz="2400">
              <a:solidFill>
                <a:schemeClr val="accent2"/>
              </a:solidFill>
            </a:endParaRPr>
          </a:p>
        </p:txBody>
      </p:sp>
      <p:sp>
        <p:nvSpPr>
          <p:cNvPr id="81926" name="Rectangle 1030"/>
          <p:cNvSpPr>
            <a:spLocks noChangeArrowheads="1"/>
          </p:cNvSpPr>
          <p:nvPr/>
        </p:nvSpPr>
        <p:spPr bwMode="auto">
          <a:xfrm>
            <a:off x="2438400" y="2667001"/>
            <a:ext cx="8458200" cy="304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lstStyle/>
          <a:p>
            <a:pPr marL="342908" indent="-342908">
              <a:lnSpc>
                <a:spcPct val="125000"/>
              </a:lnSpc>
              <a:spcBef>
                <a:spcPct val="20000"/>
              </a:spcBef>
              <a:tabLst>
                <a:tab pos="2090790" algn="l"/>
              </a:tabLst>
              <a:defRPr/>
            </a:pPr>
            <a:r>
              <a:rPr lang="cs-CZ" sz="3200" b="1">
                <a:solidFill>
                  <a:schemeClr val="tx1"/>
                </a:solidFill>
                <a:effectLst>
                  <a:outerShdw blurRad="38100" dist="38100" dir="2700000" algn="tl">
                    <a:srgbClr val="000000"/>
                  </a:outerShdw>
                </a:effectLst>
                <a:latin typeface="Arial" pitchFamily="34" charset="0"/>
              </a:rPr>
              <a:t>1. KRÁTKOZRAKOST  -  myopie</a:t>
            </a:r>
          </a:p>
          <a:p>
            <a:pPr marL="342908" indent="-342908">
              <a:lnSpc>
                <a:spcPct val="125000"/>
              </a:lnSpc>
              <a:spcBef>
                <a:spcPct val="20000"/>
              </a:spcBef>
              <a:tabLst>
                <a:tab pos="2090790" algn="l"/>
              </a:tabLst>
              <a:defRPr/>
            </a:pPr>
            <a:r>
              <a:rPr lang="cs-CZ" sz="3200" b="1">
                <a:solidFill>
                  <a:schemeClr val="tx1"/>
                </a:solidFill>
                <a:effectLst>
                  <a:outerShdw blurRad="38100" dist="38100" dir="2700000" algn="tl">
                    <a:srgbClr val="000000"/>
                  </a:outerShdw>
                </a:effectLst>
                <a:latin typeface="Arial" pitchFamily="34" charset="0"/>
              </a:rPr>
              <a:t>2. DALEKOZRAKOST  -  hyperopie</a:t>
            </a:r>
          </a:p>
          <a:p>
            <a:pPr marL="342908" indent="-342908">
              <a:lnSpc>
                <a:spcPct val="125000"/>
              </a:lnSpc>
              <a:spcBef>
                <a:spcPct val="20000"/>
              </a:spcBef>
              <a:tabLst>
                <a:tab pos="2090790" algn="l"/>
              </a:tabLst>
              <a:defRPr/>
            </a:pPr>
            <a:r>
              <a:rPr lang="cs-CZ" sz="3200" b="1">
                <a:solidFill>
                  <a:schemeClr val="tx1"/>
                </a:solidFill>
                <a:effectLst>
                  <a:outerShdw blurRad="38100" dist="38100" dir="2700000" algn="tl">
                    <a:srgbClr val="000000"/>
                  </a:outerShdw>
                </a:effectLst>
                <a:latin typeface="Arial" pitchFamily="34" charset="0"/>
              </a:rPr>
              <a:t>3. CYLINDRICKÁ  VADA  -  astigmatismus</a:t>
            </a:r>
          </a:p>
          <a:p>
            <a:pPr marL="342908" indent="-342908">
              <a:lnSpc>
                <a:spcPct val="125000"/>
              </a:lnSpc>
              <a:spcBef>
                <a:spcPct val="20000"/>
              </a:spcBef>
              <a:tabLst>
                <a:tab pos="2090790" algn="l"/>
              </a:tabLst>
              <a:defRPr/>
            </a:pPr>
            <a:r>
              <a:rPr lang="cs-CZ" sz="3200" b="1">
                <a:solidFill>
                  <a:srgbClr val="FC0128"/>
                </a:solidFill>
                <a:effectLst>
                  <a:outerShdw blurRad="38100" dist="38100" dir="2700000" algn="tl">
                    <a:srgbClr val="000000"/>
                  </a:outerShdw>
                </a:effectLst>
                <a:latin typeface="Arial" pitchFamily="34" charset="0"/>
              </a:rPr>
              <a:t>   = OKO NENÍ „ KULATÉ“</a:t>
            </a:r>
            <a:endParaRPr lang="cs-CZ" sz="3200" b="1">
              <a:solidFill>
                <a:schemeClr val="tx1"/>
              </a:solidFill>
              <a:effectLst>
                <a:outerShdw blurRad="38100" dist="38100" dir="2700000" algn="tl">
                  <a:srgbClr val="000000"/>
                </a:outerShdw>
              </a:effectLst>
              <a:latin typeface="Arial" pitchFamily="34" charset="0"/>
            </a:endParaRPr>
          </a:p>
          <a:p>
            <a:pPr marL="342908" indent="-342908">
              <a:lnSpc>
                <a:spcPct val="125000"/>
              </a:lnSpc>
              <a:spcBef>
                <a:spcPct val="20000"/>
              </a:spcBef>
              <a:tabLst>
                <a:tab pos="2090790" algn="l"/>
              </a:tabLst>
              <a:defRPr/>
            </a:pPr>
            <a:r>
              <a:rPr lang="cs-CZ" sz="3200" b="1">
                <a:solidFill>
                  <a:schemeClr val="tx1"/>
                </a:solidFill>
                <a:effectLst>
                  <a:outerShdw blurRad="38100" dist="38100" dir="2700000" algn="tl">
                    <a:srgbClr val="000000"/>
                  </a:outerShdw>
                </a:effectLst>
                <a:latin typeface="Arial" pitchFamily="34" charset="0"/>
              </a:rPr>
              <a:t>4. </a:t>
            </a:r>
          </a:p>
        </p:txBody>
      </p:sp>
    </p:spTree>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ChangeArrowheads="1"/>
          </p:cNvSpPr>
          <p:nvPr/>
        </p:nvSpPr>
        <p:spPr bwMode="auto">
          <a:xfrm>
            <a:off x="1905000" y="6248400"/>
            <a:ext cx="2057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hlink"/>
              </a:buClr>
              <a:buSzPct val="75000"/>
              <a:buFont typeface="Monotype Sorts" pitchFamily="2" charset="2"/>
              <a:buChar char="ä"/>
              <a:defRPr sz="3200">
                <a:solidFill>
                  <a:schemeClr val="tx1"/>
                </a:solidFill>
                <a:latin typeface="Times New Roman" panose="02020603050405020304" pitchFamily="18" charset="0"/>
              </a:defRPr>
            </a:lvl1pPr>
            <a:lvl2pPr marL="742950" indent="-285750">
              <a:spcBef>
                <a:spcPct val="20000"/>
              </a:spcBef>
              <a:buClr>
                <a:schemeClr val="hlink"/>
              </a:buClr>
              <a:buSzPct val="75000"/>
              <a:buFont typeface="Monotype Sorts" pitchFamily="2" charset="2"/>
              <a:buChar char="ä"/>
              <a:defRPr sz="2800">
                <a:solidFill>
                  <a:schemeClr val="tx1"/>
                </a:solidFill>
                <a:latin typeface="Times New Roman" panose="02020603050405020304" pitchFamily="18" charset="0"/>
              </a:defRPr>
            </a:lvl2pPr>
            <a:lvl3pPr marL="1143000" indent="-228600">
              <a:spcBef>
                <a:spcPct val="20000"/>
              </a:spcBef>
              <a:buClr>
                <a:schemeClr val="hlink"/>
              </a:buClr>
              <a:buSzPct val="63000"/>
              <a:buFont typeface="Monotype Sorts" pitchFamily="2" charset="2"/>
              <a:buChar char="ä"/>
              <a:defRPr sz="2400">
                <a:solidFill>
                  <a:schemeClr val="tx1"/>
                </a:solidFill>
                <a:latin typeface="Times New Roman" panose="02020603050405020304" pitchFamily="18" charset="0"/>
              </a:defRPr>
            </a:lvl3pPr>
            <a:lvl4pPr marL="16002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4pPr>
            <a:lvl5pPr marL="20574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9pPr>
          </a:lstStyle>
          <a:p>
            <a:pPr>
              <a:spcBef>
                <a:spcPct val="0"/>
              </a:spcBef>
              <a:buClrTx/>
              <a:buSzTx/>
              <a:buFontTx/>
              <a:buNone/>
            </a:pPr>
            <a:endParaRPr lang="cs-CZ" altLang="cs-CZ" sz="2400">
              <a:solidFill>
                <a:schemeClr val="accent2"/>
              </a:solidFill>
            </a:endParaRPr>
          </a:p>
        </p:txBody>
      </p:sp>
      <p:sp>
        <p:nvSpPr>
          <p:cNvPr id="41987" name="Rectangle 3"/>
          <p:cNvSpPr>
            <a:spLocks noChangeArrowheads="1"/>
          </p:cNvSpPr>
          <p:nvPr/>
        </p:nvSpPr>
        <p:spPr bwMode="auto">
          <a:xfrm>
            <a:off x="4572000" y="6248400"/>
            <a:ext cx="3048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hlink"/>
              </a:buClr>
              <a:buSzPct val="75000"/>
              <a:buFont typeface="Monotype Sorts" pitchFamily="2" charset="2"/>
              <a:buChar char="ä"/>
              <a:defRPr sz="3200">
                <a:solidFill>
                  <a:schemeClr val="tx1"/>
                </a:solidFill>
                <a:latin typeface="Times New Roman" panose="02020603050405020304" pitchFamily="18" charset="0"/>
              </a:defRPr>
            </a:lvl1pPr>
            <a:lvl2pPr marL="742950" indent="-285750">
              <a:spcBef>
                <a:spcPct val="20000"/>
              </a:spcBef>
              <a:buClr>
                <a:schemeClr val="hlink"/>
              </a:buClr>
              <a:buSzPct val="75000"/>
              <a:buFont typeface="Monotype Sorts" pitchFamily="2" charset="2"/>
              <a:buChar char="ä"/>
              <a:defRPr sz="2800">
                <a:solidFill>
                  <a:schemeClr val="tx1"/>
                </a:solidFill>
                <a:latin typeface="Times New Roman" panose="02020603050405020304" pitchFamily="18" charset="0"/>
              </a:defRPr>
            </a:lvl2pPr>
            <a:lvl3pPr marL="1143000" indent="-228600">
              <a:spcBef>
                <a:spcPct val="20000"/>
              </a:spcBef>
              <a:buClr>
                <a:schemeClr val="hlink"/>
              </a:buClr>
              <a:buSzPct val="63000"/>
              <a:buFont typeface="Monotype Sorts" pitchFamily="2" charset="2"/>
              <a:buChar char="ä"/>
              <a:defRPr sz="2400">
                <a:solidFill>
                  <a:schemeClr val="tx1"/>
                </a:solidFill>
                <a:latin typeface="Times New Roman" panose="02020603050405020304" pitchFamily="18" charset="0"/>
              </a:defRPr>
            </a:lvl3pPr>
            <a:lvl4pPr marL="16002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4pPr>
            <a:lvl5pPr marL="20574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9pPr>
          </a:lstStyle>
          <a:p>
            <a:pPr>
              <a:spcBef>
                <a:spcPct val="0"/>
              </a:spcBef>
              <a:buClrTx/>
              <a:buSzTx/>
              <a:buFontTx/>
              <a:buNone/>
            </a:pPr>
            <a:endParaRPr lang="cs-CZ" altLang="cs-CZ" sz="2400">
              <a:solidFill>
                <a:schemeClr val="accent2"/>
              </a:solidFill>
            </a:endParaRPr>
          </a:p>
        </p:txBody>
      </p:sp>
      <p:sp>
        <p:nvSpPr>
          <p:cNvPr id="41988" name="Rectangle 4"/>
          <p:cNvSpPr>
            <a:spLocks noChangeArrowheads="1"/>
          </p:cNvSpPr>
          <p:nvPr/>
        </p:nvSpPr>
        <p:spPr bwMode="auto">
          <a:xfrm>
            <a:off x="2051050" y="190500"/>
            <a:ext cx="8750300" cy="1143000"/>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8" tIns="44450" rIns="90488" bIns="44450" anchor="ctr"/>
          <a:lstStyle>
            <a:lvl1pPr>
              <a:spcBef>
                <a:spcPct val="20000"/>
              </a:spcBef>
              <a:buClr>
                <a:schemeClr val="hlink"/>
              </a:buClr>
              <a:buSzPct val="75000"/>
              <a:buFont typeface="Monotype Sorts" pitchFamily="2" charset="2"/>
              <a:buChar char="ä"/>
              <a:defRPr sz="3200">
                <a:solidFill>
                  <a:schemeClr val="tx1"/>
                </a:solidFill>
                <a:latin typeface="Times New Roman" panose="02020603050405020304" pitchFamily="18" charset="0"/>
              </a:defRPr>
            </a:lvl1pPr>
            <a:lvl2pPr marL="742950" indent="-285750">
              <a:spcBef>
                <a:spcPct val="20000"/>
              </a:spcBef>
              <a:buClr>
                <a:schemeClr val="hlink"/>
              </a:buClr>
              <a:buSzPct val="75000"/>
              <a:buFont typeface="Monotype Sorts" pitchFamily="2" charset="2"/>
              <a:buChar char="ä"/>
              <a:defRPr sz="2800">
                <a:solidFill>
                  <a:schemeClr val="tx1"/>
                </a:solidFill>
                <a:latin typeface="Times New Roman" panose="02020603050405020304" pitchFamily="18" charset="0"/>
              </a:defRPr>
            </a:lvl2pPr>
            <a:lvl3pPr marL="1143000" indent="-228600">
              <a:spcBef>
                <a:spcPct val="20000"/>
              </a:spcBef>
              <a:buClr>
                <a:schemeClr val="hlink"/>
              </a:buClr>
              <a:buSzPct val="63000"/>
              <a:buFont typeface="Monotype Sorts" pitchFamily="2" charset="2"/>
              <a:buChar char="ä"/>
              <a:defRPr sz="2400">
                <a:solidFill>
                  <a:schemeClr val="tx1"/>
                </a:solidFill>
                <a:latin typeface="Times New Roman" panose="02020603050405020304" pitchFamily="18" charset="0"/>
              </a:defRPr>
            </a:lvl3pPr>
            <a:lvl4pPr marL="16002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4pPr>
            <a:lvl5pPr marL="20574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9pPr>
          </a:lstStyle>
          <a:p>
            <a:pPr algn="ctr">
              <a:spcBef>
                <a:spcPct val="0"/>
              </a:spcBef>
              <a:buClrTx/>
              <a:buSzTx/>
              <a:buFontTx/>
              <a:buNone/>
            </a:pPr>
            <a:r>
              <a:rPr lang="cs-CZ" altLang="cs-CZ" sz="4600" b="1">
                <a:solidFill>
                  <a:srgbClr val="FC0128"/>
                </a:solidFill>
              </a:rPr>
              <a:t>ASTIGMATISMUS</a:t>
            </a:r>
            <a:endParaRPr lang="cs-CZ" altLang="cs-CZ" sz="4600" b="1">
              <a:solidFill>
                <a:srgbClr val="FC0128"/>
              </a:solidFill>
              <a:latin typeface="Bez Patky" charset="0"/>
            </a:endParaRPr>
          </a:p>
        </p:txBody>
      </p:sp>
      <p:sp>
        <p:nvSpPr>
          <p:cNvPr id="8198" name="Rectangle 6"/>
          <p:cNvSpPr>
            <a:spLocks noChangeArrowheads="1"/>
          </p:cNvSpPr>
          <p:nvPr/>
        </p:nvSpPr>
        <p:spPr bwMode="auto">
          <a:xfrm>
            <a:off x="4114800" y="2514600"/>
            <a:ext cx="4648200" cy="3048000"/>
          </a:xfrm>
          <a:prstGeom prst="rect">
            <a:avLst/>
          </a:prstGeom>
          <a:noFill/>
          <a:ln w="9525">
            <a:noFill/>
            <a:miter lim="800000"/>
            <a:headEnd/>
            <a:tailEnd/>
          </a:ln>
          <a:effectLst/>
        </p:spPr>
        <p:txBody>
          <a:bodyPr lIns="90488" tIns="44450" rIns="90488" bIns="44450"/>
          <a:lstStyle/>
          <a:p>
            <a:pPr marL="342908" indent="-342908">
              <a:lnSpc>
                <a:spcPct val="125000"/>
              </a:lnSpc>
              <a:spcBef>
                <a:spcPct val="20000"/>
              </a:spcBef>
              <a:tabLst>
                <a:tab pos="2090790" algn="l"/>
              </a:tabLst>
              <a:defRPr/>
            </a:pPr>
            <a:endParaRPr lang="cs-CZ" sz="3600" b="1" dirty="0">
              <a:solidFill>
                <a:schemeClr val="tx1"/>
              </a:solidFill>
              <a:effectLst>
                <a:outerShdw blurRad="38100" dist="38100" dir="2700000" algn="tl">
                  <a:srgbClr val="000000"/>
                </a:outerShdw>
              </a:effectLst>
              <a:latin typeface="Arial" pitchFamily="34" charset="0"/>
            </a:endParaRPr>
          </a:p>
        </p:txBody>
      </p:sp>
      <p:pic>
        <p:nvPicPr>
          <p:cNvPr id="41990" name="Obrázek 6" descr="ast..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95440" y="2071690"/>
            <a:ext cx="3000375" cy="242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1" name="Obrázek 7" descr="astig.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739065" y="2071690"/>
            <a:ext cx="2714625" cy="2357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2" name="Obrázek 8" descr="astigmatism2-img.gif"/>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952751" y="4714875"/>
            <a:ext cx="5810250" cy="180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3" name="Obrázek 9" descr="images.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381627" y="3000375"/>
            <a:ext cx="1571625"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ChangeArrowheads="1"/>
          </p:cNvSpPr>
          <p:nvPr/>
        </p:nvSpPr>
        <p:spPr bwMode="auto">
          <a:xfrm>
            <a:off x="1905000" y="6248400"/>
            <a:ext cx="2057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75000"/>
              <a:buFont typeface="Monotype Sorts" pitchFamily="2" charset="2"/>
              <a:buChar char="ä"/>
              <a:defRPr sz="3200">
                <a:solidFill>
                  <a:schemeClr val="tx1"/>
                </a:solidFill>
                <a:latin typeface="Times New Roman" panose="02020603050405020304" pitchFamily="18" charset="0"/>
              </a:defRPr>
            </a:lvl1pPr>
            <a:lvl2pPr marL="742950" indent="-285750">
              <a:spcBef>
                <a:spcPct val="20000"/>
              </a:spcBef>
              <a:buClr>
                <a:schemeClr val="hlink"/>
              </a:buClr>
              <a:buSzPct val="75000"/>
              <a:buFont typeface="Monotype Sorts" pitchFamily="2" charset="2"/>
              <a:buChar char="ä"/>
              <a:defRPr sz="2800">
                <a:solidFill>
                  <a:schemeClr val="tx1"/>
                </a:solidFill>
                <a:latin typeface="Times New Roman" panose="02020603050405020304" pitchFamily="18" charset="0"/>
              </a:defRPr>
            </a:lvl2pPr>
            <a:lvl3pPr marL="1143000" indent="-228600">
              <a:spcBef>
                <a:spcPct val="20000"/>
              </a:spcBef>
              <a:buClr>
                <a:schemeClr val="hlink"/>
              </a:buClr>
              <a:buSzPct val="63000"/>
              <a:buFont typeface="Monotype Sorts" pitchFamily="2" charset="2"/>
              <a:buChar char="ä"/>
              <a:defRPr sz="2400">
                <a:solidFill>
                  <a:schemeClr val="tx1"/>
                </a:solidFill>
                <a:latin typeface="Times New Roman" panose="02020603050405020304" pitchFamily="18" charset="0"/>
              </a:defRPr>
            </a:lvl3pPr>
            <a:lvl4pPr marL="16002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4pPr>
            <a:lvl5pPr marL="20574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9pPr>
          </a:lstStyle>
          <a:p>
            <a:pPr>
              <a:spcBef>
                <a:spcPct val="0"/>
              </a:spcBef>
              <a:buClrTx/>
              <a:buSzTx/>
              <a:buFontTx/>
              <a:buNone/>
            </a:pPr>
            <a:endParaRPr lang="cs-CZ" altLang="cs-CZ" sz="2400">
              <a:solidFill>
                <a:schemeClr val="accent2"/>
              </a:solidFill>
            </a:endParaRPr>
          </a:p>
        </p:txBody>
      </p:sp>
      <p:sp>
        <p:nvSpPr>
          <p:cNvPr id="44035" name="Rectangle 3"/>
          <p:cNvSpPr>
            <a:spLocks noChangeArrowheads="1"/>
          </p:cNvSpPr>
          <p:nvPr/>
        </p:nvSpPr>
        <p:spPr bwMode="auto">
          <a:xfrm>
            <a:off x="4572000" y="6248400"/>
            <a:ext cx="3048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75000"/>
              <a:buFont typeface="Monotype Sorts" pitchFamily="2" charset="2"/>
              <a:buChar char="ä"/>
              <a:defRPr sz="3200">
                <a:solidFill>
                  <a:schemeClr val="tx1"/>
                </a:solidFill>
                <a:latin typeface="Times New Roman" panose="02020603050405020304" pitchFamily="18" charset="0"/>
              </a:defRPr>
            </a:lvl1pPr>
            <a:lvl2pPr marL="742950" indent="-285750">
              <a:spcBef>
                <a:spcPct val="20000"/>
              </a:spcBef>
              <a:buClr>
                <a:schemeClr val="hlink"/>
              </a:buClr>
              <a:buSzPct val="75000"/>
              <a:buFont typeface="Monotype Sorts" pitchFamily="2" charset="2"/>
              <a:buChar char="ä"/>
              <a:defRPr sz="2800">
                <a:solidFill>
                  <a:schemeClr val="tx1"/>
                </a:solidFill>
                <a:latin typeface="Times New Roman" panose="02020603050405020304" pitchFamily="18" charset="0"/>
              </a:defRPr>
            </a:lvl2pPr>
            <a:lvl3pPr marL="1143000" indent="-228600">
              <a:spcBef>
                <a:spcPct val="20000"/>
              </a:spcBef>
              <a:buClr>
                <a:schemeClr val="hlink"/>
              </a:buClr>
              <a:buSzPct val="63000"/>
              <a:buFont typeface="Monotype Sorts" pitchFamily="2" charset="2"/>
              <a:buChar char="ä"/>
              <a:defRPr sz="2400">
                <a:solidFill>
                  <a:schemeClr val="tx1"/>
                </a:solidFill>
                <a:latin typeface="Times New Roman" panose="02020603050405020304" pitchFamily="18" charset="0"/>
              </a:defRPr>
            </a:lvl3pPr>
            <a:lvl4pPr marL="16002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4pPr>
            <a:lvl5pPr marL="20574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9pPr>
          </a:lstStyle>
          <a:p>
            <a:pPr>
              <a:spcBef>
                <a:spcPct val="0"/>
              </a:spcBef>
              <a:buClrTx/>
              <a:buSzTx/>
              <a:buFontTx/>
              <a:buNone/>
            </a:pPr>
            <a:endParaRPr lang="cs-CZ" altLang="cs-CZ" sz="2400">
              <a:solidFill>
                <a:schemeClr val="accent2"/>
              </a:solidFill>
            </a:endParaRPr>
          </a:p>
        </p:txBody>
      </p:sp>
      <p:sp>
        <p:nvSpPr>
          <p:cNvPr id="44036" name="Rectangle 4"/>
          <p:cNvSpPr>
            <a:spLocks noChangeArrowheads="1"/>
          </p:cNvSpPr>
          <p:nvPr/>
        </p:nvSpPr>
        <p:spPr bwMode="auto">
          <a:xfrm>
            <a:off x="2051050" y="190500"/>
            <a:ext cx="8750300" cy="1143000"/>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0488" tIns="44450" rIns="90488" bIns="44450" anchor="ctr"/>
          <a:lstStyle>
            <a:lvl1pPr>
              <a:spcBef>
                <a:spcPct val="20000"/>
              </a:spcBef>
              <a:buClr>
                <a:schemeClr val="hlink"/>
              </a:buClr>
              <a:buSzPct val="75000"/>
              <a:buFont typeface="Monotype Sorts" pitchFamily="2" charset="2"/>
              <a:buChar char="ä"/>
              <a:defRPr sz="3200">
                <a:solidFill>
                  <a:schemeClr val="tx1"/>
                </a:solidFill>
                <a:latin typeface="Times New Roman" panose="02020603050405020304" pitchFamily="18" charset="0"/>
              </a:defRPr>
            </a:lvl1pPr>
            <a:lvl2pPr marL="742950" indent="-285750">
              <a:spcBef>
                <a:spcPct val="20000"/>
              </a:spcBef>
              <a:buClr>
                <a:schemeClr val="hlink"/>
              </a:buClr>
              <a:buSzPct val="75000"/>
              <a:buFont typeface="Monotype Sorts" pitchFamily="2" charset="2"/>
              <a:buChar char="ä"/>
              <a:defRPr sz="2800">
                <a:solidFill>
                  <a:schemeClr val="tx1"/>
                </a:solidFill>
                <a:latin typeface="Times New Roman" panose="02020603050405020304" pitchFamily="18" charset="0"/>
              </a:defRPr>
            </a:lvl2pPr>
            <a:lvl3pPr marL="1143000" indent="-228600">
              <a:spcBef>
                <a:spcPct val="20000"/>
              </a:spcBef>
              <a:buClr>
                <a:schemeClr val="hlink"/>
              </a:buClr>
              <a:buSzPct val="63000"/>
              <a:buFont typeface="Monotype Sorts" pitchFamily="2" charset="2"/>
              <a:buChar char="ä"/>
              <a:defRPr sz="2400">
                <a:solidFill>
                  <a:schemeClr val="tx1"/>
                </a:solidFill>
                <a:latin typeface="Times New Roman" panose="02020603050405020304" pitchFamily="18" charset="0"/>
              </a:defRPr>
            </a:lvl3pPr>
            <a:lvl4pPr marL="16002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4pPr>
            <a:lvl5pPr marL="20574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9pPr>
          </a:lstStyle>
          <a:p>
            <a:pPr algn="ctr">
              <a:spcBef>
                <a:spcPct val="0"/>
              </a:spcBef>
              <a:buClrTx/>
              <a:buSzTx/>
              <a:buFontTx/>
              <a:buNone/>
            </a:pPr>
            <a:r>
              <a:rPr lang="cs-CZ" altLang="cs-CZ" sz="4600" b="1">
                <a:solidFill>
                  <a:srgbClr val="FC0128"/>
                </a:solidFill>
              </a:rPr>
              <a:t>REFRAKČNÍ  VADY</a:t>
            </a:r>
            <a:endParaRPr lang="cs-CZ" altLang="cs-CZ" sz="4600" b="1">
              <a:solidFill>
                <a:srgbClr val="FC0128"/>
              </a:solidFill>
              <a:latin typeface="Bez Patky" charset="0"/>
            </a:endParaRPr>
          </a:p>
        </p:txBody>
      </p:sp>
      <p:sp>
        <p:nvSpPr>
          <p:cNvPr id="44037" name="Rectangle 5"/>
          <p:cNvSpPr>
            <a:spLocks noChangeArrowheads="1"/>
          </p:cNvSpPr>
          <p:nvPr/>
        </p:nvSpPr>
        <p:spPr bwMode="auto">
          <a:xfrm>
            <a:off x="1720850" y="2362202"/>
            <a:ext cx="9163050" cy="435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75000"/>
              <a:buFont typeface="Monotype Sorts" pitchFamily="2" charset="2"/>
              <a:buChar char="ä"/>
              <a:defRPr sz="3200">
                <a:solidFill>
                  <a:schemeClr val="tx1"/>
                </a:solidFill>
                <a:latin typeface="Times New Roman" panose="02020603050405020304" pitchFamily="18" charset="0"/>
              </a:defRPr>
            </a:lvl1pPr>
            <a:lvl2pPr marL="742950" indent="-285750">
              <a:spcBef>
                <a:spcPct val="20000"/>
              </a:spcBef>
              <a:buClr>
                <a:schemeClr val="hlink"/>
              </a:buClr>
              <a:buSzPct val="75000"/>
              <a:buFont typeface="Monotype Sorts" pitchFamily="2" charset="2"/>
              <a:buChar char="ä"/>
              <a:defRPr sz="2800">
                <a:solidFill>
                  <a:schemeClr val="tx1"/>
                </a:solidFill>
                <a:latin typeface="Times New Roman" panose="02020603050405020304" pitchFamily="18" charset="0"/>
              </a:defRPr>
            </a:lvl2pPr>
            <a:lvl3pPr marL="1143000" indent="-228600">
              <a:spcBef>
                <a:spcPct val="20000"/>
              </a:spcBef>
              <a:buClr>
                <a:schemeClr val="hlink"/>
              </a:buClr>
              <a:buSzPct val="63000"/>
              <a:buFont typeface="Monotype Sorts" pitchFamily="2" charset="2"/>
              <a:buChar char="ä"/>
              <a:defRPr sz="2400">
                <a:solidFill>
                  <a:schemeClr val="tx1"/>
                </a:solidFill>
                <a:latin typeface="Times New Roman" panose="02020603050405020304" pitchFamily="18" charset="0"/>
              </a:defRPr>
            </a:lvl3pPr>
            <a:lvl4pPr marL="16002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4pPr>
            <a:lvl5pPr marL="20574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9pPr>
          </a:lstStyle>
          <a:p>
            <a:pPr>
              <a:spcBef>
                <a:spcPct val="0"/>
              </a:spcBef>
              <a:buClrTx/>
              <a:buSzTx/>
              <a:buFontTx/>
              <a:buNone/>
            </a:pPr>
            <a:endParaRPr lang="cs-CZ" altLang="cs-CZ" sz="2400">
              <a:solidFill>
                <a:schemeClr val="accent2"/>
              </a:solidFill>
            </a:endParaRPr>
          </a:p>
        </p:txBody>
      </p:sp>
      <p:sp>
        <p:nvSpPr>
          <p:cNvPr id="71686" name="Rectangle 6"/>
          <p:cNvSpPr>
            <a:spLocks noChangeArrowheads="1"/>
          </p:cNvSpPr>
          <p:nvPr/>
        </p:nvSpPr>
        <p:spPr bwMode="auto">
          <a:xfrm>
            <a:off x="2438400" y="2667001"/>
            <a:ext cx="8458200" cy="304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lstStyle/>
          <a:p>
            <a:pPr marL="342908" indent="-342908">
              <a:lnSpc>
                <a:spcPct val="125000"/>
              </a:lnSpc>
              <a:spcBef>
                <a:spcPct val="20000"/>
              </a:spcBef>
              <a:tabLst>
                <a:tab pos="2090790" algn="l"/>
              </a:tabLst>
              <a:defRPr/>
            </a:pPr>
            <a:r>
              <a:rPr lang="cs-CZ" sz="3200" b="1">
                <a:solidFill>
                  <a:schemeClr val="tx1"/>
                </a:solidFill>
                <a:effectLst>
                  <a:outerShdw blurRad="38100" dist="38100" dir="2700000" algn="tl">
                    <a:srgbClr val="000000"/>
                  </a:outerShdw>
                </a:effectLst>
                <a:latin typeface="Arial" pitchFamily="34" charset="0"/>
              </a:rPr>
              <a:t>1. KRÁTKOZRAKOST  -  myopie</a:t>
            </a:r>
          </a:p>
          <a:p>
            <a:pPr marL="342908" indent="-342908">
              <a:lnSpc>
                <a:spcPct val="125000"/>
              </a:lnSpc>
              <a:spcBef>
                <a:spcPct val="20000"/>
              </a:spcBef>
              <a:tabLst>
                <a:tab pos="2090790" algn="l"/>
              </a:tabLst>
              <a:defRPr/>
            </a:pPr>
            <a:r>
              <a:rPr lang="cs-CZ" sz="3200" b="1">
                <a:solidFill>
                  <a:schemeClr val="tx1"/>
                </a:solidFill>
                <a:effectLst>
                  <a:outerShdw blurRad="38100" dist="38100" dir="2700000" algn="tl">
                    <a:srgbClr val="000000"/>
                  </a:outerShdw>
                </a:effectLst>
                <a:latin typeface="Arial" pitchFamily="34" charset="0"/>
              </a:rPr>
              <a:t>2. DALEKOZRAKOST  -  hyperopie</a:t>
            </a:r>
          </a:p>
          <a:p>
            <a:pPr marL="342908" indent="-342908">
              <a:lnSpc>
                <a:spcPct val="125000"/>
              </a:lnSpc>
              <a:spcBef>
                <a:spcPct val="20000"/>
              </a:spcBef>
              <a:tabLst>
                <a:tab pos="2090790" algn="l"/>
              </a:tabLst>
              <a:defRPr/>
            </a:pPr>
            <a:r>
              <a:rPr lang="cs-CZ" sz="3200" b="1">
                <a:solidFill>
                  <a:schemeClr val="tx1"/>
                </a:solidFill>
                <a:effectLst>
                  <a:outerShdw blurRad="38100" dist="38100" dir="2700000" algn="tl">
                    <a:srgbClr val="000000"/>
                  </a:outerShdw>
                </a:effectLst>
                <a:latin typeface="Arial" pitchFamily="34" charset="0"/>
              </a:rPr>
              <a:t>3. CYLINDRICKÁ  VADA  -  astigmatismus</a:t>
            </a:r>
          </a:p>
          <a:p>
            <a:pPr marL="342908" indent="-342908">
              <a:lnSpc>
                <a:spcPct val="125000"/>
              </a:lnSpc>
              <a:spcBef>
                <a:spcPct val="20000"/>
              </a:spcBef>
              <a:tabLst>
                <a:tab pos="2090790" algn="l"/>
              </a:tabLst>
              <a:defRPr/>
            </a:pPr>
            <a:r>
              <a:rPr lang="cs-CZ" sz="3200" b="1">
                <a:solidFill>
                  <a:schemeClr val="tx1"/>
                </a:solidFill>
                <a:effectLst>
                  <a:outerShdw blurRad="38100" dist="38100" dir="2700000" algn="tl">
                    <a:srgbClr val="000000"/>
                  </a:outerShdw>
                </a:effectLst>
                <a:latin typeface="Arial" pitchFamily="34" charset="0"/>
              </a:rPr>
              <a:t>4. VETCHOZRAKOST -  </a:t>
            </a:r>
          </a:p>
        </p:txBody>
      </p:sp>
    </p:spTree>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ChangeArrowheads="1"/>
          </p:cNvSpPr>
          <p:nvPr/>
        </p:nvSpPr>
        <p:spPr bwMode="auto">
          <a:xfrm>
            <a:off x="1905000" y="6248400"/>
            <a:ext cx="2057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75000"/>
              <a:buFont typeface="Monotype Sorts" pitchFamily="2" charset="2"/>
              <a:buChar char="ä"/>
              <a:defRPr sz="3200">
                <a:solidFill>
                  <a:schemeClr val="tx1"/>
                </a:solidFill>
                <a:latin typeface="Times New Roman" panose="02020603050405020304" pitchFamily="18" charset="0"/>
              </a:defRPr>
            </a:lvl1pPr>
            <a:lvl2pPr marL="742950" indent="-285750">
              <a:spcBef>
                <a:spcPct val="20000"/>
              </a:spcBef>
              <a:buClr>
                <a:schemeClr val="hlink"/>
              </a:buClr>
              <a:buSzPct val="75000"/>
              <a:buFont typeface="Monotype Sorts" pitchFamily="2" charset="2"/>
              <a:buChar char="ä"/>
              <a:defRPr sz="2800">
                <a:solidFill>
                  <a:schemeClr val="tx1"/>
                </a:solidFill>
                <a:latin typeface="Times New Roman" panose="02020603050405020304" pitchFamily="18" charset="0"/>
              </a:defRPr>
            </a:lvl2pPr>
            <a:lvl3pPr marL="1143000" indent="-228600">
              <a:spcBef>
                <a:spcPct val="20000"/>
              </a:spcBef>
              <a:buClr>
                <a:schemeClr val="hlink"/>
              </a:buClr>
              <a:buSzPct val="63000"/>
              <a:buFont typeface="Monotype Sorts" pitchFamily="2" charset="2"/>
              <a:buChar char="ä"/>
              <a:defRPr sz="2400">
                <a:solidFill>
                  <a:schemeClr val="tx1"/>
                </a:solidFill>
                <a:latin typeface="Times New Roman" panose="02020603050405020304" pitchFamily="18" charset="0"/>
              </a:defRPr>
            </a:lvl3pPr>
            <a:lvl4pPr marL="16002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4pPr>
            <a:lvl5pPr marL="20574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9pPr>
          </a:lstStyle>
          <a:p>
            <a:pPr>
              <a:spcBef>
                <a:spcPct val="0"/>
              </a:spcBef>
              <a:buClrTx/>
              <a:buSzTx/>
              <a:buFontTx/>
              <a:buNone/>
            </a:pPr>
            <a:endParaRPr lang="cs-CZ" altLang="cs-CZ" sz="2400">
              <a:solidFill>
                <a:schemeClr val="accent2"/>
              </a:solidFill>
            </a:endParaRPr>
          </a:p>
        </p:txBody>
      </p:sp>
      <p:sp>
        <p:nvSpPr>
          <p:cNvPr id="46083" name="Rectangle 3"/>
          <p:cNvSpPr>
            <a:spLocks noChangeArrowheads="1"/>
          </p:cNvSpPr>
          <p:nvPr/>
        </p:nvSpPr>
        <p:spPr bwMode="auto">
          <a:xfrm>
            <a:off x="4572000" y="6248400"/>
            <a:ext cx="3048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75000"/>
              <a:buFont typeface="Monotype Sorts" pitchFamily="2" charset="2"/>
              <a:buChar char="ä"/>
              <a:defRPr sz="3200">
                <a:solidFill>
                  <a:schemeClr val="tx1"/>
                </a:solidFill>
                <a:latin typeface="Times New Roman" panose="02020603050405020304" pitchFamily="18" charset="0"/>
              </a:defRPr>
            </a:lvl1pPr>
            <a:lvl2pPr marL="742950" indent="-285750">
              <a:spcBef>
                <a:spcPct val="20000"/>
              </a:spcBef>
              <a:buClr>
                <a:schemeClr val="hlink"/>
              </a:buClr>
              <a:buSzPct val="75000"/>
              <a:buFont typeface="Monotype Sorts" pitchFamily="2" charset="2"/>
              <a:buChar char="ä"/>
              <a:defRPr sz="2800">
                <a:solidFill>
                  <a:schemeClr val="tx1"/>
                </a:solidFill>
                <a:latin typeface="Times New Roman" panose="02020603050405020304" pitchFamily="18" charset="0"/>
              </a:defRPr>
            </a:lvl2pPr>
            <a:lvl3pPr marL="1143000" indent="-228600">
              <a:spcBef>
                <a:spcPct val="20000"/>
              </a:spcBef>
              <a:buClr>
                <a:schemeClr val="hlink"/>
              </a:buClr>
              <a:buSzPct val="63000"/>
              <a:buFont typeface="Monotype Sorts" pitchFamily="2" charset="2"/>
              <a:buChar char="ä"/>
              <a:defRPr sz="2400">
                <a:solidFill>
                  <a:schemeClr val="tx1"/>
                </a:solidFill>
                <a:latin typeface="Times New Roman" panose="02020603050405020304" pitchFamily="18" charset="0"/>
              </a:defRPr>
            </a:lvl3pPr>
            <a:lvl4pPr marL="16002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4pPr>
            <a:lvl5pPr marL="20574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9pPr>
          </a:lstStyle>
          <a:p>
            <a:pPr>
              <a:spcBef>
                <a:spcPct val="0"/>
              </a:spcBef>
              <a:buClrTx/>
              <a:buSzTx/>
              <a:buFontTx/>
              <a:buNone/>
            </a:pPr>
            <a:endParaRPr lang="cs-CZ" altLang="cs-CZ" sz="2400">
              <a:solidFill>
                <a:schemeClr val="accent2"/>
              </a:solidFill>
            </a:endParaRPr>
          </a:p>
        </p:txBody>
      </p:sp>
      <p:sp>
        <p:nvSpPr>
          <p:cNvPr id="46084" name="Rectangle 4"/>
          <p:cNvSpPr>
            <a:spLocks noChangeArrowheads="1"/>
          </p:cNvSpPr>
          <p:nvPr/>
        </p:nvSpPr>
        <p:spPr bwMode="auto">
          <a:xfrm>
            <a:off x="2051050" y="190500"/>
            <a:ext cx="8750300" cy="1143000"/>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0488" tIns="44450" rIns="90488" bIns="44450" anchor="ctr"/>
          <a:lstStyle>
            <a:lvl1pPr>
              <a:spcBef>
                <a:spcPct val="20000"/>
              </a:spcBef>
              <a:buClr>
                <a:schemeClr val="hlink"/>
              </a:buClr>
              <a:buSzPct val="75000"/>
              <a:buFont typeface="Monotype Sorts" pitchFamily="2" charset="2"/>
              <a:buChar char="ä"/>
              <a:defRPr sz="3200">
                <a:solidFill>
                  <a:schemeClr val="tx1"/>
                </a:solidFill>
                <a:latin typeface="Times New Roman" panose="02020603050405020304" pitchFamily="18" charset="0"/>
              </a:defRPr>
            </a:lvl1pPr>
            <a:lvl2pPr marL="742950" indent="-285750">
              <a:spcBef>
                <a:spcPct val="20000"/>
              </a:spcBef>
              <a:buClr>
                <a:schemeClr val="hlink"/>
              </a:buClr>
              <a:buSzPct val="75000"/>
              <a:buFont typeface="Monotype Sorts" pitchFamily="2" charset="2"/>
              <a:buChar char="ä"/>
              <a:defRPr sz="2800">
                <a:solidFill>
                  <a:schemeClr val="tx1"/>
                </a:solidFill>
                <a:latin typeface="Times New Roman" panose="02020603050405020304" pitchFamily="18" charset="0"/>
              </a:defRPr>
            </a:lvl2pPr>
            <a:lvl3pPr marL="1143000" indent="-228600">
              <a:spcBef>
                <a:spcPct val="20000"/>
              </a:spcBef>
              <a:buClr>
                <a:schemeClr val="hlink"/>
              </a:buClr>
              <a:buSzPct val="63000"/>
              <a:buFont typeface="Monotype Sorts" pitchFamily="2" charset="2"/>
              <a:buChar char="ä"/>
              <a:defRPr sz="2400">
                <a:solidFill>
                  <a:schemeClr val="tx1"/>
                </a:solidFill>
                <a:latin typeface="Times New Roman" panose="02020603050405020304" pitchFamily="18" charset="0"/>
              </a:defRPr>
            </a:lvl3pPr>
            <a:lvl4pPr marL="16002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4pPr>
            <a:lvl5pPr marL="20574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9pPr>
          </a:lstStyle>
          <a:p>
            <a:pPr algn="ctr">
              <a:spcBef>
                <a:spcPct val="0"/>
              </a:spcBef>
              <a:buClrTx/>
              <a:buSzTx/>
              <a:buFontTx/>
              <a:buNone/>
            </a:pPr>
            <a:r>
              <a:rPr lang="cs-CZ" altLang="cs-CZ" sz="4600" b="1">
                <a:solidFill>
                  <a:srgbClr val="FC0128"/>
                </a:solidFill>
              </a:rPr>
              <a:t>REFRAKČNÍ  VADY</a:t>
            </a:r>
            <a:endParaRPr lang="cs-CZ" altLang="cs-CZ" sz="4600" b="1">
              <a:solidFill>
                <a:srgbClr val="FC0128"/>
              </a:solidFill>
              <a:latin typeface="Bez Patky" charset="0"/>
            </a:endParaRPr>
          </a:p>
        </p:txBody>
      </p:sp>
      <p:sp>
        <p:nvSpPr>
          <p:cNvPr id="46085" name="Rectangle 5"/>
          <p:cNvSpPr>
            <a:spLocks noChangeArrowheads="1"/>
          </p:cNvSpPr>
          <p:nvPr/>
        </p:nvSpPr>
        <p:spPr bwMode="auto">
          <a:xfrm>
            <a:off x="1720850" y="2362202"/>
            <a:ext cx="9163050" cy="435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75000"/>
              <a:buFont typeface="Monotype Sorts" pitchFamily="2" charset="2"/>
              <a:buChar char="ä"/>
              <a:defRPr sz="3200">
                <a:solidFill>
                  <a:schemeClr val="tx1"/>
                </a:solidFill>
                <a:latin typeface="Times New Roman" panose="02020603050405020304" pitchFamily="18" charset="0"/>
              </a:defRPr>
            </a:lvl1pPr>
            <a:lvl2pPr marL="742950" indent="-285750">
              <a:spcBef>
                <a:spcPct val="20000"/>
              </a:spcBef>
              <a:buClr>
                <a:schemeClr val="hlink"/>
              </a:buClr>
              <a:buSzPct val="75000"/>
              <a:buFont typeface="Monotype Sorts" pitchFamily="2" charset="2"/>
              <a:buChar char="ä"/>
              <a:defRPr sz="2800">
                <a:solidFill>
                  <a:schemeClr val="tx1"/>
                </a:solidFill>
                <a:latin typeface="Times New Roman" panose="02020603050405020304" pitchFamily="18" charset="0"/>
              </a:defRPr>
            </a:lvl2pPr>
            <a:lvl3pPr marL="1143000" indent="-228600">
              <a:spcBef>
                <a:spcPct val="20000"/>
              </a:spcBef>
              <a:buClr>
                <a:schemeClr val="hlink"/>
              </a:buClr>
              <a:buSzPct val="63000"/>
              <a:buFont typeface="Monotype Sorts" pitchFamily="2" charset="2"/>
              <a:buChar char="ä"/>
              <a:defRPr sz="2400">
                <a:solidFill>
                  <a:schemeClr val="tx1"/>
                </a:solidFill>
                <a:latin typeface="Times New Roman" panose="02020603050405020304" pitchFamily="18" charset="0"/>
              </a:defRPr>
            </a:lvl3pPr>
            <a:lvl4pPr marL="16002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4pPr>
            <a:lvl5pPr marL="20574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9pPr>
          </a:lstStyle>
          <a:p>
            <a:pPr>
              <a:spcBef>
                <a:spcPct val="0"/>
              </a:spcBef>
              <a:buClrTx/>
              <a:buSzTx/>
              <a:buFontTx/>
              <a:buNone/>
            </a:pPr>
            <a:endParaRPr lang="cs-CZ" altLang="cs-CZ" sz="2400">
              <a:solidFill>
                <a:schemeClr val="accent2"/>
              </a:solidFill>
            </a:endParaRPr>
          </a:p>
        </p:txBody>
      </p:sp>
      <p:sp>
        <p:nvSpPr>
          <p:cNvPr id="73734" name="Rectangle 6"/>
          <p:cNvSpPr>
            <a:spLocks noChangeArrowheads="1"/>
          </p:cNvSpPr>
          <p:nvPr/>
        </p:nvSpPr>
        <p:spPr bwMode="auto">
          <a:xfrm>
            <a:off x="2438400" y="2667001"/>
            <a:ext cx="8458200" cy="304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lstStyle/>
          <a:p>
            <a:pPr marL="342908" indent="-342908">
              <a:lnSpc>
                <a:spcPct val="125000"/>
              </a:lnSpc>
              <a:spcBef>
                <a:spcPct val="20000"/>
              </a:spcBef>
              <a:tabLst>
                <a:tab pos="2090790" algn="l"/>
              </a:tabLst>
              <a:defRPr/>
            </a:pPr>
            <a:r>
              <a:rPr lang="cs-CZ" sz="3200" b="1">
                <a:solidFill>
                  <a:schemeClr val="tx1"/>
                </a:solidFill>
                <a:effectLst>
                  <a:outerShdw blurRad="38100" dist="38100" dir="2700000" algn="tl">
                    <a:srgbClr val="000000"/>
                  </a:outerShdw>
                </a:effectLst>
                <a:latin typeface="Arial" pitchFamily="34" charset="0"/>
              </a:rPr>
              <a:t>1. KRÁTKOZRAKOST  -  myopie</a:t>
            </a:r>
          </a:p>
          <a:p>
            <a:pPr marL="342908" indent="-342908">
              <a:lnSpc>
                <a:spcPct val="125000"/>
              </a:lnSpc>
              <a:spcBef>
                <a:spcPct val="20000"/>
              </a:spcBef>
              <a:tabLst>
                <a:tab pos="2090790" algn="l"/>
              </a:tabLst>
              <a:defRPr/>
            </a:pPr>
            <a:r>
              <a:rPr lang="cs-CZ" sz="3200" b="1">
                <a:solidFill>
                  <a:schemeClr val="tx1"/>
                </a:solidFill>
                <a:effectLst>
                  <a:outerShdw blurRad="38100" dist="38100" dir="2700000" algn="tl">
                    <a:srgbClr val="000000"/>
                  </a:outerShdw>
                </a:effectLst>
                <a:latin typeface="Arial" pitchFamily="34" charset="0"/>
              </a:rPr>
              <a:t>2. DALEKOZRAKOST  -  hyperopie</a:t>
            </a:r>
          </a:p>
          <a:p>
            <a:pPr marL="342908" indent="-342908">
              <a:lnSpc>
                <a:spcPct val="125000"/>
              </a:lnSpc>
              <a:spcBef>
                <a:spcPct val="20000"/>
              </a:spcBef>
              <a:tabLst>
                <a:tab pos="2090790" algn="l"/>
              </a:tabLst>
              <a:defRPr/>
            </a:pPr>
            <a:r>
              <a:rPr lang="cs-CZ" sz="3200" b="1">
                <a:solidFill>
                  <a:schemeClr val="tx1"/>
                </a:solidFill>
                <a:effectLst>
                  <a:outerShdw blurRad="38100" dist="38100" dir="2700000" algn="tl">
                    <a:srgbClr val="000000"/>
                  </a:outerShdw>
                </a:effectLst>
                <a:latin typeface="Arial" pitchFamily="34" charset="0"/>
              </a:rPr>
              <a:t>3. CYLINDRICKÁ  VADA  -  astigmatismus</a:t>
            </a:r>
          </a:p>
          <a:p>
            <a:pPr marL="342908" indent="-342908">
              <a:lnSpc>
                <a:spcPct val="125000"/>
              </a:lnSpc>
              <a:spcBef>
                <a:spcPct val="20000"/>
              </a:spcBef>
              <a:tabLst>
                <a:tab pos="2090790" algn="l"/>
              </a:tabLst>
              <a:defRPr/>
            </a:pPr>
            <a:r>
              <a:rPr lang="cs-CZ" sz="3200" b="1">
                <a:solidFill>
                  <a:schemeClr val="tx1"/>
                </a:solidFill>
                <a:effectLst>
                  <a:outerShdw blurRad="38100" dist="38100" dir="2700000" algn="tl">
                    <a:srgbClr val="000000"/>
                  </a:outerShdw>
                </a:effectLst>
                <a:latin typeface="Arial" pitchFamily="34" charset="0"/>
              </a:rPr>
              <a:t>4. VETCHOZRAKOST -  presbyopie</a:t>
            </a:r>
          </a:p>
        </p:txBody>
      </p:sp>
    </p:spTree>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ChangeArrowheads="1"/>
          </p:cNvSpPr>
          <p:nvPr/>
        </p:nvSpPr>
        <p:spPr bwMode="auto">
          <a:xfrm>
            <a:off x="1905000" y="6248400"/>
            <a:ext cx="2057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75000"/>
              <a:buFont typeface="Monotype Sorts" pitchFamily="2" charset="2"/>
              <a:buChar char="ä"/>
              <a:defRPr sz="3200">
                <a:solidFill>
                  <a:schemeClr val="tx1"/>
                </a:solidFill>
                <a:latin typeface="Times New Roman" panose="02020603050405020304" pitchFamily="18" charset="0"/>
              </a:defRPr>
            </a:lvl1pPr>
            <a:lvl2pPr marL="742950" indent="-285750">
              <a:spcBef>
                <a:spcPct val="20000"/>
              </a:spcBef>
              <a:buClr>
                <a:schemeClr val="hlink"/>
              </a:buClr>
              <a:buSzPct val="75000"/>
              <a:buFont typeface="Monotype Sorts" pitchFamily="2" charset="2"/>
              <a:buChar char="ä"/>
              <a:defRPr sz="2800">
                <a:solidFill>
                  <a:schemeClr val="tx1"/>
                </a:solidFill>
                <a:latin typeface="Times New Roman" panose="02020603050405020304" pitchFamily="18" charset="0"/>
              </a:defRPr>
            </a:lvl2pPr>
            <a:lvl3pPr marL="1143000" indent="-228600">
              <a:spcBef>
                <a:spcPct val="20000"/>
              </a:spcBef>
              <a:buClr>
                <a:schemeClr val="hlink"/>
              </a:buClr>
              <a:buSzPct val="63000"/>
              <a:buFont typeface="Monotype Sorts" pitchFamily="2" charset="2"/>
              <a:buChar char="ä"/>
              <a:defRPr sz="2400">
                <a:solidFill>
                  <a:schemeClr val="tx1"/>
                </a:solidFill>
                <a:latin typeface="Times New Roman" panose="02020603050405020304" pitchFamily="18" charset="0"/>
              </a:defRPr>
            </a:lvl3pPr>
            <a:lvl4pPr marL="16002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4pPr>
            <a:lvl5pPr marL="20574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9pPr>
          </a:lstStyle>
          <a:p>
            <a:pPr>
              <a:spcBef>
                <a:spcPct val="0"/>
              </a:spcBef>
              <a:buClrTx/>
              <a:buSzTx/>
              <a:buFontTx/>
              <a:buNone/>
            </a:pPr>
            <a:endParaRPr lang="cs-CZ" altLang="cs-CZ" sz="2400">
              <a:solidFill>
                <a:schemeClr val="accent2"/>
              </a:solidFill>
            </a:endParaRPr>
          </a:p>
        </p:txBody>
      </p:sp>
      <p:sp>
        <p:nvSpPr>
          <p:cNvPr id="48131" name="Rectangle 3"/>
          <p:cNvSpPr>
            <a:spLocks noChangeArrowheads="1"/>
          </p:cNvSpPr>
          <p:nvPr/>
        </p:nvSpPr>
        <p:spPr bwMode="auto">
          <a:xfrm>
            <a:off x="4572000" y="6248400"/>
            <a:ext cx="3048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75000"/>
              <a:buFont typeface="Monotype Sorts" pitchFamily="2" charset="2"/>
              <a:buChar char="ä"/>
              <a:defRPr sz="3200">
                <a:solidFill>
                  <a:schemeClr val="tx1"/>
                </a:solidFill>
                <a:latin typeface="Times New Roman" panose="02020603050405020304" pitchFamily="18" charset="0"/>
              </a:defRPr>
            </a:lvl1pPr>
            <a:lvl2pPr marL="742950" indent="-285750">
              <a:spcBef>
                <a:spcPct val="20000"/>
              </a:spcBef>
              <a:buClr>
                <a:schemeClr val="hlink"/>
              </a:buClr>
              <a:buSzPct val="75000"/>
              <a:buFont typeface="Monotype Sorts" pitchFamily="2" charset="2"/>
              <a:buChar char="ä"/>
              <a:defRPr sz="2800">
                <a:solidFill>
                  <a:schemeClr val="tx1"/>
                </a:solidFill>
                <a:latin typeface="Times New Roman" panose="02020603050405020304" pitchFamily="18" charset="0"/>
              </a:defRPr>
            </a:lvl2pPr>
            <a:lvl3pPr marL="1143000" indent="-228600">
              <a:spcBef>
                <a:spcPct val="20000"/>
              </a:spcBef>
              <a:buClr>
                <a:schemeClr val="hlink"/>
              </a:buClr>
              <a:buSzPct val="63000"/>
              <a:buFont typeface="Monotype Sorts" pitchFamily="2" charset="2"/>
              <a:buChar char="ä"/>
              <a:defRPr sz="2400">
                <a:solidFill>
                  <a:schemeClr val="tx1"/>
                </a:solidFill>
                <a:latin typeface="Times New Roman" panose="02020603050405020304" pitchFamily="18" charset="0"/>
              </a:defRPr>
            </a:lvl3pPr>
            <a:lvl4pPr marL="16002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4pPr>
            <a:lvl5pPr marL="20574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9pPr>
          </a:lstStyle>
          <a:p>
            <a:pPr>
              <a:spcBef>
                <a:spcPct val="0"/>
              </a:spcBef>
              <a:buClrTx/>
              <a:buSzTx/>
              <a:buFontTx/>
              <a:buNone/>
            </a:pPr>
            <a:endParaRPr lang="cs-CZ" altLang="cs-CZ" sz="2400">
              <a:solidFill>
                <a:schemeClr val="accent2"/>
              </a:solidFill>
            </a:endParaRPr>
          </a:p>
        </p:txBody>
      </p:sp>
      <p:sp>
        <p:nvSpPr>
          <p:cNvPr id="48132" name="Rectangle 4"/>
          <p:cNvSpPr>
            <a:spLocks noChangeArrowheads="1"/>
          </p:cNvSpPr>
          <p:nvPr/>
        </p:nvSpPr>
        <p:spPr bwMode="auto">
          <a:xfrm>
            <a:off x="2051050" y="190500"/>
            <a:ext cx="8750300" cy="1143000"/>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0488" tIns="44450" rIns="90488" bIns="44450" anchor="ctr"/>
          <a:lstStyle>
            <a:lvl1pPr>
              <a:spcBef>
                <a:spcPct val="20000"/>
              </a:spcBef>
              <a:buClr>
                <a:schemeClr val="hlink"/>
              </a:buClr>
              <a:buSzPct val="75000"/>
              <a:buFont typeface="Monotype Sorts" pitchFamily="2" charset="2"/>
              <a:buChar char="ä"/>
              <a:defRPr sz="3200">
                <a:solidFill>
                  <a:schemeClr val="tx1"/>
                </a:solidFill>
                <a:latin typeface="Times New Roman" panose="02020603050405020304" pitchFamily="18" charset="0"/>
              </a:defRPr>
            </a:lvl1pPr>
            <a:lvl2pPr marL="742950" indent="-285750">
              <a:spcBef>
                <a:spcPct val="20000"/>
              </a:spcBef>
              <a:buClr>
                <a:schemeClr val="hlink"/>
              </a:buClr>
              <a:buSzPct val="75000"/>
              <a:buFont typeface="Monotype Sorts" pitchFamily="2" charset="2"/>
              <a:buChar char="ä"/>
              <a:defRPr sz="2800">
                <a:solidFill>
                  <a:schemeClr val="tx1"/>
                </a:solidFill>
                <a:latin typeface="Times New Roman" panose="02020603050405020304" pitchFamily="18" charset="0"/>
              </a:defRPr>
            </a:lvl2pPr>
            <a:lvl3pPr marL="1143000" indent="-228600">
              <a:spcBef>
                <a:spcPct val="20000"/>
              </a:spcBef>
              <a:buClr>
                <a:schemeClr val="hlink"/>
              </a:buClr>
              <a:buSzPct val="63000"/>
              <a:buFont typeface="Monotype Sorts" pitchFamily="2" charset="2"/>
              <a:buChar char="ä"/>
              <a:defRPr sz="2400">
                <a:solidFill>
                  <a:schemeClr val="tx1"/>
                </a:solidFill>
                <a:latin typeface="Times New Roman" panose="02020603050405020304" pitchFamily="18" charset="0"/>
              </a:defRPr>
            </a:lvl3pPr>
            <a:lvl4pPr marL="16002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4pPr>
            <a:lvl5pPr marL="20574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9pPr>
          </a:lstStyle>
          <a:p>
            <a:pPr algn="ctr">
              <a:spcBef>
                <a:spcPct val="0"/>
              </a:spcBef>
              <a:buClrTx/>
              <a:buSzTx/>
              <a:buFontTx/>
              <a:buNone/>
            </a:pPr>
            <a:r>
              <a:rPr lang="cs-CZ" altLang="cs-CZ" sz="4600" b="1">
                <a:solidFill>
                  <a:srgbClr val="FC0128"/>
                </a:solidFill>
              </a:rPr>
              <a:t>REFRAKČNÍ  VADY</a:t>
            </a:r>
            <a:endParaRPr lang="cs-CZ" altLang="cs-CZ" sz="4600" b="1">
              <a:solidFill>
                <a:srgbClr val="FC0128"/>
              </a:solidFill>
              <a:latin typeface="Bez Patky" charset="0"/>
            </a:endParaRPr>
          </a:p>
        </p:txBody>
      </p:sp>
      <p:sp>
        <p:nvSpPr>
          <p:cNvPr id="48133" name="Rectangle 5"/>
          <p:cNvSpPr>
            <a:spLocks noChangeArrowheads="1"/>
          </p:cNvSpPr>
          <p:nvPr/>
        </p:nvSpPr>
        <p:spPr bwMode="auto">
          <a:xfrm>
            <a:off x="1720850" y="2362202"/>
            <a:ext cx="9163050" cy="435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75000"/>
              <a:buFont typeface="Monotype Sorts" pitchFamily="2" charset="2"/>
              <a:buChar char="ä"/>
              <a:defRPr sz="3200">
                <a:solidFill>
                  <a:schemeClr val="tx1"/>
                </a:solidFill>
                <a:latin typeface="Times New Roman" panose="02020603050405020304" pitchFamily="18" charset="0"/>
              </a:defRPr>
            </a:lvl1pPr>
            <a:lvl2pPr marL="742950" indent="-285750">
              <a:spcBef>
                <a:spcPct val="20000"/>
              </a:spcBef>
              <a:buClr>
                <a:schemeClr val="hlink"/>
              </a:buClr>
              <a:buSzPct val="75000"/>
              <a:buFont typeface="Monotype Sorts" pitchFamily="2" charset="2"/>
              <a:buChar char="ä"/>
              <a:defRPr sz="2800">
                <a:solidFill>
                  <a:schemeClr val="tx1"/>
                </a:solidFill>
                <a:latin typeface="Times New Roman" panose="02020603050405020304" pitchFamily="18" charset="0"/>
              </a:defRPr>
            </a:lvl2pPr>
            <a:lvl3pPr marL="1143000" indent="-228600">
              <a:spcBef>
                <a:spcPct val="20000"/>
              </a:spcBef>
              <a:buClr>
                <a:schemeClr val="hlink"/>
              </a:buClr>
              <a:buSzPct val="63000"/>
              <a:buFont typeface="Monotype Sorts" pitchFamily="2" charset="2"/>
              <a:buChar char="ä"/>
              <a:defRPr sz="2400">
                <a:solidFill>
                  <a:schemeClr val="tx1"/>
                </a:solidFill>
                <a:latin typeface="Times New Roman" panose="02020603050405020304" pitchFamily="18" charset="0"/>
              </a:defRPr>
            </a:lvl3pPr>
            <a:lvl4pPr marL="16002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4pPr>
            <a:lvl5pPr marL="20574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9pPr>
          </a:lstStyle>
          <a:p>
            <a:pPr>
              <a:spcBef>
                <a:spcPct val="0"/>
              </a:spcBef>
              <a:buClrTx/>
              <a:buSzTx/>
              <a:buFontTx/>
              <a:buNone/>
            </a:pPr>
            <a:endParaRPr lang="cs-CZ" altLang="cs-CZ" sz="2400">
              <a:solidFill>
                <a:schemeClr val="accent2"/>
              </a:solidFill>
            </a:endParaRPr>
          </a:p>
        </p:txBody>
      </p:sp>
      <p:sp>
        <p:nvSpPr>
          <p:cNvPr id="83974" name="Rectangle 6"/>
          <p:cNvSpPr>
            <a:spLocks noChangeArrowheads="1"/>
          </p:cNvSpPr>
          <p:nvPr/>
        </p:nvSpPr>
        <p:spPr bwMode="auto">
          <a:xfrm>
            <a:off x="2438400" y="2667001"/>
            <a:ext cx="8458200" cy="304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lstStyle/>
          <a:p>
            <a:pPr marL="342908" indent="-342908">
              <a:lnSpc>
                <a:spcPct val="125000"/>
              </a:lnSpc>
              <a:spcBef>
                <a:spcPct val="20000"/>
              </a:spcBef>
              <a:tabLst>
                <a:tab pos="2090790" algn="l"/>
              </a:tabLst>
              <a:defRPr/>
            </a:pPr>
            <a:r>
              <a:rPr lang="cs-CZ" sz="3200" b="1">
                <a:solidFill>
                  <a:schemeClr val="tx1"/>
                </a:solidFill>
                <a:effectLst>
                  <a:outerShdw blurRad="38100" dist="38100" dir="2700000" algn="tl">
                    <a:srgbClr val="000000"/>
                  </a:outerShdw>
                </a:effectLst>
                <a:latin typeface="Arial" pitchFamily="34" charset="0"/>
              </a:rPr>
              <a:t>1. KRÁTKOZRAKOST  -  myopie</a:t>
            </a:r>
          </a:p>
          <a:p>
            <a:pPr marL="342908" indent="-342908">
              <a:lnSpc>
                <a:spcPct val="125000"/>
              </a:lnSpc>
              <a:spcBef>
                <a:spcPct val="20000"/>
              </a:spcBef>
              <a:tabLst>
                <a:tab pos="2090790" algn="l"/>
              </a:tabLst>
              <a:defRPr/>
            </a:pPr>
            <a:r>
              <a:rPr lang="cs-CZ" sz="3200" b="1">
                <a:solidFill>
                  <a:schemeClr val="tx1"/>
                </a:solidFill>
                <a:effectLst>
                  <a:outerShdw blurRad="38100" dist="38100" dir="2700000" algn="tl">
                    <a:srgbClr val="000000"/>
                  </a:outerShdw>
                </a:effectLst>
                <a:latin typeface="Arial" pitchFamily="34" charset="0"/>
              </a:rPr>
              <a:t>2. DALEKOZRAKOST  -  hyperopie</a:t>
            </a:r>
          </a:p>
          <a:p>
            <a:pPr marL="342908" indent="-342908">
              <a:lnSpc>
                <a:spcPct val="125000"/>
              </a:lnSpc>
              <a:spcBef>
                <a:spcPct val="20000"/>
              </a:spcBef>
              <a:tabLst>
                <a:tab pos="2090790" algn="l"/>
              </a:tabLst>
              <a:defRPr/>
            </a:pPr>
            <a:r>
              <a:rPr lang="cs-CZ" sz="3200" b="1">
                <a:solidFill>
                  <a:schemeClr val="tx1"/>
                </a:solidFill>
                <a:effectLst>
                  <a:outerShdw blurRad="38100" dist="38100" dir="2700000" algn="tl">
                    <a:srgbClr val="000000"/>
                  </a:outerShdw>
                </a:effectLst>
                <a:latin typeface="Arial" pitchFamily="34" charset="0"/>
              </a:rPr>
              <a:t>3. CYLINDRICKÁ  VADA  -  astigmatismus</a:t>
            </a:r>
          </a:p>
          <a:p>
            <a:pPr marL="342908" indent="-342908">
              <a:lnSpc>
                <a:spcPct val="125000"/>
              </a:lnSpc>
              <a:spcBef>
                <a:spcPct val="20000"/>
              </a:spcBef>
              <a:tabLst>
                <a:tab pos="2090790" algn="l"/>
              </a:tabLst>
              <a:defRPr/>
            </a:pPr>
            <a:r>
              <a:rPr lang="cs-CZ" sz="3200" b="1">
                <a:solidFill>
                  <a:schemeClr val="tx1"/>
                </a:solidFill>
                <a:effectLst>
                  <a:outerShdw blurRad="38100" dist="38100" dir="2700000" algn="tl">
                    <a:srgbClr val="000000"/>
                  </a:outerShdw>
                </a:effectLst>
                <a:latin typeface="Arial" pitchFamily="34" charset="0"/>
              </a:rPr>
              <a:t>4. VETCHOZRAKOST -  presbyopie</a:t>
            </a:r>
          </a:p>
          <a:p>
            <a:pPr marL="342908" indent="-342908">
              <a:lnSpc>
                <a:spcPct val="125000"/>
              </a:lnSpc>
              <a:spcBef>
                <a:spcPct val="20000"/>
              </a:spcBef>
              <a:tabLst>
                <a:tab pos="2090790" algn="l"/>
              </a:tabLst>
              <a:defRPr/>
            </a:pPr>
            <a:r>
              <a:rPr lang="cs-CZ" sz="3200" b="1">
                <a:solidFill>
                  <a:srgbClr val="FC0128"/>
                </a:solidFill>
                <a:effectLst>
                  <a:outerShdw blurRad="38100" dist="38100" dir="2700000" algn="tl">
                    <a:srgbClr val="000000"/>
                  </a:outerShdw>
                </a:effectLst>
                <a:latin typeface="Arial" pitchFamily="34" charset="0"/>
              </a:rPr>
              <a:t>   = ÚBYTEK  AKOMODACE</a:t>
            </a:r>
          </a:p>
        </p:txBody>
      </p:sp>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314" name="Rectangle 2"/>
          <p:cNvSpPr>
            <a:spLocks noChangeArrowheads="1"/>
          </p:cNvSpPr>
          <p:nvPr/>
        </p:nvSpPr>
        <p:spPr bwMode="auto">
          <a:xfrm>
            <a:off x="2051050" y="228600"/>
            <a:ext cx="8750300" cy="1143000"/>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0488" tIns="44450" rIns="90488" bIns="44450" anchor="ctr"/>
          <a:lstStyle>
            <a:lvl1pPr>
              <a:spcBef>
                <a:spcPct val="20000"/>
              </a:spcBef>
              <a:buClr>
                <a:schemeClr val="hlink"/>
              </a:buClr>
              <a:buSzPct val="75000"/>
              <a:buFont typeface="Monotype Sorts" pitchFamily="2" charset="2"/>
              <a:buChar char="ä"/>
              <a:defRPr sz="3200">
                <a:solidFill>
                  <a:schemeClr val="tx1"/>
                </a:solidFill>
                <a:latin typeface="Times New Roman" panose="02020603050405020304" pitchFamily="18" charset="0"/>
              </a:defRPr>
            </a:lvl1pPr>
            <a:lvl2pPr marL="742950" indent="-285750">
              <a:spcBef>
                <a:spcPct val="20000"/>
              </a:spcBef>
              <a:buClr>
                <a:schemeClr val="hlink"/>
              </a:buClr>
              <a:buSzPct val="75000"/>
              <a:buFont typeface="Monotype Sorts" pitchFamily="2" charset="2"/>
              <a:buChar char="ä"/>
              <a:defRPr sz="2800">
                <a:solidFill>
                  <a:schemeClr val="tx1"/>
                </a:solidFill>
                <a:latin typeface="Times New Roman" panose="02020603050405020304" pitchFamily="18" charset="0"/>
              </a:defRPr>
            </a:lvl2pPr>
            <a:lvl3pPr marL="1143000" indent="-228600">
              <a:spcBef>
                <a:spcPct val="20000"/>
              </a:spcBef>
              <a:buClr>
                <a:schemeClr val="hlink"/>
              </a:buClr>
              <a:buSzPct val="63000"/>
              <a:buFont typeface="Monotype Sorts" pitchFamily="2" charset="2"/>
              <a:buChar char="ä"/>
              <a:defRPr sz="2400">
                <a:solidFill>
                  <a:schemeClr val="tx1"/>
                </a:solidFill>
                <a:latin typeface="Times New Roman" panose="02020603050405020304" pitchFamily="18" charset="0"/>
              </a:defRPr>
            </a:lvl3pPr>
            <a:lvl4pPr marL="16002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4pPr>
            <a:lvl5pPr marL="20574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9pPr>
          </a:lstStyle>
          <a:p>
            <a:pPr algn="ctr">
              <a:spcBef>
                <a:spcPct val="0"/>
              </a:spcBef>
              <a:buClrTx/>
              <a:buSzTx/>
              <a:buFontTx/>
              <a:buNone/>
            </a:pPr>
            <a:r>
              <a:rPr lang="cs-CZ" altLang="cs-CZ" sz="5000" b="1">
                <a:solidFill>
                  <a:srgbClr val="FC0128"/>
                </a:solidFill>
              </a:rPr>
              <a:t>ZRAKOVÁ  OSTROST</a:t>
            </a:r>
          </a:p>
        </p:txBody>
      </p:sp>
      <p:sp>
        <p:nvSpPr>
          <p:cNvPr id="221187" name="Rectangle 3"/>
          <p:cNvSpPr>
            <a:spLocks noChangeArrowheads="1"/>
          </p:cNvSpPr>
          <p:nvPr/>
        </p:nvSpPr>
        <p:spPr bwMode="auto">
          <a:xfrm>
            <a:off x="2057400" y="2513015"/>
            <a:ext cx="8229600" cy="3887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lstStyle/>
          <a:p>
            <a:pPr marL="342908" indent="-342908">
              <a:lnSpc>
                <a:spcPct val="155000"/>
              </a:lnSpc>
              <a:spcBef>
                <a:spcPct val="20000"/>
              </a:spcBef>
              <a:buClr>
                <a:schemeClr val="hlink"/>
              </a:buClr>
              <a:buSzPct val="75000"/>
              <a:tabLst>
                <a:tab pos="2090790" algn="l"/>
              </a:tabLst>
              <a:defRPr/>
            </a:pPr>
            <a:r>
              <a:rPr lang="cs-CZ" sz="3600" b="1" u="sng">
                <a:solidFill>
                  <a:srgbClr val="F5F5F5"/>
                </a:solidFill>
                <a:effectLst>
                  <a:outerShdw blurRad="38100" dist="38100" dir="2700000" algn="tl">
                    <a:srgbClr val="000000"/>
                  </a:outerShdw>
                </a:effectLst>
                <a:latin typeface="Arial" pitchFamily="34" charset="0"/>
              </a:rPr>
              <a:t>Naturální </a:t>
            </a:r>
            <a:r>
              <a:rPr lang="cs-CZ" sz="3600" b="1">
                <a:solidFill>
                  <a:schemeClr val="tx1"/>
                </a:solidFill>
                <a:effectLst>
                  <a:outerShdw blurRad="38100" dist="38100" dir="2700000" algn="tl">
                    <a:srgbClr val="000000"/>
                  </a:outerShdw>
                </a:effectLst>
                <a:latin typeface="Arial" pitchFamily="34" charset="0"/>
              </a:rPr>
              <a:t>- bez korekčních skel</a:t>
            </a:r>
          </a:p>
          <a:p>
            <a:pPr marL="342908" indent="-342908">
              <a:lnSpc>
                <a:spcPct val="155000"/>
              </a:lnSpc>
              <a:spcBef>
                <a:spcPct val="20000"/>
              </a:spcBef>
              <a:buClr>
                <a:schemeClr val="hlink"/>
              </a:buClr>
              <a:buSzPct val="75000"/>
              <a:tabLst>
                <a:tab pos="2090790" algn="l"/>
              </a:tabLst>
              <a:defRPr/>
            </a:pPr>
            <a:endParaRPr lang="cs-CZ" sz="3600" b="1">
              <a:solidFill>
                <a:schemeClr val="tx1"/>
              </a:solidFill>
              <a:effectLst>
                <a:outerShdw blurRad="38100" dist="38100" dir="2700000" algn="tl">
                  <a:srgbClr val="000000"/>
                </a:outerShdw>
              </a:effectLst>
              <a:latin typeface="Arial" pitchFamily="34" charset="0"/>
            </a:endParaRPr>
          </a:p>
          <a:p>
            <a:pPr marL="342908" indent="-342908">
              <a:lnSpc>
                <a:spcPct val="155000"/>
              </a:lnSpc>
              <a:spcBef>
                <a:spcPct val="20000"/>
              </a:spcBef>
              <a:buClr>
                <a:schemeClr val="hlink"/>
              </a:buClr>
              <a:buSzPct val="75000"/>
              <a:tabLst>
                <a:tab pos="2090790" algn="l"/>
              </a:tabLst>
              <a:defRPr/>
            </a:pPr>
            <a:r>
              <a:rPr lang="cs-CZ" sz="3600" b="1" u="sng">
                <a:solidFill>
                  <a:srgbClr val="F5F5F5"/>
                </a:solidFill>
                <a:effectLst>
                  <a:outerShdw blurRad="38100" dist="38100" dir="2700000" algn="tl">
                    <a:srgbClr val="000000"/>
                  </a:outerShdw>
                </a:effectLst>
                <a:latin typeface="Arial" pitchFamily="34" charset="0"/>
              </a:rPr>
              <a:t>Korigovaná</a:t>
            </a:r>
            <a:r>
              <a:rPr lang="cs-CZ" sz="3600" b="1">
                <a:solidFill>
                  <a:schemeClr val="tx1"/>
                </a:solidFill>
                <a:effectLst>
                  <a:outerShdw blurRad="38100" dist="38100" dir="2700000" algn="tl">
                    <a:srgbClr val="000000"/>
                  </a:outerShdw>
                </a:effectLst>
                <a:latin typeface="Arial" pitchFamily="34" charset="0"/>
              </a:rPr>
              <a:t> - se skly</a:t>
            </a:r>
            <a:endParaRPr lang="cs-CZ" sz="3200" b="1">
              <a:solidFill>
                <a:schemeClr val="tx1"/>
              </a:solidFill>
              <a:effectLst>
                <a:outerShdw blurRad="38100" dist="38100" dir="2700000" algn="tl">
                  <a:srgbClr val="000000"/>
                </a:outerShdw>
              </a:effectLst>
              <a:latin typeface="Arial" pitchFamily="34" charset="0"/>
            </a:endParaRPr>
          </a:p>
        </p:txBody>
      </p:sp>
    </p:spTree>
  </p:cSld>
  <p:clrMapOvr>
    <a:masterClrMapping/>
  </p:clrMapOvr>
  <p:transition spd="slow">
    <p:cove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ChangeArrowheads="1"/>
          </p:cNvSpPr>
          <p:nvPr/>
        </p:nvSpPr>
        <p:spPr bwMode="auto">
          <a:xfrm>
            <a:off x="1905000" y="6248400"/>
            <a:ext cx="2057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75000"/>
              <a:buFont typeface="Monotype Sorts" pitchFamily="2" charset="2"/>
              <a:buChar char="ä"/>
              <a:defRPr sz="3200">
                <a:solidFill>
                  <a:schemeClr val="tx1"/>
                </a:solidFill>
                <a:latin typeface="Times New Roman" panose="02020603050405020304" pitchFamily="18" charset="0"/>
              </a:defRPr>
            </a:lvl1pPr>
            <a:lvl2pPr marL="742950" indent="-285750">
              <a:spcBef>
                <a:spcPct val="20000"/>
              </a:spcBef>
              <a:buClr>
                <a:schemeClr val="hlink"/>
              </a:buClr>
              <a:buSzPct val="75000"/>
              <a:buFont typeface="Monotype Sorts" pitchFamily="2" charset="2"/>
              <a:buChar char="ä"/>
              <a:defRPr sz="2800">
                <a:solidFill>
                  <a:schemeClr val="tx1"/>
                </a:solidFill>
                <a:latin typeface="Times New Roman" panose="02020603050405020304" pitchFamily="18" charset="0"/>
              </a:defRPr>
            </a:lvl2pPr>
            <a:lvl3pPr marL="1143000" indent="-228600">
              <a:spcBef>
                <a:spcPct val="20000"/>
              </a:spcBef>
              <a:buClr>
                <a:schemeClr val="hlink"/>
              </a:buClr>
              <a:buSzPct val="63000"/>
              <a:buFont typeface="Monotype Sorts" pitchFamily="2" charset="2"/>
              <a:buChar char="ä"/>
              <a:defRPr sz="2400">
                <a:solidFill>
                  <a:schemeClr val="tx1"/>
                </a:solidFill>
                <a:latin typeface="Times New Roman" panose="02020603050405020304" pitchFamily="18" charset="0"/>
              </a:defRPr>
            </a:lvl3pPr>
            <a:lvl4pPr marL="16002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4pPr>
            <a:lvl5pPr marL="20574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9pPr>
          </a:lstStyle>
          <a:p>
            <a:pPr>
              <a:spcBef>
                <a:spcPct val="0"/>
              </a:spcBef>
              <a:buClrTx/>
              <a:buSzTx/>
              <a:buFontTx/>
              <a:buNone/>
            </a:pPr>
            <a:endParaRPr lang="cs-CZ" altLang="cs-CZ" sz="2400">
              <a:solidFill>
                <a:schemeClr val="accent2"/>
              </a:solidFill>
            </a:endParaRPr>
          </a:p>
        </p:txBody>
      </p:sp>
      <p:sp>
        <p:nvSpPr>
          <p:cNvPr id="50179" name="Rectangle 3"/>
          <p:cNvSpPr>
            <a:spLocks noChangeArrowheads="1"/>
          </p:cNvSpPr>
          <p:nvPr/>
        </p:nvSpPr>
        <p:spPr bwMode="auto">
          <a:xfrm>
            <a:off x="4572000" y="6248400"/>
            <a:ext cx="3048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75000"/>
              <a:buFont typeface="Monotype Sorts" pitchFamily="2" charset="2"/>
              <a:buChar char="ä"/>
              <a:defRPr sz="3200">
                <a:solidFill>
                  <a:schemeClr val="tx1"/>
                </a:solidFill>
                <a:latin typeface="Times New Roman" panose="02020603050405020304" pitchFamily="18" charset="0"/>
              </a:defRPr>
            </a:lvl1pPr>
            <a:lvl2pPr marL="742950" indent="-285750">
              <a:spcBef>
                <a:spcPct val="20000"/>
              </a:spcBef>
              <a:buClr>
                <a:schemeClr val="hlink"/>
              </a:buClr>
              <a:buSzPct val="75000"/>
              <a:buFont typeface="Monotype Sorts" pitchFamily="2" charset="2"/>
              <a:buChar char="ä"/>
              <a:defRPr sz="2800">
                <a:solidFill>
                  <a:schemeClr val="tx1"/>
                </a:solidFill>
                <a:latin typeface="Times New Roman" panose="02020603050405020304" pitchFamily="18" charset="0"/>
              </a:defRPr>
            </a:lvl2pPr>
            <a:lvl3pPr marL="1143000" indent="-228600">
              <a:spcBef>
                <a:spcPct val="20000"/>
              </a:spcBef>
              <a:buClr>
                <a:schemeClr val="hlink"/>
              </a:buClr>
              <a:buSzPct val="63000"/>
              <a:buFont typeface="Monotype Sorts" pitchFamily="2" charset="2"/>
              <a:buChar char="ä"/>
              <a:defRPr sz="2400">
                <a:solidFill>
                  <a:schemeClr val="tx1"/>
                </a:solidFill>
                <a:latin typeface="Times New Roman" panose="02020603050405020304" pitchFamily="18" charset="0"/>
              </a:defRPr>
            </a:lvl3pPr>
            <a:lvl4pPr marL="16002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4pPr>
            <a:lvl5pPr marL="20574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9pPr>
          </a:lstStyle>
          <a:p>
            <a:pPr>
              <a:spcBef>
                <a:spcPct val="0"/>
              </a:spcBef>
              <a:buClrTx/>
              <a:buSzTx/>
              <a:buFontTx/>
              <a:buNone/>
            </a:pPr>
            <a:endParaRPr lang="cs-CZ" altLang="cs-CZ" sz="2400">
              <a:solidFill>
                <a:schemeClr val="accent2"/>
              </a:solidFill>
            </a:endParaRPr>
          </a:p>
        </p:txBody>
      </p:sp>
      <p:sp>
        <p:nvSpPr>
          <p:cNvPr id="50180" name="Rectangle 4"/>
          <p:cNvSpPr>
            <a:spLocks noChangeArrowheads="1"/>
          </p:cNvSpPr>
          <p:nvPr/>
        </p:nvSpPr>
        <p:spPr bwMode="auto">
          <a:xfrm>
            <a:off x="2051050" y="190500"/>
            <a:ext cx="8750300" cy="1143000"/>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0488" tIns="44450" rIns="90488" bIns="44450" anchor="ctr"/>
          <a:lstStyle>
            <a:lvl1pPr>
              <a:spcBef>
                <a:spcPct val="20000"/>
              </a:spcBef>
              <a:buClr>
                <a:schemeClr val="hlink"/>
              </a:buClr>
              <a:buSzPct val="75000"/>
              <a:buFont typeface="Monotype Sorts" pitchFamily="2" charset="2"/>
              <a:buChar char="ä"/>
              <a:defRPr sz="3200">
                <a:solidFill>
                  <a:schemeClr val="tx1"/>
                </a:solidFill>
                <a:latin typeface="Times New Roman" panose="02020603050405020304" pitchFamily="18" charset="0"/>
              </a:defRPr>
            </a:lvl1pPr>
            <a:lvl2pPr marL="742950" indent="-285750">
              <a:spcBef>
                <a:spcPct val="20000"/>
              </a:spcBef>
              <a:buClr>
                <a:schemeClr val="hlink"/>
              </a:buClr>
              <a:buSzPct val="75000"/>
              <a:buFont typeface="Monotype Sorts" pitchFamily="2" charset="2"/>
              <a:buChar char="ä"/>
              <a:defRPr sz="2800">
                <a:solidFill>
                  <a:schemeClr val="tx1"/>
                </a:solidFill>
                <a:latin typeface="Times New Roman" panose="02020603050405020304" pitchFamily="18" charset="0"/>
              </a:defRPr>
            </a:lvl2pPr>
            <a:lvl3pPr marL="1143000" indent="-228600">
              <a:spcBef>
                <a:spcPct val="20000"/>
              </a:spcBef>
              <a:buClr>
                <a:schemeClr val="hlink"/>
              </a:buClr>
              <a:buSzPct val="63000"/>
              <a:buFont typeface="Monotype Sorts" pitchFamily="2" charset="2"/>
              <a:buChar char="ä"/>
              <a:defRPr sz="2400">
                <a:solidFill>
                  <a:schemeClr val="tx1"/>
                </a:solidFill>
                <a:latin typeface="Times New Roman" panose="02020603050405020304" pitchFamily="18" charset="0"/>
              </a:defRPr>
            </a:lvl3pPr>
            <a:lvl4pPr marL="16002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4pPr>
            <a:lvl5pPr marL="20574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9pPr>
          </a:lstStyle>
          <a:p>
            <a:pPr algn="ctr">
              <a:spcBef>
                <a:spcPct val="0"/>
              </a:spcBef>
              <a:buClrTx/>
              <a:buSzTx/>
              <a:buFontTx/>
              <a:buNone/>
            </a:pPr>
            <a:r>
              <a:rPr lang="cs-CZ" altLang="cs-CZ" sz="4600" b="1">
                <a:solidFill>
                  <a:srgbClr val="FC0128"/>
                </a:solidFill>
              </a:rPr>
              <a:t>MOŽNOSTI  KOREKCE </a:t>
            </a:r>
          </a:p>
        </p:txBody>
      </p:sp>
      <p:sp>
        <p:nvSpPr>
          <p:cNvPr id="50181" name="Rectangle 5"/>
          <p:cNvSpPr>
            <a:spLocks noChangeArrowheads="1"/>
          </p:cNvSpPr>
          <p:nvPr/>
        </p:nvSpPr>
        <p:spPr bwMode="auto">
          <a:xfrm>
            <a:off x="1720850" y="2362202"/>
            <a:ext cx="9163050" cy="435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75000"/>
              <a:buFont typeface="Monotype Sorts" pitchFamily="2" charset="2"/>
              <a:buChar char="ä"/>
              <a:defRPr sz="3200">
                <a:solidFill>
                  <a:schemeClr val="tx1"/>
                </a:solidFill>
                <a:latin typeface="Times New Roman" panose="02020603050405020304" pitchFamily="18" charset="0"/>
              </a:defRPr>
            </a:lvl1pPr>
            <a:lvl2pPr marL="742950" indent="-285750">
              <a:spcBef>
                <a:spcPct val="20000"/>
              </a:spcBef>
              <a:buClr>
                <a:schemeClr val="hlink"/>
              </a:buClr>
              <a:buSzPct val="75000"/>
              <a:buFont typeface="Monotype Sorts" pitchFamily="2" charset="2"/>
              <a:buChar char="ä"/>
              <a:defRPr sz="2800">
                <a:solidFill>
                  <a:schemeClr val="tx1"/>
                </a:solidFill>
                <a:latin typeface="Times New Roman" panose="02020603050405020304" pitchFamily="18" charset="0"/>
              </a:defRPr>
            </a:lvl2pPr>
            <a:lvl3pPr marL="1143000" indent="-228600">
              <a:spcBef>
                <a:spcPct val="20000"/>
              </a:spcBef>
              <a:buClr>
                <a:schemeClr val="hlink"/>
              </a:buClr>
              <a:buSzPct val="63000"/>
              <a:buFont typeface="Monotype Sorts" pitchFamily="2" charset="2"/>
              <a:buChar char="ä"/>
              <a:defRPr sz="2400">
                <a:solidFill>
                  <a:schemeClr val="tx1"/>
                </a:solidFill>
                <a:latin typeface="Times New Roman" panose="02020603050405020304" pitchFamily="18" charset="0"/>
              </a:defRPr>
            </a:lvl3pPr>
            <a:lvl4pPr marL="16002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4pPr>
            <a:lvl5pPr marL="20574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9pPr>
          </a:lstStyle>
          <a:p>
            <a:pPr>
              <a:spcBef>
                <a:spcPct val="0"/>
              </a:spcBef>
              <a:buClrTx/>
              <a:buSzTx/>
              <a:buFontTx/>
              <a:buNone/>
            </a:pPr>
            <a:endParaRPr lang="cs-CZ" altLang="cs-CZ" sz="2400">
              <a:solidFill>
                <a:schemeClr val="accent2"/>
              </a:solidFill>
            </a:endParaRPr>
          </a:p>
        </p:txBody>
      </p:sp>
      <p:sp>
        <p:nvSpPr>
          <p:cNvPr id="11270" name="Rectangle 6"/>
          <p:cNvSpPr>
            <a:spLocks noChangeArrowheads="1"/>
          </p:cNvSpPr>
          <p:nvPr/>
        </p:nvSpPr>
        <p:spPr bwMode="auto">
          <a:xfrm>
            <a:off x="3200400" y="2348880"/>
            <a:ext cx="6705600" cy="304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lstStyle/>
          <a:p>
            <a:pPr marL="342908" indent="-342908">
              <a:lnSpc>
                <a:spcPct val="200000"/>
              </a:lnSpc>
              <a:spcBef>
                <a:spcPct val="20000"/>
              </a:spcBef>
              <a:tabLst>
                <a:tab pos="2090790" algn="l"/>
              </a:tabLst>
              <a:defRPr/>
            </a:pPr>
            <a:r>
              <a:rPr lang="cs-CZ" sz="3200" b="1" dirty="0">
                <a:solidFill>
                  <a:schemeClr val="tx1"/>
                </a:solidFill>
                <a:effectLst>
                  <a:outerShdw blurRad="38100" dist="38100" dir="2700000" algn="tl">
                    <a:srgbClr val="000000"/>
                  </a:outerShdw>
                </a:effectLst>
                <a:latin typeface="Arial" pitchFamily="34" charset="0"/>
              </a:rPr>
              <a:t>1. BRÝLE</a:t>
            </a:r>
          </a:p>
          <a:p>
            <a:pPr marL="342908" indent="-342908">
              <a:lnSpc>
                <a:spcPct val="200000"/>
              </a:lnSpc>
              <a:spcBef>
                <a:spcPct val="20000"/>
              </a:spcBef>
              <a:tabLst>
                <a:tab pos="2090790" algn="l"/>
              </a:tabLst>
              <a:defRPr/>
            </a:pPr>
            <a:r>
              <a:rPr lang="cs-CZ" sz="3200" b="1" dirty="0">
                <a:solidFill>
                  <a:schemeClr val="tx1"/>
                </a:solidFill>
                <a:effectLst>
                  <a:outerShdw blurRad="38100" dist="38100" dir="2700000" algn="tl">
                    <a:srgbClr val="000000"/>
                  </a:outerShdw>
                </a:effectLst>
                <a:latin typeface="Arial" pitchFamily="34" charset="0"/>
              </a:rPr>
              <a:t>2. KONTAKTNÍ  ČOČKY</a:t>
            </a:r>
          </a:p>
          <a:p>
            <a:pPr marL="342908" indent="-342908">
              <a:lnSpc>
                <a:spcPct val="200000"/>
              </a:lnSpc>
              <a:spcBef>
                <a:spcPct val="20000"/>
              </a:spcBef>
              <a:tabLst>
                <a:tab pos="2090790" algn="l"/>
              </a:tabLst>
              <a:defRPr/>
            </a:pPr>
            <a:r>
              <a:rPr lang="cs-CZ" sz="3200" b="1" dirty="0">
                <a:solidFill>
                  <a:schemeClr val="tx1"/>
                </a:solidFill>
                <a:effectLst>
                  <a:outerShdw blurRad="38100" dist="38100" dir="2700000" algn="tl">
                    <a:srgbClr val="000000"/>
                  </a:outerShdw>
                </a:effectLst>
                <a:latin typeface="Arial" pitchFamily="34" charset="0"/>
              </a:rPr>
              <a:t>3. REFRAKČNÍ  CHIRURGIE</a:t>
            </a:r>
          </a:p>
        </p:txBody>
      </p:sp>
    </p:spTree>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ChangeArrowheads="1"/>
          </p:cNvSpPr>
          <p:nvPr/>
        </p:nvSpPr>
        <p:spPr bwMode="auto">
          <a:xfrm>
            <a:off x="1905000" y="6248400"/>
            <a:ext cx="2057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75000"/>
              <a:buFont typeface="Monotype Sorts" pitchFamily="2" charset="2"/>
              <a:buChar char="ä"/>
              <a:defRPr sz="3200">
                <a:solidFill>
                  <a:schemeClr val="tx1"/>
                </a:solidFill>
                <a:latin typeface="Times New Roman" panose="02020603050405020304" pitchFamily="18" charset="0"/>
              </a:defRPr>
            </a:lvl1pPr>
            <a:lvl2pPr marL="742950" indent="-285750">
              <a:spcBef>
                <a:spcPct val="20000"/>
              </a:spcBef>
              <a:buClr>
                <a:schemeClr val="hlink"/>
              </a:buClr>
              <a:buSzPct val="75000"/>
              <a:buFont typeface="Monotype Sorts" pitchFamily="2" charset="2"/>
              <a:buChar char="ä"/>
              <a:defRPr sz="2800">
                <a:solidFill>
                  <a:schemeClr val="tx1"/>
                </a:solidFill>
                <a:latin typeface="Times New Roman" panose="02020603050405020304" pitchFamily="18" charset="0"/>
              </a:defRPr>
            </a:lvl2pPr>
            <a:lvl3pPr marL="1143000" indent="-228600">
              <a:spcBef>
                <a:spcPct val="20000"/>
              </a:spcBef>
              <a:buClr>
                <a:schemeClr val="hlink"/>
              </a:buClr>
              <a:buSzPct val="63000"/>
              <a:buFont typeface="Monotype Sorts" pitchFamily="2" charset="2"/>
              <a:buChar char="ä"/>
              <a:defRPr sz="2400">
                <a:solidFill>
                  <a:schemeClr val="tx1"/>
                </a:solidFill>
                <a:latin typeface="Times New Roman" panose="02020603050405020304" pitchFamily="18" charset="0"/>
              </a:defRPr>
            </a:lvl3pPr>
            <a:lvl4pPr marL="16002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4pPr>
            <a:lvl5pPr marL="20574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9pPr>
          </a:lstStyle>
          <a:p>
            <a:pPr>
              <a:spcBef>
                <a:spcPct val="0"/>
              </a:spcBef>
              <a:buClrTx/>
              <a:buSzTx/>
              <a:buFontTx/>
              <a:buNone/>
            </a:pPr>
            <a:endParaRPr lang="cs-CZ" altLang="cs-CZ" sz="2400">
              <a:solidFill>
                <a:schemeClr val="accent2"/>
              </a:solidFill>
            </a:endParaRPr>
          </a:p>
        </p:txBody>
      </p:sp>
      <p:sp>
        <p:nvSpPr>
          <p:cNvPr id="52227" name="Rectangle 3"/>
          <p:cNvSpPr>
            <a:spLocks noChangeArrowheads="1"/>
          </p:cNvSpPr>
          <p:nvPr/>
        </p:nvSpPr>
        <p:spPr bwMode="auto">
          <a:xfrm>
            <a:off x="4572000" y="6248400"/>
            <a:ext cx="3048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75000"/>
              <a:buFont typeface="Monotype Sorts" pitchFamily="2" charset="2"/>
              <a:buChar char="ä"/>
              <a:defRPr sz="3200">
                <a:solidFill>
                  <a:schemeClr val="tx1"/>
                </a:solidFill>
                <a:latin typeface="Times New Roman" panose="02020603050405020304" pitchFamily="18" charset="0"/>
              </a:defRPr>
            </a:lvl1pPr>
            <a:lvl2pPr marL="742950" indent="-285750">
              <a:spcBef>
                <a:spcPct val="20000"/>
              </a:spcBef>
              <a:buClr>
                <a:schemeClr val="hlink"/>
              </a:buClr>
              <a:buSzPct val="75000"/>
              <a:buFont typeface="Monotype Sorts" pitchFamily="2" charset="2"/>
              <a:buChar char="ä"/>
              <a:defRPr sz="2800">
                <a:solidFill>
                  <a:schemeClr val="tx1"/>
                </a:solidFill>
                <a:latin typeface="Times New Roman" panose="02020603050405020304" pitchFamily="18" charset="0"/>
              </a:defRPr>
            </a:lvl2pPr>
            <a:lvl3pPr marL="1143000" indent="-228600">
              <a:spcBef>
                <a:spcPct val="20000"/>
              </a:spcBef>
              <a:buClr>
                <a:schemeClr val="hlink"/>
              </a:buClr>
              <a:buSzPct val="63000"/>
              <a:buFont typeface="Monotype Sorts" pitchFamily="2" charset="2"/>
              <a:buChar char="ä"/>
              <a:defRPr sz="2400">
                <a:solidFill>
                  <a:schemeClr val="tx1"/>
                </a:solidFill>
                <a:latin typeface="Times New Roman" panose="02020603050405020304" pitchFamily="18" charset="0"/>
              </a:defRPr>
            </a:lvl3pPr>
            <a:lvl4pPr marL="16002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4pPr>
            <a:lvl5pPr marL="20574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9pPr>
          </a:lstStyle>
          <a:p>
            <a:pPr>
              <a:spcBef>
                <a:spcPct val="0"/>
              </a:spcBef>
              <a:buClrTx/>
              <a:buSzTx/>
              <a:buFontTx/>
              <a:buNone/>
            </a:pPr>
            <a:endParaRPr lang="cs-CZ" altLang="cs-CZ" sz="2400">
              <a:solidFill>
                <a:schemeClr val="accent2"/>
              </a:solidFill>
            </a:endParaRPr>
          </a:p>
        </p:txBody>
      </p:sp>
      <p:sp>
        <p:nvSpPr>
          <p:cNvPr id="52228" name="Rectangle 4"/>
          <p:cNvSpPr>
            <a:spLocks noChangeArrowheads="1"/>
          </p:cNvSpPr>
          <p:nvPr/>
        </p:nvSpPr>
        <p:spPr bwMode="auto">
          <a:xfrm>
            <a:off x="2051050" y="307975"/>
            <a:ext cx="8750300" cy="1143000"/>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0488" tIns="44450" rIns="90488" bIns="44450" anchor="ctr"/>
          <a:lstStyle>
            <a:lvl1pPr>
              <a:spcBef>
                <a:spcPct val="20000"/>
              </a:spcBef>
              <a:buClr>
                <a:schemeClr val="hlink"/>
              </a:buClr>
              <a:buSzPct val="75000"/>
              <a:buFont typeface="Monotype Sorts" pitchFamily="2" charset="2"/>
              <a:buChar char="ä"/>
              <a:defRPr sz="3200">
                <a:solidFill>
                  <a:schemeClr val="tx1"/>
                </a:solidFill>
                <a:latin typeface="Times New Roman" panose="02020603050405020304" pitchFamily="18" charset="0"/>
              </a:defRPr>
            </a:lvl1pPr>
            <a:lvl2pPr marL="742950" indent="-285750">
              <a:spcBef>
                <a:spcPct val="20000"/>
              </a:spcBef>
              <a:buClr>
                <a:schemeClr val="hlink"/>
              </a:buClr>
              <a:buSzPct val="75000"/>
              <a:buFont typeface="Monotype Sorts" pitchFamily="2" charset="2"/>
              <a:buChar char="ä"/>
              <a:defRPr sz="2800">
                <a:solidFill>
                  <a:schemeClr val="tx1"/>
                </a:solidFill>
                <a:latin typeface="Times New Roman" panose="02020603050405020304" pitchFamily="18" charset="0"/>
              </a:defRPr>
            </a:lvl2pPr>
            <a:lvl3pPr marL="1143000" indent="-228600">
              <a:spcBef>
                <a:spcPct val="20000"/>
              </a:spcBef>
              <a:buClr>
                <a:schemeClr val="hlink"/>
              </a:buClr>
              <a:buSzPct val="63000"/>
              <a:buFont typeface="Monotype Sorts" pitchFamily="2" charset="2"/>
              <a:buChar char="ä"/>
              <a:defRPr sz="2400">
                <a:solidFill>
                  <a:schemeClr val="tx1"/>
                </a:solidFill>
                <a:latin typeface="Times New Roman" panose="02020603050405020304" pitchFamily="18" charset="0"/>
              </a:defRPr>
            </a:lvl3pPr>
            <a:lvl4pPr marL="16002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4pPr>
            <a:lvl5pPr marL="20574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9pPr>
          </a:lstStyle>
          <a:p>
            <a:pPr algn="ctr">
              <a:spcBef>
                <a:spcPct val="0"/>
              </a:spcBef>
              <a:buClrTx/>
              <a:buSzTx/>
              <a:buFontTx/>
              <a:buNone/>
            </a:pPr>
            <a:r>
              <a:rPr lang="cs-CZ" altLang="cs-CZ" sz="4401" b="1">
                <a:solidFill>
                  <a:srgbClr val="FC0128"/>
                </a:solidFill>
              </a:rPr>
              <a:t>CHIRURGICKÁ  LÉČBA  REFRAKČNÍCH  VAD</a:t>
            </a:r>
            <a:endParaRPr lang="cs-CZ" altLang="cs-CZ" sz="4401" b="1">
              <a:solidFill>
                <a:srgbClr val="FC0128"/>
              </a:solidFill>
              <a:latin typeface="Bez Patky" charset="0"/>
            </a:endParaRPr>
          </a:p>
        </p:txBody>
      </p:sp>
      <p:sp>
        <p:nvSpPr>
          <p:cNvPr id="52229" name="Rectangle 5"/>
          <p:cNvSpPr>
            <a:spLocks noChangeArrowheads="1"/>
          </p:cNvSpPr>
          <p:nvPr/>
        </p:nvSpPr>
        <p:spPr bwMode="auto">
          <a:xfrm>
            <a:off x="1720850" y="2362202"/>
            <a:ext cx="9163050" cy="435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75000"/>
              <a:buFont typeface="Monotype Sorts" pitchFamily="2" charset="2"/>
              <a:buChar char="ä"/>
              <a:defRPr sz="3200">
                <a:solidFill>
                  <a:schemeClr val="tx1"/>
                </a:solidFill>
                <a:latin typeface="Times New Roman" panose="02020603050405020304" pitchFamily="18" charset="0"/>
              </a:defRPr>
            </a:lvl1pPr>
            <a:lvl2pPr marL="742950" indent="-285750">
              <a:spcBef>
                <a:spcPct val="20000"/>
              </a:spcBef>
              <a:buClr>
                <a:schemeClr val="hlink"/>
              </a:buClr>
              <a:buSzPct val="75000"/>
              <a:buFont typeface="Monotype Sorts" pitchFamily="2" charset="2"/>
              <a:buChar char="ä"/>
              <a:defRPr sz="2800">
                <a:solidFill>
                  <a:schemeClr val="tx1"/>
                </a:solidFill>
                <a:latin typeface="Times New Roman" panose="02020603050405020304" pitchFamily="18" charset="0"/>
              </a:defRPr>
            </a:lvl2pPr>
            <a:lvl3pPr marL="1143000" indent="-228600">
              <a:spcBef>
                <a:spcPct val="20000"/>
              </a:spcBef>
              <a:buClr>
                <a:schemeClr val="hlink"/>
              </a:buClr>
              <a:buSzPct val="63000"/>
              <a:buFont typeface="Monotype Sorts" pitchFamily="2" charset="2"/>
              <a:buChar char="ä"/>
              <a:defRPr sz="2400">
                <a:solidFill>
                  <a:schemeClr val="tx1"/>
                </a:solidFill>
                <a:latin typeface="Times New Roman" panose="02020603050405020304" pitchFamily="18" charset="0"/>
              </a:defRPr>
            </a:lvl3pPr>
            <a:lvl4pPr marL="16002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4pPr>
            <a:lvl5pPr marL="20574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9pPr>
          </a:lstStyle>
          <a:p>
            <a:pPr>
              <a:spcBef>
                <a:spcPct val="0"/>
              </a:spcBef>
              <a:buClrTx/>
              <a:buSzTx/>
              <a:buFontTx/>
              <a:buNone/>
            </a:pPr>
            <a:endParaRPr lang="cs-CZ" altLang="cs-CZ" sz="2400">
              <a:solidFill>
                <a:schemeClr val="accent2"/>
              </a:solidFill>
            </a:endParaRPr>
          </a:p>
        </p:txBody>
      </p:sp>
      <p:sp>
        <p:nvSpPr>
          <p:cNvPr id="130054" name="Rectangle 6"/>
          <p:cNvSpPr>
            <a:spLocks noChangeArrowheads="1"/>
          </p:cNvSpPr>
          <p:nvPr/>
        </p:nvSpPr>
        <p:spPr bwMode="auto">
          <a:xfrm>
            <a:off x="1271465" y="2088209"/>
            <a:ext cx="10225135" cy="5229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lstStyle/>
          <a:p>
            <a:pPr marL="457212" indent="-457212">
              <a:lnSpc>
                <a:spcPct val="140000"/>
              </a:lnSpc>
              <a:spcBef>
                <a:spcPct val="20000"/>
              </a:spcBef>
              <a:buFontTx/>
              <a:buAutoNum type="arabicPeriod"/>
              <a:tabLst>
                <a:tab pos="2090790" algn="l"/>
              </a:tabLst>
              <a:defRPr/>
            </a:pPr>
            <a:r>
              <a:rPr lang="cs-CZ" sz="2600" b="1" dirty="0">
                <a:solidFill>
                  <a:schemeClr val="tx1"/>
                </a:solidFill>
                <a:effectLst>
                  <a:outerShdw blurRad="38100" dist="38100" dir="2700000" algn="tl">
                    <a:srgbClr val="000000"/>
                  </a:outerShdw>
                </a:effectLst>
                <a:latin typeface="Arial" pitchFamily="34" charset="0"/>
              </a:rPr>
              <a:t>laserová operace rohovky </a:t>
            </a:r>
          </a:p>
          <a:p>
            <a:pPr marL="457212" indent="-457212">
              <a:lnSpc>
                <a:spcPct val="140000"/>
              </a:lnSpc>
              <a:spcBef>
                <a:spcPct val="20000"/>
              </a:spcBef>
              <a:tabLst>
                <a:tab pos="2090790" algn="l"/>
              </a:tabLst>
              <a:defRPr/>
            </a:pPr>
            <a:r>
              <a:rPr lang="cs-CZ" sz="2600" b="1" dirty="0">
                <a:solidFill>
                  <a:schemeClr val="tx1"/>
                </a:solidFill>
                <a:effectLst>
                  <a:outerShdw blurRad="38100" dist="38100" dir="2700000" algn="tl">
                    <a:srgbClr val="000000"/>
                  </a:outerShdw>
                </a:effectLst>
                <a:latin typeface="Arial" pitchFamily="34" charset="0"/>
              </a:rPr>
              <a:t> </a:t>
            </a:r>
            <a:r>
              <a:rPr lang="en-US" sz="2600" b="1" dirty="0" smtClean="0">
                <a:solidFill>
                  <a:schemeClr val="tx1"/>
                </a:solidFill>
                <a:effectLst>
                  <a:outerShdw blurRad="38100" dist="38100" dir="2700000" algn="tl">
                    <a:srgbClr val="000000"/>
                  </a:outerShdw>
                </a:effectLst>
                <a:latin typeface="Arial" pitchFamily="34" charset="0"/>
              </a:rPr>
              <a:t>    </a:t>
            </a:r>
            <a:r>
              <a:rPr lang="cs-CZ" sz="2600" b="1" dirty="0" smtClean="0">
                <a:solidFill>
                  <a:schemeClr val="tx1"/>
                </a:solidFill>
                <a:effectLst>
                  <a:outerShdw blurRad="38100" dist="38100" dir="2700000" algn="tl">
                    <a:srgbClr val="000000"/>
                  </a:outerShdw>
                </a:effectLst>
                <a:latin typeface="Arial" pitchFamily="34" charset="0"/>
              </a:rPr>
              <a:t>a</a:t>
            </a:r>
            <a:r>
              <a:rPr lang="cs-CZ" sz="2600" b="1" dirty="0">
                <a:solidFill>
                  <a:schemeClr val="tx1"/>
                </a:solidFill>
                <a:effectLst>
                  <a:outerShdw blurRad="38100" dist="38100" dir="2700000" algn="tl">
                    <a:srgbClr val="000000"/>
                  </a:outerShdw>
                </a:effectLst>
                <a:latin typeface="Arial" pitchFamily="34" charset="0"/>
              </a:rPr>
              <a:t>) </a:t>
            </a:r>
            <a:r>
              <a:rPr lang="cs-CZ" sz="2600" b="1" u="sng" dirty="0">
                <a:solidFill>
                  <a:schemeClr val="tx1"/>
                </a:solidFill>
                <a:effectLst>
                  <a:outerShdw blurRad="38100" dist="38100" dir="2700000" algn="tl">
                    <a:srgbClr val="000000"/>
                  </a:outerShdw>
                </a:effectLst>
                <a:latin typeface="Arial" pitchFamily="34" charset="0"/>
              </a:rPr>
              <a:t>pod povrchem</a:t>
            </a:r>
            <a:r>
              <a:rPr lang="cs-CZ" sz="2600" b="1" dirty="0">
                <a:solidFill>
                  <a:schemeClr val="tx1"/>
                </a:solidFill>
                <a:effectLst>
                  <a:outerShdw blurRad="38100" dist="38100" dir="2700000" algn="tl">
                    <a:srgbClr val="000000"/>
                  </a:outerShdw>
                </a:effectLst>
                <a:latin typeface="Arial" pitchFamily="34" charset="0"/>
              </a:rPr>
              <a:t> (ve </a:t>
            </a:r>
            <a:r>
              <a:rPr lang="cs-CZ" sz="2600" b="1" dirty="0" err="1">
                <a:solidFill>
                  <a:schemeClr val="tx1"/>
                </a:solidFill>
                <a:effectLst>
                  <a:outerShdw blurRad="38100" dist="38100" dir="2700000" algn="tl">
                    <a:srgbClr val="000000"/>
                  </a:outerShdw>
                </a:effectLst>
                <a:latin typeface="Arial" pitchFamily="34" charset="0"/>
              </a:rPr>
              <a:t>stromatu</a:t>
            </a:r>
            <a:r>
              <a:rPr lang="cs-CZ" sz="2600" b="1" dirty="0">
                <a:solidFill>
                  <a:schemeClr val="tx1"/>
                </a:solidFill>
                <a:effectLst>
                  <a:outerShdw blurRad="38100" dist="38100" dir="2700000" algn="tl">
                    <a:srgbClr val="000000"/>
                  </a:outerShdw>
                </a:effectLst>
                <a:latin typeface="Arial" pitchFamily="34" charset="0"/>
              </a:rPr>
              <a:t>) – </a:t>
            </a:r>
            <a:r>
              <a:rPr lang="cs-CZ" sz="2600" b="1" dirty="0">
                <a:solidFill>
                  <a:srgbClr val="FC0128"/>
                </a:solidFill>
                <a:effectLst>
                  <a:outerShdw blurRad="38100" dist="38100" dir="2700000" algn="tl">
                    <a:srgbClr val="000000"/>
                  </a:outerShdw>
                </a:effectLst>
                <a:latin typeface="Arial" pitchFamily="34" charset="0"/>
              </a:rPr>
              <a:t>LASIK, </a:t>
            </a:r>
            <a:r>
              <a:rPr lang="cs-CZ" sz="2600" b="1" dirty="0" err="1">
                <a:solidFill>
                  <a:srgbClr val="FC0128"/>
                </a:solidFill>
                <a:effectLst>
                  <a:outerShdw blurRad="38100" dist="38100" dir="2700000" algn="tl">
                    <a:srgbClr val="000000"/>
                  </a:outerShdw>
                </a:effectLst>
                <a:latin typeface="Arial" pitchFamily="34" charset="0"/>
              </a:rPr>
              <a:t>femto</a:t>
            </a:r>
            <a:r>
              <a:rPr lang="cs-CZ" sz="2600" b="1" dirty="0">
                <a:solidFill>
                  <a:srgbClr val="FC0128"/>
                </a:solidFill>
                <a:effectLst>
                  <a:outerShdw blurRad="38100" dist="38100" dir="2700000" algn="tl">
                    <a:srgbClr val="000000"/>
                  </a:outerShdw>
                </a:effectLst>
                <a:latin typeface="Arial" pitchFamily="34" charset="0"/>
              </a:rPr>
              <a:t> </a:t>
            </a:r>
            <a:r>
              <a:rPr lang="cs-CZ" sz="2600" b="1" dirty="0">
                <a:solidFill>
                  <a:srgbClr val="FC0128"/>
                </a:solidFill>
                <a:effectLst>
                  <a:outerShdw blurRad="38100" dist="38100" dir="2700000" algn="tl">
                    <a:srgbClr val="000000"/>
                  </a:outerShdw>
                </a:effectLst>
                <a:latin typeface="Arial" pitchFamily="34" charset="0"/>
              </a:rPr>
              <a:t>LASIK, </a:t>
            </a:r>
            <a:r>
              <a:rPr lang="cs-CZ" sz="2600" b="1" dirty="0" err="1">
                <a:solidFill>
                  <a:srgbClr val="FC0128"/>
                </a:solidFill>
                <a:effectLst>
                  <a:outerShdw blurRad="38100" dist="38100" dir="2700000" algn="tl">
                    <a:srgbClr val="000000"/>
                  </a:outerShdw>
                </a:effectLst>
                <a:latin typeface="Arial" pitchFamily="34" charset="0"/>
              </a:rPr>
              <a:t>Relex</a:t>
            </a:r>
            <a:endParaRPr lang="cs-CZ" sz="2600" b="1" dirty="0">
              <a:solidFill>
                <a:srgbClr val="FC0128"/>
              </a:solidFill>
              <a:effectLst>
                <a:outerShdw blurRad="38100" dist="38100" dir="2700000" algn="tl">
                  <a:srgbClr val="000000"/>
                </a:outerShdw>
              </a:effectLst>
              <a:latin typeface="Arial" pitchFamily="34" charset="0"/>
            </a:endParaRPr>
          </a:p>
          <a:p>
            <a:pPr marL="457212" indent="-457212">
              <a:lnSpc>
                <a:spcPct val="140000"/>
              </a:lnSpc>
              <a:spcBef>
                <a:spcPct val="20000"/>
              </a:spcBef>
              <a:tabLst>
                <a:tab pos="2090790" algn="l"/>
              </a:tabLst>
              <a:defRPr/>
            </a:pPr>
            <a:r>
              <a:rPr lang="cs-CZ" sz="2600" b="1" dirty="0">
                <a:solidFill>
                  <a:schemeClr val="tx1"/>
                </a:solidFill>
                <a:effectLst>
                  <a:outerShdw blurRad="38100" dist="38100" dir="2700000" algn="tl">
                    <a:srgbClr val="000000"/>
                  </a:outerShdw>
                </a:effectLst>
                <a:latin typeface="Arial" pitchFamily="34" charset="0"/>
              </a:rPr>
              <a:t> </a:t>
            </a:r>
            <a:r>
              <a:rPr lang="en-US" sz="2600" b="1" dirty="0" smtClean="0">
                <a:solidFill>
                  <a:schemeClr val="tx1"/>
                </a:solidFill>
                <a:effectLst>
                  <a:outerShdw blurRad="38100" dist="38100" dir="2700000" algn="tl">
                    <a:srgbClr val="000000"/>
                  </a:outerShdw>
                </a:effectLst>
                <a:latin typeface="Arial" pitchFamily="34" charset="0"/>
              </a:rPr>
              <a:t>    </a:t>
            </a:r>
            <a:r>
              <a:rPr lang="cs-CZ" sz="2600" b="1" dirty="0" smtClean="0">
                <a:solidFill>
                  <a:schemeClr val="tx1"/>
                </a:solidFill>
                <a:effectLst>
                  <a:outerShdw blurRad="38100" dist="38100" dir="2700000" algn="tl">
                    <a:srgbClr val="000000"/>
                  </a:outerShdw>
                </a:effectLst>
                <a:latin typeface="Arial" pitchFamily="34" charset="0"/>
              </a:rPr>
              <a:t>b</a:t>
            </a:r>
            <a:r>
              <a:rPr lang="cs-CZ" sz="2600" b="1" dirty="0">
                <a:solidFill>
                  <a:schemeClr val="tx1"/>
                </a:solidFill>
                <a:effectLst>
                  <a:outerShdw blurRad="38100" dist="38100" dir="2700000" algn="tl">
                    <a:srgbClr val="000000"/>
                  </a:outerShdw>
                </a:effectLst>
                <a:latin typeface="Arial" pitchFamily="34" charset="0"/>
              </a:rPr>
              <a:t>) na </a:t>
            </a:r>
            <a:r>
              <a:rPr lang="cs-CZ" sz="2600" b="1" u="sng" dirty="0">
                <a:solidFill>
                  <a:schemeClr val="tx1"/>
                </a:solidFill>
                <a:effectLst>
                  <a:outerShdw blurRad="38100" dist="38100" dir="2700000" algn="tl">
                    <a:srgbClr val="000000"/>
                  </a:outerShdw>
                </a:effectLst>
                <a:latin typeface="Arial" pitchFamily="34" charset="0"/>
              </a:rPr>
              <a:t>povrchu</a:t>
            </a:r>
            <a:r>
              <a:rPr lang="cs-CZ" sz="2600" b="1" dirty="0">
                <a:solidFill>
                  <a:schemeClr val="tx1"/>
                </a:solidFill>
                <a:effectLst>
                  <a:outerShdw blurRad="38100" dist="38100" dir="2700000" algn="tl">
                    <a:srgbClr val="000000"/>
                  </a:outerShdw>
                </a:effectLst>
                <a:latin typeface="Arial" pitchFamily="34" charset="0"/>
              </a:rPr>
              <a:t> (pod epitelem) -</a:t>
            </a:r>
            <a:r>
              <a:rPr lang="cs-CZ" sz="2600" b="1" dirty="0">
                <a:solidFill>
                  <a:srgbClr val="F5F5F5"/>
                </a:solidFill>
                <a:effectLst>
                  <a:outerShdw blurRad="38100" dist="38100" dir="2700000" algn="tl">
                    <a:srgbClr val="000000"/>
                  </a:outerShdw>
                </a:effectLst>
                <a:latin typeface="Arial" pitchFamily="34" charset="0"/>
              </a:rPr>
              <a:t>  </a:t>
            </a:r>
            <a:r>
              <a:rPr lang="cs-CZ" sz="2600" b="1" dirty="0">
                <a:solidFill>
                  <a:srgbClr val="FC0128"/>
                </a:solidFill>
                <a:effectLst>
                  <a:outerShdw blurRad="38100" dist="38100" dir="2700000" algn="tl">
                    <a:srgbClr val="000000"/>
                  </a:outerShdw>
                </a:effectLst>
                <a:latin typeface="Arial" pitchFamily="34" charset="0"/>
              </a:rPr>
              <a:t>PRK, </a:t>
            </a:r>
            <a:r>
              <a:rPr lang="cs-CZ" sz="2600" b="1" dirty="0">
                <a:solidFill>
                  <a:srgbClr val="FC0128"/>
                </a:solidFill>
                <a:effectLst>
                  <a:outerShdw blurRad="38100" dist="38100" dir="2700000" algn="tl">
                    <a:srgbClr val="000000"/>
                  </a:outerShdw>
                </a:effectLst>
                <a:latin typeface="Arial" pitchFamily="34" charset="0"/>
              </a:rPr>
              <a:t>LASEK</a:t>
            </a:r>
          </a:p>
          <a:p>
            <a:pPr marL="457212" indent="-457212">
              <a:lnSpc>
                <a:spcPct val="140000"/>
              </a:lnSpc>
              <a:spcBef>
                <a:spcPct val="20000"/>
              </a:spcBef>
              <a:tabLst>
                <a:tab pos="2090790" algn="l"/>
              </a:tabLst>
              <a:defRPr/>
            </a:pPr>
            <a:r>
              <a:rPr lang="cs-CZ" sz="2600" b="1" dirty="0">
                <a:solidFill>
                  <a:schemeClr val="tx1"/>
                </a:solidFill>
                <a:effectLst>
                  <a:outerShdw blurRad="38100" dist="38100" dir="2700000" algn="tl">
                    <a:srgbClr val="000000"/>
                  </a:outerShdw>
                </a:effectLst>
                <a:latin typeface="Arial" pitchFamily="34" charset="0"/>
              </a:rPr>
              <a:t>2. </a:t>
            </a:r>
            <a:r>
              <a:rPr lang="cs-CZ" sz="2600" b="1" dirty="0">
                <a:solidFill>
                  <a:schemeClr val="tx1"/>
                </a:solidFill>
                <a:effectLst>
                  <a:outerShdw blurRad="38100" dist="38100" dir="2700000" algn="tl">
                    <a:srgbClr val="000000"/>
                  </a:outerShdw>
                </a:effectLst>
                <a:latin typeface="Arial" pitchFamily="34" charset="0"/>
              </a:rPr>
              <a:t>nářezy rohovky </a:t>
            </a:r>
            <a:r>
              <a:rPr lang="cs-CZ" sz="2600" b="1" dirty="0">
                <a:solidFill>
                  <a:schemeClr val="tx1"/>
                </a:solidFill>
                <a:effectLst>
                  <a:outerShdw blurRad="38100" dist="38100" dir="2700000" algn="tl">
                    <a:srgbClr val="000000"/>
                  </a:outerShdw>
                </a:effectLst>
                <a:latin typeface="Arial" pitchFamily="34" charset="0"/>
              </a:rPr>
              <a:t>-</a:t>
            </a:r>
            <a:r>
              <a:rPr lang="cs-CZ" sz="2600" b="1" dirty="0" smtClean="0">
                <a:solidFill>
                  <a:schemeClr val="tx1"/>
                </a:solidFill>
                <a:effectLst>
                  <a:outerShdw blurRad="38100" dist="38100" dir="2700000" algn="tl">
                    <a:srgbClr val="000000"/>
                  </a:outerShdw>
                </a:effectLst>
                <a:latin typeface="Arial" pitchFamily="34" charset="0"/>
              </a:rPr>
              <a:t> </a:t>
            </a:r>
            <a:r>
              <a:rPr lang="cs-CZ" sz="2600" b="1" dirty="0" err="1" smtClean="0">
                <a:solidFill>
                  <a:srgbClr val="FC0128"/>
                </a:solidFill>
                <a:effectLst>
                  <a:outerShdw blurRad="38100" dist="38100" dir="2700000" algn="tl">
                    <a:srgbClr val="000000"/>
                  </a:outerShdw>
                </a:effectLst>
                <a:latin typeface="Arial" pitchFamily="34" charset="0"/>
              </a:rPr>
              <a:t>keratotomie</a:t>
            </a:r>
            <a:r>
              <a:rPr lang="cs-CZ" sz="2600" b="1" dirty="0">
                <a:solidFill>
                  <a:srgbClr val="FC0128"/>
                </a:solidFill>
                <a:effectLst>
                  <a:outerShdw blurRad="38100" dist="38100" dir="2700000" algn="tl">
                    <a:srgbClr val="000000"/>
                  </a:outerShdw>
                </a:effectLst>
                <a:latin typeface="Arial" pitchFamily="34" charset="0"/>
              </a:rPr>
              <a:t> – diamantovým nožem, laserem</a:t>
            </a:r>
            <a:endParaRPr lang="cs-CZ" sz="2600" b="1" dirty="0">
              <a:solidFill>
                <a:srgbClr val="FC0128"/>
              </a:solidFill>
              <a:effectLst>
                <a:outerShdw blurRad="38100" dist="38100" dir="2700000" algn="tl">
                  <a:srgbClr val="000000"/>
                </a:outerShdw>
              </a:effectLst>
              <a:latin typeface="Arial" pitchFamily="34" charset="0"/>
            </a:endParaRPr>
          </a:p>
          <a:p>
            <a:pPr marL="457212" indent="-457212">
              <a:lnSpc>
                <a:spcPct val="140000"/>
              </a:lnSpc>
              <a:tabLst>
                <a:tab pos="2090790" algn="l"/>
              </a:tabLst>
              <a:defRPr/>
            </a:pPr>
            <a:r>
              <a:rPr lang="cs-CZ" sz="2600" b="1" dirty="0">
                <a:solidFill>
                  <a:schemeClr val="tx1"/>
                </a:solidFill>
                <a:effectLst>
                  <a:outerShdw blurRad="38100" dist="38100" dir="2700000" algn="tl">
                    <a:srgbClr val="000000"/>
                  </a:outerShdw>
                </a:effectLst>
                <a:latin typeface="Arial" pitchFamily="34" charset="0"/>
              </a:rPr>
              <a:t>3. </a:t>
            </a:r>
            <a:r>
              <a:rPr lang="cs-CZ" sz="2600" b="1" dirty="0">
                <a:solidFill>
                  <a:schemeClr val="tx1"/>
                </a:solidFill>
                <a:effectLst>
                  <a:outerShdw blurRad="38100" dist="38100" dir="2700000" algn="tl">
                    <a:srgbClr val="000000"/>
                  </a:outerShdw>
                </a:effectLst>
                <a:latin typeface="Arial" pitchFamily="34" charset="0"/>
              </a:rPr>
              <a:t>implantace nitrooční čočky - </a:t>
            </a:r>
            <a:r>
              <a:rPr lang="cs-CZ" sz="2600" b="1" dirty="0">
                <a:solidFill>
                  <a:srgbClr val="FC0128"/>
                </a:solidFill>
                <a:effectLst>
                  <a:outerShdw blurRad="38100" dist="38100" dir="2700000" algn="tl">
                    <a:srgbClr val="000000"/>
                  </a:outerShdw>
                </a:effectLst>
                <a:latin typeface="Arial" pitchFamily="34" charset="0"/>
              </a:rPr>
              <a:t>fakická čočka</a:t>
            </a:r>
          </a:p>
          <a:p>
            <a:pPr marL="457212" indent="-457212">
              <a:lnSpc>
                <a:spcPct val="140000"/>
              </a:lnSpc>
              <a:spcBef>
                <a:spcPct val="20000"/>
              </a:spcBef>
              <a:tabLst>
                <a:tab pos="2090790" algn="l"/>
              </a:tabLst>
              <a:defRPr/>
            </a:pPr>
            <a:r>
              <a:rPr lang="cs-CZ" sz="2600" b="1" dirty="0">
                <a:solidFill>
                  <a:schemeClr val="tx1"/>
                </a:solidFill>
                <a:effectLst>
                  <a:outerShdw blurRad="38100" dist="38100" dir="2700000" algn="tl">
                    <a:srgbClr val="000000"/>
                  </a:outerShdw>
                </a:effectLst>
                <a:latin typeface="Arial" pitchFamily="34" charset="0"/>
              </a:rPr>
              <a:t>4</a:t>
            </a:r>
            <a:r>
              <a:rPr lang="cs-CZ" sz="2600" b="1" dirty="0">
                <a:solidFill>
                  <a:schemeClr val="tx1"/>
                </a:solidFill>
                <a:effectLst>
                  <a:outerShdw blurRad="38100" dist="38100" dir="2700000" algn="tl">
                    <a:srgbClr val="000000"/>
                  </a:outerShdw>
                </a:effectLst>
                <a:latin typeface="Arial" pitchFamily="34" charset="0"/>
              </a:rPr>
              <a:t>. </a:t>
            </a:r>
            <a:r>
              <a:rPr lang="cs-CZ" sz="2600" b="1" dirty="0">
                <a:solidFill>
                  <a:schemeClr val="tx1"/>
                </a:solidFill>
                <a:effectLst>
                  <a:outerShdw blurRad="38100" dist="38100" dir="2700000" algn="tl">
                    <a:srgbClr val="000000"/>
                  </a:outerShdw>
                </a:effectLst>
                <a:latin typeface="Arial" pitchFamily="34" charset="0"/>
              </a:rPr>
              <a:t>náhrada vlastní čočky umělou – </a:t>
            </a:r>
            <a:r>
              <a:rPr lang="cs-CZ" sz="2600" b="1" dirty="0">
                <a:solidFill>
                  <a:srgbClr val="FC0128"/>
                </a:solidFill>
                <a:effectLst>
                  <a:outerShdw blurRad="38100" dist="38100" dir="2700000" algn="tl">
                    <a:srgbClr val="000000"/>
                  </a:outerShdw>
                </a:effectLst>
                <a:latin typeface="Arial" pitchFamily="34" charset="0"/>
              </a:rPr>
              <a:t>refrakční </a:t>
            </a:r>
            <a:r>
              <a:rPr lang="cs-CZ" sz="2600" b="1" dirty="0" err="1">
                <a:solidFill>
                  <a:srgbClr val="FC0128"/>
                </a:solidFill>
                <a:effectLst>
                  <a:outerShdw blurRad="38100" dist="38100" dir="2700000" algn="tl">
                    <a:srgbClr val="000000"/>
                  </a:outerShdw>
                </a:effectLst>
                <a:latin typeface="Arial" pitchFamily="34" charset="0"/>
              </a:rPr>
              <a:t>lensektomie</a:t>
            </a:r>
            <a:endParaRPr lang="cs-CZ" sz="2600" b="1" dirty="0">
              <a:solidFill>
                <a:srgbClr val="FC0128"/>
              </a:solidFill>
              <a:effectLst>
                <a:outerShdw blurRad="38100" dist="38100" dir="2700000" algn="tl">
                  <a:srgbClr val="000000"/>
                </a:outerShdw>
              </a:effectLst>
              <a:latin typeface="Arial" pitchFamily="34" charset="0"/>
            </a:endParaRPr>
          </a:p>
        </p:txBody>
      </p:sp>
    </p:spTree>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ChangeArrowheads="1"/>
          </p:cNvSpPr>
          <p:nvPr/>
        </p:nvSpPr>
        <p:spPr bwMode="auto">
          <a:xfrm>
            <a:off x="1905000" y="6248400"/>
            <a:ext cx="2057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75000"/>
              <a:buFont typeface="Monotype Sorts" pitchFamily="2" charset="2"/>
              <a:buChar char="ä"/>
              <a:defRPr sz="3200">
                <a:solidFill>
                  <a:schemeClr val="tx1"/>
                </a:solidFill>
                <a:latin typeface="Times New Roman" panose="02020603050405020304" pitchFamily="18" charset="0"/>
              </a:defRPr>
            </a:lvl1pPr>
            <a:lvl2pPr marL="742950" indent="-285750">
              <a:spcBef>
                <a:spcPct val="20000"/>
              </a:spcBef>
              <a:buClr>
                <a:schemeClr val="hlink"/>
              </a:buClr>
              <a:buSzPct val="75000"/>
              <a:buFont typeface="Monotype Sorts" pitchFamily="2" charset="2"/>
              <a:buChar char="ä"/>
              <a:defRPr sz="2800">
                <a:solidFill>
                  <a:schemeClr val="tx1"/>
                </a:solidFill>
                <a:latin typeface="Times New Roman" panose="02020603050405020304" pitchFamily="18" charset="0"/>
              </a:defRPr>
            </a:lvl2pPr>
            <a:lvl3pPr marL="1143000" indent="-228600">
              <a:spcBef>
                <a:spcPct val="20000"/>
              </a:spcBef>
              <a:buClr>
                <a:schemeClr val="hlink"/>
              </a:buClr>
              <a:buSzPct val="63000"/>
              <a:buFont typeface="Monotype Sorts" pitchFamily="2" charset="2"/>
              <a:buChar char="ä"/>
              <a:defRPr sz="2400">
                <a:solidFill>
                  <a:schemeClr val="tx1"/>
                </a:solidFill>
                <a:latin typeface="Times New Roman" panose="02020603050405020304" pitchFamily="18" charset="0"/>
              </a:defRPr>
            </a:lvl3pPr>
            <a:lvl4pPr marL="16002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4pPr>
            <a:lvl5pPr marL="20574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9pPr>
          </a:lstStyle>
          <a:p>
            <a:pPr>
              <a:spcBef>
                <a:spcPct val="0"/>
              </a:spcBef>
              <a:buClrTx/>
              <a:buSzTx/>
              <a:buFontTx/>
              <a:buNone/>
            </a:pPr>
            <a:endParaRPr lang="cs-CZ" altLang="cs-CZ" sz="2400">
              <a:solidFill>
                <a:schemeClr val="accent2"/>
              </a:solidFill>
            </a:endParaRPr>
          </a:p>
        </p:txBody>
      </p:sp>
      <p:sp>
        <p:nvSpPr>
          <p:cNvPr id="52227" name="Rectangle 3"/>
          <p:cNvSpPr>
            <a:spLocks noChangeArrowheads="1"/>
          </p:cNvSpPr>
          <p:nvPr/>
        </p:nvSpPr>
        <p:spPr bwMode="auto">
          <a:xfrm>
            <a:off x="4572000" y="6248400"/>
            <a:ext cx="3048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75000"/>
              <a:buFont typeface="Monotype Sorts" pitchFamily="2" charset="2"/>
              <a:buChar char="ä"/>
              <a:defRPr sz="3200">
                <a:solidFill>
                  <a:schemeClr val="tx1"/>
                </a:solidFill>
                <a:latin typeface="Times New Roman" panose="02020603050405020304" pitchFamily="18" charset="0"/>
              </a:defRPr>
            </a:lvl1pPr>
            <a:lvl2pPr marL="742950" indent="-285750">
              <a:spcBef>
                <a:spcPct val="20000"/>
              </a:spcBef>
              <a:buClr>
                <a:schemeClr val="hlink"/>
              </a:buClr>
              <a:buSzPct val="75000"/>
              <a:buFont typeface="Monotype Sorts" pitchFamily="2" charset="2"/>
              <a:buChar char="ä"/>
              <a:defRPr sz="2800">
                <a:solidFill>
                  <a:schemeClr val="tx1"/>
                </a:solidFill>
                <a:latin typeface="Times New Roman" panose="02020603050405020304" pitchFamily="18" charset="0"/>
              </a:defRPr>
            </a:lvl2pPr>
            <a:lvl3pPr marL="1143000" indent="-228600">
              <a:spcBef>
                <a:spcPct val="20000"/>
              </a:spcBef>
              <a:buClr>
                <a:schemeClr val="hlink"/>
              </a:buClr>
              <a:buSzPct val="63000"/>
              <a:buFont typeface="Monotype Sorts" pitchFamily="2" charset="2"/>
              <a:buChar char="ä"/>
              <a:defRPr sz="2400">
                <a:solidFill>
                  <a:schemeClr val="tx1"/>
                </a:solidFill>
                <a:latin typeface="Times New Roman" panose="02020603050405020304" pitchFamily="18" charset="0"/>
              </a:defRPr>
            </a:lvl3pPr>
            <a:lvl4pPr marL="16002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4pPr>
            <a:lvl5pPr marL="20574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9pPr>
          </a:lstStyle>
          <a:p>
            <a:pPr>
              <a:spcBef>
                <a:spcPct val="0"/>
              </a:spcBef>
              <a:buClrTx/>
              <a:buSzTx/>
              <a:buFontTx/>
              <a:buNone/>
            </a:pPr>
            <a:endParaRPr lang="cs-CZ" altLang="cs-CZ" sz="2400">
              <a:solidFill>
                <a:schemeClr val="accent2"/>
              </a:solidFill>
            </a:endParaRPr>
          </a:p>
        </p:txBody>
      </p:sp>
      <p:sp>
        <p:nvSpPr>
          <p:cNvPr id="52228" name="Rectangle 4"/>
          <p:cNvSpPr>
            <a:spLocks noChangeArrowheads="1"/>
          </p:cNvSpPr>
          <p:nvPr/>
        </p:nvSpPr>
        <p:spPr bwMode="auto">
          <a:xfrm>
            <a:off x="2051050" y="307975"/>
            <a:ext cx="8750300" cy="1143000"/>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0488" tIns="44450" rIns="90488" bIns="44450" anchor="ctr"/>
          <a:lstStyle>
            <a:lvl1pPr>
              <a:spcBef>
                <a:spcPct val="20000"/>
              </a:spcBef>
              <a:buClr>
                <a:schemeClr val="hlink"/>
              </a:buClr>
              <a:buSzPct val="75000"/>
              <a:buFont typeface="Monotype Sorts" pitchFamily="2" charset="2"/>
              <a:buChar char="ä"/>
              <a:defRPr sz="3200">
                <a:solidFill>
                  <a:schemeClr val="tx1"/>
                </a:solidFill>
                <a:latin typeface="Times New Roman" panose="02020603050405020304" pitchFamily="18" charset="0"/>
              </a:defRPr>
            </a:lvl1pPr>
            <a:lvl2pPr marL="742950" indent="-285750">
              <a:spcBef>
                <a:spcPct val="20000"/>
              </a:spcBef>
              <a:buClr>
                <a:schemeClr val="hlink"/>
              </a:buClr>
              <a:buSzPct val="75000"/>
              <a:buFont typeface="Monotype Sorts" pitchFamily="2" charset="2"/>
              <a:buChar char="ä"/>
              <a:defRPr sz="2800">
                <a:solidFill>
                  <a:schemeClr val="tx1"/>
                </a:solidFill>
                <a:latin typeface="Times New Roman" panose="02020603050405020304" pitchFamily="18" charset="0"/>
              </a:defRPr>
            </a:lvl2pPr>
            <a:lvl3pPr marL="1143000" indent="-228600">
              <a:spcBef>
                <a:spcPct val="20000"/>
              </a:spcBef>
              <a:buClr>
                <a:schemeClr val="hlink"/>
              </a:buClr>
              <a:buSzPct val="63000"/>
              <a:buFont typeface="Monotype Sorts" pitchFamily="2" charset="2"/>
              <a:buChar char="ä"/>
              <a:defRPr sz="2400">
                <a:solidFill>
                  <a:schemeClr val="tx1"/>
                </a:solidFill>
                <a:latin typeface="Times New Roman" panose="02020603050405020304" pitchFamily="18" charset="0"/>
              </a:defRPr>
            </a:lvl3pPr>
            <a:lvl4pPr marL="16002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4pPr>
            <a:lvl5pPr marL="20574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9pPr>
          </a:lstStyle>
          <a:p>
            <a:pPr algn="ctr">
              <a:spcBef>
                <a:spcPct val="0"/>
              </a:spcBef>
              <a:buClrTx/>
              <a:buSzTx/>
              <a:buFontTx/>
              <a:buNone/>
            </a:pPr>
            <a:r>
              <a:rPr lang="cs-CZ" altLang="cs-CZ" sz="4401" b="1">
                <a:solidFill>
                  <a:srgbClr val="FC0128"/>
                </a:solidFill>
              </a:rPr>
              <a:t>CHIRURGICKÁ  LÉČBA  REFRAKČNÍCH  VAD</a:t>
            </a:r>
            <a:endParaRPr lang="cs-CZ" altLang="cs-CZ" sz="4401" b="1">
              <a:solidFill>
                <a:srgbClr val="FC0128"/>
              </a:solidFill>
              <a:latin typeface="Bez Patky" charset="0"/>
            </a:endParaRPr>
          </a:p>
        </p:txBody>
      </p:sp>
      <p:sp>
        <p:nvSpPr>
          <p:cNvPr id="52229" name="Rectangle 5"/>
          <p:cNvSpPr>
            <a:spLocks noChangeArrowheads="1"/>
          </p:cNvSpPr>
          <p:nvPr/>
        </p:nvSpPr>
        <p:spPr bwMode="auto">
          <a:xfrm>
            <a:off x="1720850" y="2362202"/>
            <a:ext cx="9163050" cy="435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75000"/>
              <a:buFont typeface="Monotype Sorts" pitchFamily="2" charset="2"/>
              <a:buChar char="ä"/>
              <a:defRPr sz="3200">
                <a:solidFill>
                  <a:schemeClr val="tx1"/>
                </a:solidFill>
                <a:latin typeface="Times New Roman" panose="02020603050405020304" pitchFamily="18" charset="0"/>
              </a:defRPr>
            </a:lvl1pPr>
            <a:lvl2pPr marL="742950" indent="-285750">
              <a:spcBef>
                <a:spcPct val="20000"/>
              </a:spcBef>
              <a:buClr>
                <a:schemeClr val="hlink"/>
              </a:buClr>
              <a:buSzPct val="75000"/>
              <a:buFont typeface="Monotype Sorts" pitchFamily="2" charset="2"/>
              <a:buChar char="ä"/>
              <a:defRPr sz="2800">
                <a:solidFill>
                  <a:schemeClr val="tx1"/>
                </a:solidFill>
                <a:latin typeface="Times New Roman" panose="02020603050405020304" pitchFamily="18" charset="0"/>
              </a:defRPr>
            </a:lvl2pPr>
            <a:lvl3pPr marL="1143000" indent="-228600">
              <a:spcBef>
                <a:spcPct val="20000"/>
              </a:spcBef>
              <a:buClr>
                <a:schemeClr val="hlink"/>
              </a:buClr>
              <a:buSzPct val="63000"/>
              <a:buFont typeface="Monotype Sorts" pitchFamily="2" charset="2"/>
              <a:buChar char="ä"/>
              <a:defRPr sz="2400">
                <a:solidFill>
                  <a:schemeClr val="tx1"/>
                </a:solidFill>
                <a:latin typeface="Times New Roman" panose="02020603050405020304" pitchFamily="18" charset="0"/>
              </a:defRPr>
            </a:lvl3pPr>
            <a:lvl4pPr marL="16002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4pPr>
            <a:lvl5pPr marL="20574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9pPr>
          </a:lstStyle>
          <a:p>
            <a:pPr>
              <a:spcBef>
                <a:spcPct val="0"/>
              </a:spcBef>
              <a:buClrTx/>
              <a:buSzTx/>
              <a:buFontTx/>
              <a:buNone/>
            </a:pPr>
            <a:endParaRPr lang="cs-CZ" altLang="cs-CZ" sz="2400">
              <a:solidFill>
                <a:schemeClr val="accent2"/>
              </a:solidFill>
            </a:endParaRPr>
          </a:p>
        </p:txBody>
      </p:sp>
      <p:sp>
        <p:nvSpPr>
          <p:cNvPr id="130054" name="Rectangle 6"/>
          <p:cNvSpPr>
            <a:spLocks noChangeArrowheads="1"/>
          </p:cNvSpPr>
          <p:nvPr/>
        </p:nvSpPr>
        <p:spPr bwMode="auto">
          <a:xfrm>
            <a:off x="1271465" y="2088209"/>
            <a:ext cx="10513167" cy="5229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lstStyle/>
          <a:p>
            <a:pPr marL="457212" indent="-457212">
              <a:lnSpc>
                <a:spcPct val="140000"/>
              </a:lnSpc>
              <a:spcBef>
                <a:spcPct val="20000"/>
              </a:spcBef>
              <a:buFontTx/>
              <a:buAutoNum type="arabicPeriod"/>
              <a:tabLst>
                <a:tab pos="2090790" algn="l"/>
              </a:tabLst>
              <a:defRPr/>
            </a:pPr>
            <a:r>
              <a:rPr lang="cs-CZ" sz="2600" b="1" dirty="0">
                <a:solidFill>
                  <a:schemeClr val="tx1"/>
                </a:solidFill>
                <a:effectLst>
                  <a:outerShdw blurRad="38100" dist="38100" dir="2700000" algn="tl">
                    <a:srgbClr val="000000"/>
                  </a:outerShdw>
                </a:effectLst>
                <a:latin typeface="Arial" pitchFamily="34" charset="0"/>
              </a:rPr>
              <a:t>laserová operace rohovky </a:t>
            </a:r>
          </a:p>
          <a:p>
            <a:pPr marL="457212" indent="-457212">
              <a:lnSpc>
                <a:spcPct val="140000"/>
              </a:lnSpc>
              <a:spcBef>
                <a:spcPct val="20000"/>
              </a:spcBef>
              <a:tabLst>
                <a:tab pos="2090790" algn="l"/>
              </a:tabLst>
              <a:defRPr/>
            </a:pPr>
            <a:r>
              <a:rPr lang="cs-CZ" sz="2600" b="1" dirty="0">
                <a:solidFill>
                  <a:schemeClr val="tx1"/>
                </a:solidFill>
                <a:effectLst>
                  <a:outerShdw blurRad="38100" dist="38100" dir="2700000" algn="tl">
                    <a:srgbClr val="000000"/>
                  </a:outerShdw>
                </a:effectLst>
                <a:latin typeface="Arial" pitchFamily="34" charset="0"/>
              </a:rPr>
              <a:t> </a:t>
            </a:r>
            <a:r>
              <a:rPr lang="en-US" sz="2600" b="1" dirty="0" smtClean="0">
                <a:solidFill>
                  <a:schemeClr val="tx1"/>
                </a:solidFill>
                <a:effectLst>
                  <a:outerShdw blurRad="38100" dist="38100" dir="2700000" algn="tl">
                    <a:srgbClr val="000000"/>
                  </a:outerShdw>
                </a:effectLst>
                <a:latin typeface="Arial" pitchFamily="34" charset="0"/>
              </a:rPr>
              <a:t>    </a:t>
            </a:r>
            <a:r>
              <a:rPr lang="cs-CZ" sz="2600" b="1" dirty="0" smtClean="0">
                <a:solidFill>
                  <a:srgbClr val="FFFFFF"/>
                </a:solidFill>
                <a:effectLst>
                  <a:outerShdw blurRad="38100" dist="38100" dir="2700000" algn="tl">
                    <a:srgbClr val="000000"/>
                  </a:outerShdw>
                </a:effectLst>
                <a:latin typeface="Arial" pitchFamily="34" charset="0"/>
              </a:rPr>
              <a:t>a</a:t>
            </a:r>
            <a:r>
              <a:rPr lang="cs-CZ" sz="2600" b="1" dirty="0">
                <a:solidFill>
                  <a:srgbClr val="FFFFFF"/>
                </a:solidFill>
                <a:effectLst>
                  <a:outerShdw blurRad="38100" dist="38100" dir="2700000" algn="tl">
                    <a:srgbClr val="000000"/>
                  </a:outerShdw>
                </a:effectLst>
                <a:latin typeface="Arial" pitchFamily="34" charset="0"/>
              </a:rPr>
              <a:t>) </a:t>
            </a:r>
            <a:r>
              <a:rPr lang="cs-CZ" sz="2600" b="1" u="sng" dirty="0">
                <a:solidFill>
                  <a:srgbClr val="FFFFFF"/>
                </a:solidFill>
                <a:effectLst>
                  <a:outerShdw blurRad="38100" dist="38100" dir="2700000" algn="tl">
                    <a:srgbClr val="000000"/>
                  </a:outerShdw>
                </a:effectLst>
                <a:latin typeface="Arial" pitchFamily="34" charset="0"/>
              </a:rPr>
              <a:t>pod povrchem</a:t>
            </a:r>
            <a:r>
              <a:rPr lang="cs-CZ" sz="2600" b="1" dirty="0">
                <a:solidFill>
                  <a:srgbClr val="FFFFFF"/>
                </a:solidFill>
                <a:effectLst>
                  <a:outerShdw blurRad="38100" dist="38100" dir="2700000" algn="tl">
                    <a:srgbClr val="000000"/>
                  </a:outerShdw>
                </a:effectLst>
                <a:latin typeface="Arial" pitchFamily="34" charset="0"/>
              </a:rPr>
              <a:t> (ve </a:t>
            </a:r>
            <a:r>
              <a:rPr lang="cs-CZ" sz="2600" b="1" dirty="0" err="1">
                <a:solidFill>
                  <a:srgbClr val="FFFFFF"/>
                </a:solidFill>
                <a:effectLst>
                  <a:outerShdw blurRad="38100" dist="38100" dir="2700000" algn="tl">
                    <a:srgbClr val="000000"/>
                  </a:outerShdw>
                </a:effectLst>
                <a:latin typeface="Arial" pitchFamily="34" charset="0"/>
              </a:rPr>
              <a:t>stromatu</a:t>
            </a:r>
            <a:r>
              <a:rPr lang="cs-CZ" sz="2600" b="1" dirty="0">
                <a:solidFill>
                  <a:srgbClr val="FFFFFF"/>
                </a:solidFill>
                <a:effectLst>
                  <a:outerShdw blurRad="38100" dist="38100" dir="2700000" algn="tl">
                    <a:srgbClr val="000000"/>
                  </a:outerShdw>
                </a:effectLst>
                <a:latin typeface="Arial" pitchFamily="34" charset="0"/>
              </a:rPr>
              <a:t>) – LASIK, </a:t>
            </a:r>
            <a:r>
              <a:rPr lang="cs-CZ" sz="2600" b="1" dirty="0" err="1">
                <a:solidFill>
                  <a:srgbClr val="FFFFFF"/>
                </a:solidFill>
                <a:effectLst>
                  <a:outerShdw blurRad="38100" dist="38100" dir="2700000" algn="tl">
                    <a:srgbClr val="000000"/>
                  </a:outerShdw>
                </a:effectLst>
                <a:latin typeface="Arial" pitchFamily="34" charset="0"/>
              </a:rPr>
              <a:t>femto</a:t>
            </a:r>
            <a:r>
              <a:rPr lang="cs-CZ" sz="2600" b="1" dirty="0">
                <a:solidFill>
                  <a:srgbClr val="FFFFFF"/>
                </a:solidFill>
                <a:effectLst>
                  <a:outerShdw blurRad="38100" dist="38100" dir="2700000" algn="tl">
                    <a:srgbClr val="000000"/>
                  </a:outerShdw>
                </a:effectLst>
                <a:latin typeface="Arial" pitchFamily="34" charset="0"/>
              </a:rPr>
              <a:t> </a:t>
            </a:r>
            <a:r>
              <a:rPr lang="cs-CZ" sz="2600" b="1" dirty="0">
                <a:solidFill>
                  <a:srgbClr val="FFFFFF"/>
                </a:solidFill>
                <a:effectLst>
                  <a:outerShdw blurRad="38100" dist="38100" dir="2700000" algn="tl">
                    <a:srgbClr val="000000"/>
                  </a:outerShdw>
                </a:effectLst>
                <a:latin typeface="Arial" pitchFamily="34" charset="0"/>
              </a:rPr>
              <a:t>LASIK, </a:t>
            </a:r>
            <a:r>
              <a:rPr lang="cs-CZ" sz="2600" b="1" dirty="0" err="1">
                <a:solidFill>
                  <a:srgbClr val="FFFFFF"/>
                </a:solidFill>
                <a:effectLst>
                  <a:outerShdw blurRad="38100" dist="38100" dir="2700000" algn="tl">
                    <a:srgbClr val="000000"/>
                  </a:outerShdw>
                </a:effectLst>
                <a:latin typeface="Arial" pitchFamily="34" charset="0"/>
              </a:rPr>
              <a:t>Relex</a:t>
            </a:r>
            <a:endParaRPr lang="cs-CZ" sz="2600" b="1" dirty="0">
              <a:solidFill>
                <a:srgbClr val="FFFFFF"/>
              </a:solidFill>
              <a:effectLst>
                <a:outerShdw blurRad="38100" dist="38100" dir="2700000" algn="tl">
                  <a:srgbClr val="000000"/>
                </a:outerShdw>
              </a:effectLst>
              <a:latin typeface="Arial" pitchFamily="34" charset="0"/>
            </a:endParaRPr>
          </a:p>
          <a:p>
            <a:pPr marL="457212" indent="-457212">
              <a:lnSpc>
                <a:spcPct val="140000"/>
              </a:lnSpc>
              <a:spcBef>
                <a:spcPct val="20000"/>
              </a:spcBef>
              <a:tabLst>
                <a:tab pos="2090790" algn="l"/>
              </a:tabLst>
              <a:defRPr/>
            </a:pPr>
            <a:r>
              <a:rPr lang="cs-CZ" sz="2600" b="1" dirty="0">
                <a:solidFill>
                  <a:schemeClr val="tx1"/>
                </a:solidFill>
                <a:effectLst>
                  <a:outerShdw blurRad="38100" dist="38100" dir="2700000" algn="tl">
                    <a:srgbClr val="000000"/>
                  </a:outerShdw>
                </a:effectLst>
                <a:latin typeface="Arial" pitchFamily="34" charset="0"/>
              </a:rPr>
              <a:t> </a:t>
            </a:r>
            <a:r>
              <a:rPr lang="en-US" sz="2600" b="1" dirty="0" smtClean="0">
                <a:solidFill>
                  <a:schemeClr val="tx1"/>
                </a:solidFill>
                <a:effectLst>
                  <a:outerShdw blurRad="38100" dist="38100" dir="2700000" algn="tl">
                    <a:srgbClr val="000000"/>
                  </a:outerShdw>
                </a:effectLst>
                <a:latin typeface="Arial" pitchFamily="34" charset="0"/>
              </a:rPr>
              <a:t>    </a:t>
            </a:r>
            <a:r>
              <a:rPr lang="cs-CZ" sz="2600" b="1" dirty="0" smtClean="0">
                <a:solidFill>
                  <a:schemeClr val="tx1"/>
                </a:solidFill>
                <a:effectLst>
                  <a:outerShdw blurRad="38100" dist="38100" dir="2700000" algn="tl">
                    <a:srgbClr val="000000"/>
                  </a:outerShdw>
                </a:effectLst>
                <a:latin typeface="Arial" pitchFamily="34" charset="0"/>
              </a:rPr>
              <a:t>b</a:t>
            </a:r>
            <a:r>
              <a:rPr lang="cs-CZ" sz="2600" b="1" dirty="0">
                <a:solidFill>
                  <a:schemeClr val="tx1"/>
                </a:solidFill>
                <a:effectLst>
                  <a:outerShdw blurRad="38100" dist="38100" dir="2700000" algn="tl">
                    <a:srgbClr val="000000"/>
                  </a:outerShdw>
                </a:effectLst>
                <a:latin typeface="Arial" pitchFamily="34" charset="0"/>
              </a:rPr>
              <a:t>) na </a:t>
            </a:r>
            <a:r>
              <a:rPr lang="cs-CZ" sz="2600" b="1" u="sng" dirty="0">
                <a:solidFill>
                  <a:schemeClr val="tx1"/>
                </a:solidFill>
                <a:effectLst>
                  <a:outerShdw blurRad="38100" dist="38100" dir="2700000" algn="tl">
                    <a:srgbClr val="000000"/>
                  </a:outerShdw>
                </a:effectLst>
                <a:latin typeface="Arial" pitchFamily="34" charset="0"/>
              </a:rPr>
              <a:t>povrchu</a:t>
            </a:r>
            <a:r>
              <a:rPr lang="cs-CZ" sz="2600" b="1" dirty="0">
                <a:solidFill>
                  <a:schemeClr val="tx1"/>
                </a:solidFill>
                <a:effectLst>
                  <a:outerShdw blurRad="38100" dist="38100" dir="2700000" algn="tl">
                    <a:srgbClr val="000000"/>
                  </a:outerShdw>
                </a:effectLst>
                <a:latin typeface="Arial" pitchFamily="34" charset="0"/>
              </a:rPr>
              <a:t> (pod epitelem) -</a:t>
            </a:r>
            <a:r>
              <a:rPr lang="cs-CZ" sz="2600" b="1" dirty="0">
                <a:solidFill>
                  <a:srgbClr val="F5F5F5"/>
                </a:solidFill>
                <a:effectLst>
                  <a:outerShdw blurRad="38100" dist="38100" dir="2700000" algn="tl">
                    <a:srgbClr val="000000"/>
                  </a:outerShdw>
                </a:effectLst>
                <a:latin typeface="Arial" pitchFamily="34" charset="0"/>
              </a:rPr>
              <a:t>  </a:t>
            </a:r>
            <a:r>
              <a:rPr lang="cs-CZ" sz="2600" b="1" dirty="0">
                <a:solidFill>
                  <a:srgbClr val="FC0128"/>
                </a:solidFill>
                <a:effectLst>
                  <a:outerShdw blurRad="38100" dist="38100" dir="2700000" algn="tl">
                    <a:srgbClr val="000000"/>
                  </a:outerShdw>
                </a:effectLst>
                <a:latin typeface="Arial" pitchFamily="34" charset="0"/>
              </a:rPr>
              <a:t>PRK, </a:t>
            </a:r>
            <a:r>
              <a:rPr lang="cs-CZ" sz="2600" b="1" dirty="0">
                <a:solidFill>
                  <a:srgbClr val="FC0128"/>
                </a:solidFill>
                <a:effectLst>
                  <a:outerShdw blurRad="38100" dist="38100" dir="2700000" algn="tl">
                    <a:srgbClr val="000000"/>
                  </a:outerShdw>
                </a:effectLst>
                <a:latin typeface="Arial" pitchFamily="34" charset="0"/>
              </a:rPr>
              <a:t>LASEK</a:t>
            </a:r>
          </a:p>
          <a:p>
            <a:pPr marL="457212" indent="-457212">
              <a:lnSpc>
                <a:spcPct val="140000"/>
              </a:lnSpc>
              <a:spcBef>
                <a:spcPct val="20000"/>
              </a:spcBef>
              <a:tabLst>
                <a:tab pos="2090790" algn="l"/>
              </a:tabLst>
              <a:defRPr/>
            </a:pPr>
            <a:r>
              <a:rPr lang="cs-CZ" sz="2600" b="1" dirty="0">
                <a:solidFill>
                  <a:schemeClr val="tx1"/>
                </a:solidFill>
                <a:effectLst>
                  <a:outerShdw blurRad="38100" dist="38100" dir="2700000" algn="tl">
                    <a:srgbClr val="000000"/>
                  </a:outerShdw>
                </a:effectLst>
                <a:latin typeface="Arial" pitchFamily="34" charset="0"/>
              </a:rPr>
              <a:t>2. </a:t>
            </a:r>
            <a:r>
              <a:rPr lang="cs-CZ" sz="2600" b="1" dirty="0">
                <a:solidFill>
                  <a:schemeClr val="tx1"/>
                </a:solidFill>
                <a:effectLst>
                  <a:outerShdw blurRad="38100" dist="38100" dir="2700000" algn="tl">
                    <a:srgbClr val="000000"/>
                  </a:outerShdw>
                </a:effectLst>
                <a:latin typeface="Arial" pitchFamily="34" charset="0"/>
              </a:rPr>
              <a:t>nářezy rohovky </a:t>
            </a:r>
            <a:r>
              <a:rPr lang="cs-CZ" sz="2600" b="1" dirty="0">
                <a:solidFill>
                  <a:schemeClr val="tx1"/>
                </a:solidFill>
                <a:effectLst>
                  <a:outerShdw blurRad="38100" dist="38100" dir="2700000" algn="tl">
                    <a:srgbClr val="000000"/>
                  </a:outerShdw>
                </a:effectLst>
                <a:latin typeface="Arial" pitchFamily="34" charset="0"/>
              </a:rPr>
              <a:t>-</a:t>
            </a:r>
            <a:r>
              <a:rPr lang="cs-CZ" sz="2600" b="1" dirty="0" smtClean="0">
                <a:solidFill>
                  <a:schemeClr val="tx1"/>
                </a:solidFill>
                <a:effectLst>
                  <a:outerShdw blurRad="38100" dist="38100" dir="2700000" algn="tl">
                    <a:srgbClr val="000000"/>
                  </a:outerShdw>
                </a:effectLst>
                <a:latin typeface="Arial" pitchFamily="34" charset="0"/>
              </a:rPr>
              <a:t> </a:t>
            </a:r>
            <a:r>
              <a:rPr lang="cs-CZ" sz="2600" b="1" dirty="0" err="1" smtClean="0">
                <a:solidFill>
                  <a:srgbClr val="FC0128"/>
                </a:solidFill>
                <a:effectLst>
                  <a:outerShdw blurRad="38100" dist="38100" dir="2700000" algn="tl">
                    <a:srgbClr val="000000"/>
                  </a:outerShdw>
                </a:effectLst>
                <a:latin typeface="Arial" pitchFamily="34" charset="0"/>
              </a:rPr>
              <a:t>keratotomie</a:t>
            </a:r>
            <a:r>
              <a:rPr lang="cs-CZ" sz="2600" b="1" dirty="0" smtClean="0">
                <a:solidFill>
                  <a:srgbClr val="FC0128"/>
                </a:solidFill>
                <a:effectLst>
                  <a:outerShdw blurRad="38100" dist="38100" dir="2700000" algn="tl">
                    <a:srgbClr val="000000"/>
                  </a:outerShdw>
                </a:effectLst>
                <a:latin typeface="Arial" pitchFamily="34" charset="0"/>
              </a:rPr>
              <a:t> – diamantovým nožem, laserem</a:t>
            </a:r>
          </a:p>
          <a:p>
            <a:pPr marL="457212" indent="-457212">
              <a:lnSpc>
                <a:spcPct val="140000"/>
              </a:lnSpc>
              <a:tabLst>
                <a:tab pos="2090790" algn="l"/>
              </a:tabLst>
              <a:defRPr/>
            </a:pPr>
            <a:r>
              <a:rPr lang="cs-CZ" sz="2600" b="1" dirty="0" smtClean="0">
                <a:solidFill>
                  <a:schemeClr val="tx1"/>
                </a:solidFill>
                <a:effectLst>
                  <a:outerShdw blurRad="38100" dist="38100" dir="2700000" algn="tl">
                    <a:srgbClr val="000000"/>
                  </a:outerShdw>
                </a:effectLst>
                <a:latin typeface="Arial" pitchFamily="34" charset="0"/>
              </a:rPr>
              <a:t>3. implantace nitrooční čočky - </a:t>
            </a:r>
            <a:r>
              <a:rPr lang="cs-CZ" sz="2600" b="1" dirty="0" smtClean="0">
                <a:solidFill>
                  <a:srgbClr val="FC0128"/>
                </a:solidFill>
                <a:effectLst>
                  <a:outerShdw blurRad="38100" dist="38100" dir="2700000" algn="tl">
                    <a:srgbClr val="000000"/>
                  </a:outerShdw>
                </a:effectLst>
                <a:latin typeface="Arial" pitchFamily="34" charset="0"/>
              </a:rPr>
              <a:t>fakická čočka</a:t>
            </a:r>
          </a:p>
          <a:p>
            <a:pPr marL="457212" indent="-457212">
              <a:lnSpc>
                <a:spcPct val="140000"/>
              </a:lnSpc>
              <a:spcBef>
                <a:spcPct val="20000"/>
              </a:spcBef>
              <a:tabLst>
                <a:tab pos="2090790" algn="l"/>
              </a:tabLst>
              <a:defRPr/>
            </a:pPr>
            <a:r>
              <a:rPr lang="cs-CZ" sz="2600" b="1" dirty="0" smtClean="0">
                <a:solidFill>
                  <a:schemeClr val="tx1"/>
                </a:solidFill>
                <a:effectLst>
                  <a:outerShdw blurRad="38100" dist="38100" dir="2700000" algn="tl">
                    <a:srgbClr val="000000"/>
                  </a:outerShdw>
                </a:effectLst>
                <a:latin typeface="Arial" pitchFamily="34" charset="0"/>
              </a:rPr>
              <a:t>4</a:t>
            </a:r>
            <a:r>
              <a:rPr lang="cs-CZ" sz="2600" b="1" dirty="0">
                <a:solidFill>
                  <a:schemeClr val="tx1"/>
                </a:solidFill>
                <a:effectLst>
                  <a:outerShdw blurRad="38100" dist="38100" dir="2700000" algn="tl">
                    <a:srgbClr val="000000"/>
                  </a:outerShdw>
                </a:effectLst>
                <a:latin typeface="Arial" pitchFamily="34" charset="0"/>
              </a:rPr>
              <a:t>. </a:t>
            </a:r>
            <a:r>
              <a:rPr lang="cs-CZ" sz="2600" b="1" dirty="0">
                <a:solidFill>
                  <a:schemeClr val="tx1"/>
                </a:solidFill>
                <a:effectLst>
                  <a:outerShdw blurRad="38100" dist="38100" dir="2700000" algn="tl">
                    <a:srgbClr val="000000"/>
                  </a:outerShdw>
                </a:effectLst>
                <a:latin typeface="Arial" pitchFamily="34" charset="0"/>
              </a:rPr>
              <a:t>náhrada vlastní čočky umělou – </a:t>
            </a:r>
            <a:r>
              <a:rPr lang="cs-CZ" sz="2600" b="1" dirty="0">
                <a:solidFill>
                  <a:srgbClr val="FC0128"/>
                </a:solidFill>
                <a:effectLst>
                  <a:outerShdw blurRad="38100" dist="38100" dir="2700000" algn="tl">
                    <a:srgbClr val="000000"/>
                  </a:outerShdw>
                </a:effectLst>
                <a:latin typeface="Arial" pitchFamily="34" charset="0"/>
              </a:rPr>
              <a:t>refrakční </a:t>
            </a:r>
            <a:r>
              <a:rPr lang="cs-CZ" sz="2600" b="1" dirty="0" err="1">
                <a:solidFill>
                  <a:srgbClr val="FC0128"/>
                </a:solidFill>
                <a:effectLst>
                  <a:outerShdw blurRad="38100" dist="38100" dir="2700000" algn="tl">
                    <a:srgbClr val="000000"/>
                  </a:outerShdw>
                </a:effectLst>
                <a:latin typeface="Arial" pitchFamily="34" charset="0"/>
              </a:rPr>
              <a:t>lensektomie</a:t>
            </a:r>
            <a:endParaRPr lang="cs-CZ" sz="2600" b="1" dirty="0">
              <a:solidFill>
                <a:srgbClr val="FC0128"/>
              </a:solidFill>
              <a:effectLst>
                <a:outerShdw blurRad="38100" dist="38100" dir="2700000" algn="tl">
                  <a:srgbClr val="000000"/>
                </a:outerShdw>
              </a:effectLst>
              <a:latin typeface="Arial" pitchFamily="34" charset="0"/>
            </a:endParaRPr>
          </a:p>
        </p:txBody>
      </p:sp>
    </p:spTree>
    <p:extLst>
      <p:ext uri="{BB962C8B-B14F-4D97-AF65-F5344CB8AC3E}">
        <p14:creationId xmlns:p14="http://schemas.microsoft.com/office/powerpoint/2010/main" val="1106494921"/>
      </p:ext>
    </p:extLst>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ChangeArrowheads="1"/>
          </p:cNvSpPr>
          <p:nvPr/>
        </p:nvSpPr>
        <p:spPr bwMode="auto">
          <a:xfrm>
            <a:off x="1905000" y="6248400"/>
            <a:ext cx="2057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75000"/>
              <a:buFont typeface="Monotype Sorts" pitchFamily="2" charset="2"/>
              <a:buChar char="ä"/>
              <a:defRPr sz="3200">
                <a:solidFill>
                  <a:schemeClr val="tx1"/>
                </a:solidFill>
                <a:latin typeface="Times New Roman" panose="02020603050405020304" pitchFamily="18" charset="0"/>
              </a:defRPr>
            </a:lvl1pPr>
            <a:lvl2pPr marL="742950" indent="-285750">
              <a:spcBef>
                <a:spcPct val="20000"/>
              </a:spcBef>
              <a:buClr>
                <a:schemeClr val="hlink"/>
              </a:buClr>
              <a:buSzPct val="75000"/>
              <a:buFont typeface="Monotype Sorts" pitchFamily="2" charset="2"/>
              <a:buChar char="ä"/>
              <a:defRPr sz="2800">
                <a:solidFill>
                  <a:schemeClr val="tx1"/>
                </a:solidFill>
                <a:latin typeface="Times New Roman" panose="02020603050405020304" pitchFamily="18" charset="0"/>
              </a:defRPr>
            </a:lvl2pPr>
            <a:lvl3pPr marL="1143000" indent="-228600">
              <a:spcBef>
                <a:spcPct val="20000"/>
              </a:spcBef>
              <a:buClr>
                <a:schemeClr val="hlink"/>
              </a:buClr>
              <a:buSzPct val="63000"/>
              <a:buFont typeface="Monotype Sorts" pitchFamily="2" charset="2"/>
              <a:buChar char="ä"/>
              <a:defRPr sz="2400">
                <a:solidFill>
                  <a:schemeClr val="tx1"/>
                </a:solidFill>
                <a:latin typeface="Times New Roman" panose="02020603050405020304" pitchFamily="18" charset="0"/>
              </a:defRPr>
            </a:lvl3pPr>
            <a:lvl4pPr marL="16002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4pPr>
            <a:lvl5pPr marL="20574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9pPr>
          </a:lstStyle>
          <a:p>
            <a:pPr>
              <a:spcBef>
                <a:spcPct val="0"/>
              </a:spcBef>
              <a:buClrTx/>
              <a:buSzTx/>
              <a:buFontTx/>
              <a:buNone/>
            </a:pPr>
            <a:endParaRPr lang="cs-CZ" altLang="cs-CZ" sz="2400">
              <a:solidFill>
                <a:schemeClr val="accent2"/>
              </a:solidFill>
            </a:endParaRPr>
          </a:p>
        </p:txBody>
      </p:sp>
      <p:sp>
        <p:nvSpPr>
          <p:cNvPr id="56323" name="Rectangle 3"/>
          <p:cNvSpPr>
            <a:spLocks noChangeArrowheads="1"/>
          </p:cNvSpPr>
          <p:nvPr/>
        </p:nvSpPr>
        <p:spPr bwMode="auto">
          <a:xfrm>
            <a:off x="4572000" y="6248400"/>
            <a:ext cx="3048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75000"/>
              <a:buFont typeface="Monotype Sorts" pitchFamily="2" charset="2"/>
              <a:buChar char="ä"/>
              <a:defRPr sz="3200">
                <a:solidFill>
                  <a:schemeClr val="tx1"/>
                </a:solidFill>
                <a:latin typeface="Times New Roman" panose="02020603050405020304" pitchFamily="18" charset="0"/>
              </a:defRPr>
            </a:lvl1pPr>
            <a:lvl2pPr marL="742950" indent="-285750">
              <a:spcBef>
                <a:spcPct val="20000"/>
              </a:spcBef>
              <a:buClr>
                <a:schemeClr val="hlink"/>
              </a:buClr>
              <a:buSzPct val="75000"/>
              <a:buFont typeface="Monotype Sorts" pitchFamily="2" charset="2"/>
              <a:buChar char="ä"/>
              <a:defRPr sz="2800">
                <a:solidFill>
                  <a:schemeClr val="tx1"/>
                </a:solidFill>
                <a:latin typeface="Times New Roman" panose="02020603050405020304" pitchFamily="18" charset="0"/>
              </a:defRPr>
            </a:lvl2pPr>
            <a:lvl3pPr marL="1143000" indent="-228600">
              <a:spcBef>
                <a:spcPct val="20000"/>
              </a:spcBef>
              <a:buClr>
                <a:schemeClr val="hlink"/>
              </a:buClr>
              <a:buSzPct val="63000"/>
              <a:buFont typeface="Monotype Sorts" pitchFamily="2" charset="2"/>
              <a:buChar char="ä"/>
              <a:defRPr sz="2400">
                <a:solidFill>
                  <a:schemeClr val="tx1"/>
                </a:solidFill>
                <a:latin typeface="Times New Roman" panose="02020603050405020304" pitchFamily="18" charset="0"/>
              </a:defRPr>
            </a:lvl3pPr>
            <a:lvl4pPr marL="16002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4pPr>
            <a:lvl5pPr marL="20574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9pPr>
          </a:lstStyle>
          <a:p>
            <a:pPr>
              <a:spcBef>
                <a:spcPct val="0"/>
              </a:spcBef>
              <a:buClrTx/>
              <a:buSzTx/>
              <a:buFontTx/>
              <a:buNone/>
            </a:pPr>
            <a:endParaRPr lang="cs-CZ" altLang="cs-CZ" sz="2400">
              <a:solidFill>
                <a:schemeClr val="accent2"/>
              </a:solidFill>
            </a:endParaRPr>
          </a:p>
        </p:txBody>
      </p:sp>
      <p:sp>
        <p:nvSpPr>
          <p:cNvPr id="56324" name="Rectangle 4"/>
          <p:cNvSpPr>
            <a:spLocks noChangeArrowheads="1"/>
          </p:cNvSpPr>
          <p:nvPr/>
        </p:nvSpPr>
        <p:spPr bwMode="auto">
          <a:xfrm>
            <a:off x="2051050" y="207963"/>
            <a:ext cx="8750300" cy="1143000"/>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0488" tIns="44450" rIns="90488" bIns="44450" anchor="ctr"/>
          <a:lstStyle>
            <a:lvl1pPr>
              <a:spcBef>
                <a:spcPct val="20000"/>
              </a:spcBef>
              <a:buClr>
                <a:schemeClr val="hlink"/>
              </a:buClr>
              <a:buSzPct val="75000"/>
              <a:buFont typeface="Monotype Sorts" pitchFamily="2" charset="2"/>
              <a:buChar char="ä"/>
              <a:defRPr sz="3200">
                <a:solidFill>
                  <a:schemeClr val="tx1"/>
                </a:solidFill>
                <a:latin typeface="Times New Roman" panose="02020603050405020304" pitchFamily="18" charset="0"/>
              </a:defRPr>
            </a:lvl1pPr>
            <a:lvl2pPr marL="742950" indent="-285750">
              <a:spcBef>
                <a:spcPct val="20000"/>
              </a:spcBef>
              <a:buClr>
                <a:schemeClr val="hlink"/>
              </a:buClr>
              <a:buSzPct val="75000"/>
              <a:buFont typeface="Monotype Sorts" pitchFamily="2" charset="2"/>
              <a:buChar char="ä"/>
              <a:defRPr sz="2800">
                <a:solidFill>
                  <a:schemeClr val="tx1"/>
                </a:solidFill>
                <a:latin typeface="Times New Roman" panose="02020603050405020304" pitchFamily="18" charset="0"/>
              </a:defRPr>
            </a:lvl2pPr>
            <a:lvl3pPr marL="1143000" indent="-228600">
              <a:spcBef>
                <a:spcPct val="20000"/>
              </a:spcBef>
              <a:buClr>
                <a:schemeClr val="hlink"/>
              </a:buClr>
              <a:buSzPct val="63000"/>
              <a:buFont typeface="Monotype Sorts" pitchFamily="2" charset="2"/>
              <a:buChar char="ä"/>
              <a:defRPr sz="2400">
                <a:solidFill>
                  <a:schemeClr val="tx1"/>
                </a:solidFill>
                <a:latin typeface="Times New Roman" panose="02020603050405020304" pitchFamily="18" charset="0"/>
              </a:defRPr>
            </a:lvl3pPr>
            <a:lvl4pPr marL="16002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4pPr>
            <a:lvl5pPr marL="20574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9pPr>
          </a:lstStyle>
          <a:p>
            <a:pPr algn="ctr">
              <a:spcBef>
                <a:spcPct val="0"/>
              </a:spcBef>
              <a:buClrTx/>
              <a:buSzTx/>
              <a:buFontTx/>
              <a:buNone/>
            </a:pPr>
            <a:r>
              <a:rPr lang="cs-CZ" altLang="cs-CZ" sz="4401" b="1">
                <a:solidFill>
                  <a:srgbClr val="FC0128"/>
                </a:solidFill>
              </a:rPr>
              <a:t>HISTORIE  LASEROVÝCH  OPERACÍ  OČNÍCH  VAD</a:t>
            </a:r>
            <a:endParaRPr lang="cs-CZ" altLang="cs-CZ" sz="4401" b="1">
              <a:solidFill>
                <a:srgbClr val="FC0128"/>
              </a:solidFill>
              <a:latin typeface="Bez Patky" charset="0"/>
            </a:endParaRPr>
          </a:p>
        </p:txBody>
      </p:sp>
      <p:sp>
        <p:nvSpPr>
          <p:cNvPr id="56325" name="Rectangle 5"/>
          <p:cNvSpPr>
            <a:spLocks noChangeArrowheads="1"/>
          </p:cNvSpPr>
          <p:nvPr/>
        </p:nvSpPr>
        <p:spPr bwMode="auto">
          <a:xfrm>
            <a:off x="1720850" y="2362202"/>
            <a:ext cx="9163050" cy="435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75000"/>
              <a:buFont typeface="Monotype Sorts" pitchFamily="2" charset="2"/>
              <a:buChar char="ä"/>
              <a:defRPr sz="3200">
                <a:solidFill>
                  <a:schemeClr val="tx1"/>
                </a:solidFill>
                <a:latin typeface="Times New Roman" panose="02020603050405020304" pitchFamily="18" charset="0"/>
              </a:defRPr>
            </a:lvl1pPr>
            <a:lvl2pPr marL="742950" indent="-285750">
              <a:spcBef>
                <a:spcPct val="20000"/>
              </a:spcBef>
              <a:buClr>
                <a:schemeClr val="hlink"/>
              </a:buClr>
              <a:buSzPct val="75000"/>
              <a:buFont typeface="Monotype Sorts" pitchFamily="2" charset="2"/>
              <a:buChar char="ä"/>
              <a:defRPr sz="2800">
                <a:solidFill>
                  <a:schemeClr val="tx1"/>
                </a:solidFill>
                <a:latin typeface="Times New Roman" panose="02020603050405020304" pitchFamily="18" charset="0"/>
              </a:defRPr>
            </a:lvl2pPr>
            <a:lvl3pPr marL="1143000" indent="-228600">
              <a:spcBef>
                <a:spcPct val="20000"/>
              </a:spcBef>
              <a:buClr>
                <a:schemeClr val="hlink"/>
              </a:buClr>
              <a:buSzPct val="63000"/>
              <a:buFont typeface="Monotype Sorts" pitchFamily="2" charset="2"/>
              <a:buChar char="ä"/>
              <a:defRPr sz="2400">
                <a:solidFill>
                  <a:schemeClr val="tx1"/>
                </a:solidFill>
                <a:latin typeface="Times New Roman" panose="02020603050405020304" pitchFamily="18" charset="0"/>
              </a:defRPr>
            </a:lvl3pPr>
            <a:lvl4pPr marL="16002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4pPr>
            <a:lvl5pPr marL="20574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9pPr>
          </a:lstStyle>
          <a:p>
            <a:pPr>
              <a:spcBef>
                <a:spcPct val="0"/>
              </a:spcBef>
              <a:buClrTx/>
              <a:buSzTx/>
              <a:buFontTx/>
              <a:buNone/>
            </a:pPr>
            <a:endParaRPr lang="cs-CZ" altLang="cs-CZ" sz="2400">
              <a:solidFill>
                <a:schemeClr val="accent2"/>
              </a:solidFill>
            </a:endParaRPr>
          </a:p>
        </p:txBody>
      </p:sp>
      <p:sp>
        <p:nvSpPr>
          <p:cNvPr id="15366" name="Rectangle 6"/>
          <p:cNvSpPr>
            <a:spLocks noChangeArrowheads="1"/>
          </p:cNvSpPr>
          <p:nvPr/>
        </p:nvSpPr>
        <p:spPr bwMode="auto">
          <a:xfrm>
            <a:off x="1416052" y="1781176"/>
            <a:ext cx="9631363" cy="5103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lstStyle/>
          <a:p>
            <a:pPr marL="342908" indent="-342908">
              <a:lnSpc>
                <a:spcPct val="150000"/>
              </a:lnSpc>
              <a:spcBef>
                <a:spcPct val="20000"/>
              </a:spcBef>
              <a:buClr>
                <a:schemeClr val="hlink"/>
              </a:buClr>
              <a:buSzPct val="75000"/>
              <a:buFont typeface="Monotype Sorts" pitchFamily="2" charset="2"/>
              <a:buChar char="u"/>
              <a:tabLst>
                <a:tab pos="2090790" algn="l"/>
              </a:tabLst>
              <a:defRPr/>
            </a:pPr>
            <a:r>
              <a:rPr lang="cs-CZ" sz="2800" b="1">
                <a:solidFill>
                  <a:schemeClr val="tx1"/>
                </a:solidFill>
                <a:effectLst>
                  <a:outerShdw blurRad="38100" dist="38100" dir="2700000" algn="tl">
                    <a:srgbClr val="000000"/>
                  </a:outerShdw>
                </a:effectLst>
                <a:latin typeface="Arial" pitchFamily="34" charset="0"/>
              </a:rPr>
              <a:t> </a:t>
            </a:r>
            <a:r>
              <a:rPr lang="cs-CZ" b="1">
                <a:solidFill>
                  <a:schemeClr val="tx1"/>
                </a:solidFill>
                <a:effectLst>
                  <a:outerShdw blurRad="38100" dist="38100" dir="2700000" algn="tl">
                    <a:srgbClr val="000000"/>
                  </a:outerShdw>
                </a:effectLst>
                <a:latin typeface="Arial" pitchFamily="34" charset="0"/>
              </a:rPr>
              <a:t>1983 - New York,  IBM + Dr. Trokel</a:t>
            </a:r>
          </a:p>
          <a:p>
            <a:pPr marL="342908" indent="-342908">
              <a:lnSpc>
                <a:spcPct val="150000"/>
              </a:lnSpc>
              <a:spcBef>
                <a:spcPct val="20000"/>
              </a:spcBef>
              <a:buClr>
                <a:schemeClr val="hlink"/>
              </a:buClr>
              <a:buSzPct val="75000"/>
              <a:buFont typeface="Monotype Sorts" pitchFamily="2" charset="2"/>
              <a:buChar char="u"/>
              <a:tabLst>
                <a:tab pos="2090790" algn="l"/>
              </a:tabLst>
              <a:defRPr/>
            </a:pPr>
            <a:r>
              <a:rPr lang="cs-CZ" b="1">
                <a:solidFill>
                  <a:schemeClr val="tx1"/>
                </a:solidFill>
                <a:effectLst>
                  <a:outerShdw blurRad="38100" dist="38100" dir="2700000" algn="tl">
                    <a:srgbClr val="000000"/>
                  </a:outerShdw>
                </a:effectLst>
                <a:latin typeface="Arial" pitchFamily="34" charset="0"/>
              </a:rPr>
              <a:t> 1989 - první laserové refrakční operace </a:t>
            </a:r>
          </a:p>
          <a:p>
            <a:pPr marL="342908" indent="-342908">
              <a:lnSpc>
                <a:spcPct val="150000"/>
              </a:lnSpc>
              <a:spcBef>
                <a:spcPct val="20000"/>
              </a:spcBef>
              <a:buClr>
                <a:schemeClr val="hlink"/>
              </a:buClr>
              <a:buSzPct val="75000"/>
              <a:buFont typeface="Monotype Sorts" pitchFamily="2" charset="2"/>
              <a:buChar char="u"/>
              <a:tabLst>
                <a:tab pos="2090790" algn="l"/>
              </a:tabLst>
              <a:defRPr/>
            </a:pPr>
            <a:r>
              <a:rPr lang="cs-CZ" b="1">
                <a:solidFill>
                  <a:schemeClr val="tx1"/>
                </a:solidFill>
                <a:effectLst>
                  <a:outerShdw blurRad="38100" dist="38100" dir="2700000" algn="tl">
                    <a:srgbClr val="000000"/>
                  </a:outerShdw>
                </a:effectLst>
                <a:latin typeface="Arial" pitchFamily="34" charset="0"/>
              </a:rPr>
              <a:t> 1991 - první povrchová laserová operace v ČR </a:t>
            </a:r>
            <a:r>
              <a:rPr lang="cs-CZ" sz="2000" b="1">
                <a:solidFill>
                  <a:schemeClr val="tx1"/>
                </a:solidFill>
                <a:effectLst>
                  <a:outerShdw blurRad="38100" dist="38100" dir="2700000" algn="tl">
                    <a:srgbClr val="000000"/>
                  </a:outerShdw>
                </a:effectLst>
              </a:rPr>
              <a:t>( Zlín, Doc.Smečka )</a:t>
            </a:r>
            <a:endParaRPr lang="cs-CZ" b="1">
              <a:solidFill>
                <a:schemeClr val="tx1"/>
              </a:solidFill>
              <a:effectLst>
                <a:outerShdw blurRad="38100" dist="38100" dir="2700000" algn="tl">
                  <a:srgbClr val="000000"/>
                </a:outerShdw>
              </a:effectLst>
            </a:endParaRPr>
          </a:p>
          <a:p>
            <a:pPr marL="342908" indent="-342908">
              <a:lnSpc>
                <a:spcPct val="150000"/>
              </a:lnSpc>
              <a:spcBef>
                <a:spcPct val="20000"/>
              </a:spcBef>
              <a:buClr>
                <a:schemeClr val="hlink"/>
              </a:buClr>
              <a:buSzPct val="75000"/>
              <a:buFont typeface="Monotype Sorts" pitchFamily="2" charset="2"/>
              <a:buChar char="u"/>
              <a:tabLst>
                <a:tab pos="2090790" algn="l"/>
              </a:tabLst>
              <a:defRPr/>
            </a:pPr>
            <a:r>
              <a:rPr lang="cs-CZ" b="1">
                <a:solidFill>
                  <a:schemeClr val="tx1"/>
                </a:solidFill>
                <a:effectLst>
                  <a:outerShdw blurRad="38100" dist="38100" dir="2700000" algn="tl">
                    <a:srgbClr val="000000"/>
                  </a:outerShdw>
                </a:effectLst>
                <a:latin typeface="Arial" pitchFamily="34" charset="0"/>
              </a:rPr>
              <a:t> 1995 - první LASIK v ČR   </a:t>
            </a:r>
            <a:r>
              <a:rPr lang="cs-CZ" sz="2000" b="1">
                <a:solidFill>
                  <a:schemeClr val="tx1"/>
                </a:solidFill>
                <a:effectLst>
                  <a:outerShdw blurRad="38100" dist="38100" dir="2700000" algn="tl">
                    <a:srgbClr val="000000"/>
                  </a:outerShdw>
                </a:effectLst>
              </a:rPr>
              <a:t>( Zlín, Dr. Stodůlka )</a:t>
            </a:r>
            <a:endParaRPr lang="cs-CZ" b="1">
              <a:solidFill>
                <a:schemeClr val="tx1"/>
              </a:solidFill>
              <a:effectLst>
                <a:outerShdw blurRad="38100" dist="38100" dir="2700000" algn="tl">
                  <a:srgbClr val="000000"/>
                </a:outerShdw>
              </a:effectLst>
            </a:endParaRPr>
          </a:p>
          <a:p>
            <a:pPr marL="342908" indent="-342908">
              <a:lnSpc>
                <a:spcPct val="150000"/>
              </a:lnSpc>
              <a:spcBef>
                <a:spcPct val="20000"/>
              </a:spcBef>
              <a:buClr>
                <a:schemeClr val="hlink"/>
              </a:buClr>
              <a:buSzPct val="75000"/>
              <a:buFont typeface="Monotype Sorts" pitchFamily="2" charset="2"/>
              <a:buChar char="u"/>
              <a:tabLst>
                <a:tab pos="2090790" algn="l"/>
              </a:tabLst>
              <a:defRPr/>
            </a:pPr>
            <a:r>
              <a:rPr lang="cs-CZ" b="1">
                <a:solidFill>
                  <a:schemeClr val="tx1"/>
                </a:solidFill>
                <a:effectLst>
                  <a:outerShdw blurRad="38100" dist="38100" dir="2700000" algn="tl">
                    <a:srgbClr val="000000"/>
                  </a:outerShdw>
                </a:effectLst>
                <a:latin typeface="Arial" pitchFamily="34" charset="0"/>
              </a:rPr>
              <a:t> 1997 - první tvarování rohovky teplem v ČR </a:t>
            </a:r>
            <a:r>
              <a:rPr lang="cs-CZ" sz="2000" b="1">
                <a:solidFill>
                  <a:schemeClr val="tx1"/>
                </a:solidFill>
                <a:effectLst>
                  <a:outerShdw blurRad="38100" dist="38100" dir="2700000" algn="tl">
                    <a:srgbClr val="000000"/>
                  </a:outerShdw>
                </a:effectLst>
              </a:rPr>
              <a:t>( Brno, Dr. Utrata )</a:t>
            </a:r>
            <a:r>
              <a:rPr lang="cs-CZ" b="1">
                <a:solidFill>
                  <a:schemeClr val="tx1"/>
                </a:solidFill>
                <a:effectLst>
                  <a:outerShdw blurRad="38100" dist="38100" dir="2700000" algn="tl">
                    <a:srgbClr val="000000"/>
                  </a:outerShdw>
                </a:effectLst>
                <a:latin typeface="Arial" pitchFamily="34" charset="0"/>
              </a:rPr>
              <a:t> </a:t>
            </a:r>
          </a:p>
          <a:p>
            <a:pPr marL="342908" indent="-342908">
              <a:lnSpc>
                <a:spcPct val="150000"/>
              </a:lnSpc>
              <a:spcBef>
                <a:spcPct val="20000"/>
              </a:spcBef>
              <a:buClr>
                <a:schemeClr val="hlink"/>
              </a:buClr>
              <a:buSzPct val="75000"/>
              <a:buFont typeface="Monotype Sorts" pitchFamily="2" charset="2"/>
              <a:buChar char="u"/>
              <a:tabLst>
                <a:tab pos="2090790" algn="l"/>
              </a:tabLst>
              <a:defRPr/>
            </a:pPr>
            <a:r>
              <a:rPr lang="cs-CZ" b="1">
                <a:solidFill>
                  <a:schemeClr val="tx1"/>
                </a:solidFill>
                <a:effectLst>
                  <a:outerShdw blurRad="38100" dist="38100" dir="2700000" algn="tl">
                    <a:srgbClr val="000000"/>
                  </a:outerShdw>
                </a:effectLst>
                <a:latin typeface="Arial" pitchFamily="34" charset="0"/>
              </a:rPr>
              <a:t>2004 - první EPI-LASIK v ČR </a:t>
            </a:r>
            <a:r>
              <a:rPr lang="cs-CZ" sz="2000" b="1">
                <a:solidFill>
                  <a:schemeClr val="tx1"/>
                </a:solidFill>
                <a:effectLst>
                  <a:outerShdw blurRad="38100" dist="38100" dir="2700000" algn="tl">
                    <a:srgbClr val="000000"/>
                  </a:outerShdw>
                </a:effectLst>
              </a:rPr>
              <a:t>( Zlín, Dr. Stodůlka )</a:t>
            </a:r>
          </a:p>
          <a:p>
            <a:pPr marL="342908" indent="-342908">
              <a:lnSpc>
                <a:spcPct val="150000"/>
              </a:lnSpc>
              <a:spcBef>
                <a:spcPct val="20000"/>
              </a:spcBef>
              <a:buClr>
                <a:schemeClr val="hlink"/>
              </a:buClr>
              <a:buSzPct val="75000"/>
              <a:buFont typeface="Monotype Sorts" pitchFamily="2" charset="2"/>
              <a:buChar char="u"/>
              <a:tabLst>
                <a:tab pos="2090790" algn="l"/>
              </a:tabLst>
              <a:defRPr/>
            </a:pPr>
            <a:r>
              <a:rPr lang="cs-CZ" sz="2000"/>
              <a:t> </a:t>
            </a:r>
            <a:r>
              <a:rPr lang="cs-CZ" b="1">
                <a:solidFill>
                  <a:schemeClr val="tx1"/>
                </a:solidFill>
                <a:effectLst>
                  <a:outerShdw blurRad="38100" dist="38100" dir="2700000" algn="tl">
                    <a:srgbClr val="000000"/>
                  </a:outerShdw>
                </a:effectLst>
                <a:latin typeface="Arial" pitchFamily="34" charset="0"/>
              </a:rPr>
              <a:t>2006 - první  FEMTO-LASIK v ČR</a:t>
            </a:r>
            <a:r>
              <a:rPr lang="cs-CZ" sz="2000" b="1">
                <a:solidFill>
                  <a:schemeClr val="tx1"/>
                </a:solidFill>
                <a:effectLst>
                  <a:outerShdw blurRad="38100" dist="38100" dir="2700000" algn="tl">
                    <a:srgbClr val="000000"/>
                  </a:outerShdw>
                </a:effectLst>
              </a:rPr>
              <a:t>  ( Zlín, Dr. Stodůlka )</a:t>
            </a:r>
            <a:endParaRPr lang="cs-CZ" b="1">
              <a:solidFill>
                <a:schemeClr val="tx1"/>
              </a:solidFill>
              <a:effectLst>
                <a:outerShdw blurRad="38100" dist="38100" dir="2700000" algn="tl">
                  <a:srgbClr val="000000"/>
                </a:outerShdw>
              </a:effectLst>
              <a:latin typeface="Arial" pitchFamily="34" charset="0"/>
            </a:endParaRPr>
          </a:p>
        </p:txBody>
      </p:sp>
    </p:spTree>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bg>
      <p:bgPr>
        <a:pattFill prst="smConfetti">
          <a:fgClr>
            <a:srgbClr val="FFCCCC"/>
          </a:fgClr>
          <a:bgClr>
            <a:schemeClr val="accent1"/>
          </a:bgClr>
        </a:pattFill>
        <a:effectLst/>
      </p:bgPr>
    </p:bg>
    <p:spTree>
      <p:nvGrpSpPr>
        <p:cNvPr id="1" name=""/>
        <p:cNvGrpSpPr/>
        <p:nvPr/>
      </p:nvGrpSpPr>
      <p:grpSpPr>
        <a:xfrm>
          <a:off x="0" y="0"/>
          <a:ext cx="0" cy="0"/>
          <a:chOff x="0" y="0"/>
          <a:chExt cx="0" cy="0"/>
        </a:xfrm>
      </p:grpSpPr>
      <p:sp>
        <p:nvSpPr>
          <p:cNvPr id="58370" name="Rectangle 2"/>
          <p:cNvSpPr>
            <a:spLocks noChangeArrowheads="1"/>
          </p:cNvSpPr>
          <p:nvPr/>
        </p:nvSpPr>
        <p:spPr bwMode="auto">
          <a:xfrm>
            <a:off x="4133850" y="3078164"/>
            <a:ext cx="2160588"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75000"/>
              <a:buFont typeface="Monotype Sorts" pitchFamily="2" charset="2"/>
              <a:buChar char="ä"/>
              <a:defRPr sz="3200">
                <a:solidFill>
                  <a:schemeClr val="tx1"/>
                </a:solidFill>
                <a:latin typeface="Times New Roman" panose="02020603050405020304" pitchFamily="18" charset="0"/>
              </a:defRPr>
            </a:lvl1pPr>
            <a:lvl2pPr marL="742950" indent="-285750">
              <a:spcBef>
                <a:spcPct val="20000"/>
              </a:spcBef>
              <a:buClr>
                <a:schemeClr val="hlink"/>
              </a:buClr>
              <a:buSzPct val="75000"/>
              <a:buFont typeface="Monotype Sorts" pitchFamily="2" charset="2"/>
              <a:buChar char="ä"/>
              <a:defRPr sz="2800">
                <a:solidFill>
                  <a:schemeClr val="tx1"/>
                </a:solidFill>
                <a:latin typeface="Times New Roman" panose="02020603050405020304" pitchFamily="18" charset="0"/>
              </a:defRPr>
            </a:lvl2pPr>
            <a:lvl3pPr marL="1143000" indent="-228600">
              <a:spcBef>
                <a:spcPct val="20000"/>
              </a:spcBef>
              <a:buClr>
                <a:schemeClr val="hlink"/>
              </a:buClr>
              <a:buSzPct val="63000"/>
              <a:buFont typeface="Monotype Sorts" pitchFamily="2" charset="2"/>
              <a:buChar char="ä"/>
              <a:defRPr sz="2400">
                <a:solidFill>
                  <a:schemeClr val="tx1"/>
                </a:solidFill>
                <a:latin typeface="Times New Roman" panose="02020603050405020304" pitchFamily="18" charset="0"/>
              </a:defRPr>
            </a:lvl3pPr>
            <a:lvl4pPr marL="16002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4pPr>
            <a:lvl5pPr marL="20574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9pPr>
          </a:lstStyle>
          <a:p>
            <a:pPr>
              <a:spcBef>
                <a:spcPct val="0"/>
              </a:spcBef>
              <a:buClrTx/>
              <a:buSzTx/>
              <a:buFontTx/>
              <a:buNone/>
            </a:pPr>
            <a:endParaRPr lang="cs-CZ" altLang="cs-CZ" sz="2400">
              <a:solidFill>
                <a:schemeClr val="accent2"/>
              </a:solidFill>
            </a:endParaRPr>
          </a:p>
        </p:txBody>
      </p:sp>
      <p:sp>
        <p:nvSpPr>
          <p:cNvPr id="58371" name="Rectangle 3"/>
          <p:cNvSpPr>
            <a:spLocks noChangeArrowheads="1"/>
          </p:cNvSpPr>
          <p:nvPr/>
        </p:nvSpPr>
        <p:spPr bwMode="auto">
          <a:xfrm>
            <a:off x="4133850" y="3078164"/>
            <a:ext cx="2160588"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75000"/>
              <a:buFont typeface="Monotype Sorts" pitchFamily="2" charset="2"/>
              <a:buChar char="ä"/>
              <a:defRPr sz="3200">
                <a:solidFill>
                  <a:schemeClr val="tx1"/>
                </a:solidFill>
                <a:latin typeface="Times New Roman" panose="02020603050405020304" pitchFamily="18" charset="0"/>
              </a:defRPr>
            </a:lvl1pPr>
            <a:lvl2pPr marL="742950" indent="-285750">
              <a:spcBef>
                <a:spcPct val="20000"/>
              </a:spcBef>
              <a:buClr>
                <a:schemeClr val="hlink"/>
              </a:buClr>
              <a:buSzPct val="75000"/>
              <a:buFont typeface="Monotype Sorts" pitchFamily="2" charset="2"/>
              <a:buChar char="ä"/>
              <a:defRPr sz="2800">
                <a:solidFill>
                  <a:schemeClr val="tx1"/>
                </a:solidFill>
                <a:latin typeface="Times New Roman" panose="02020603050405020304" pitchFamily="18" charset="0"/>
              </a:defRPr>
            </a:lvl2pPr>
            <a:lvl3pPr marL="1143000" indent="-228600">
              <a:spcBef>
                <a:spcPct val="20000"/>
              </a:spcBef>
              <a:buClr>
                <a:schemeClr val="hlink"/>
              </a:buClr>
              <a:buSzPct val="63000"/>
              <a:buFont typeface="Monotype Sorts" pitchFamily="2" charset="2"/>
              <a:buChar char="ä"/>
              <a:defRPr sz="2400">
                <a:solidFill>
                  <a:schemeClr val="tx1"/>
                </a:solidFill>
                <a:latin typeface="Times New Roman" panose="02020603050405020304" pitchFamily="18" charset="0"/>
              </a:defRPr>
            </a:lvl3pPr>
            <a:lvl4pPr marL="16002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4pPr>
            <a:lvl5pPr marL="20574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9pPr>
          </a:lstStyle>
          <a:p>
            <a:pPr>
              <a:spcBef>
                <a:spcPct val="0"/>
              </a:spcBef>
              <a:buClrTx/>
              <a:buSzTx/>
              <a:buFontTx/>
              <a:buNone/>
            </a:pPr>
            <a:endParaRPr lang="cs-CZ" altLang="cs-CZ" sz="2400">
              <a:solidFill>
                <a:schemeClr val="accent2"/>
              </a:solidFill>
            </a:endParaRPr>
          </a:p>
        </p:txBody>
      </p:sp>
      <p:pic>
        <p:nvPicPr>
          <p:cNvPr id="58372" name="Picture 5" descr="Allegretto 01"/>
          <p:cNvPicPr>
            <a:picLocks noChangeAspect="1" noChangeArrowheads="1"/>
          </p:cNvPicPr>
          <p:nvPr/>
        </p:nvPicPr>
        <p:blipFill>
          <a:blip r:embed="rId2">
            <a:extLst>
              <a:ext uri="{28A0092B-C50C-407E-A947-70E740481C1C}">
                <a14:useLocalDpi xmlns:a14="http://schemas.microsoft.com/office/drawing/2010/main" val="0"/>
              </a:ext>
            </a:extLst>
          </a:blip>
          <a:srcRect t="5843"/>
          <a:stretch>
            <a:fillRect/>
          </a:stretch>
        </p:blipFill>
        <p:spPr bwMode="auto">
          <a:xfrm>
            <a:off x="1143000" y="2"/>
            <a:ext cx="9906000" cy="688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4" name="Rectangle 6"/>
          <p:cNvSpPr>
            <a:spLocks noChangeArrowheads="1"/>
          </p:cNvSpPr>
          <p:nvPr/>
        </p:nvSpPr>
        <p:spPr bwMode="auto">
          <a:xfrm>
            <a:off x="3875149" y="90488"/>
            <a:ext cx="1865190" cy="107721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defRPr/>
            </a:pPr>
            <a:r>
              <a:rPr lang="cs-CZ" sz="3200" b="1">
                <a:solidFill>
                  <a:srgbClr val="FC0128"/>
                </a:solidFill>
                <a:effectLst>
                  <a:outerShdw blurRad="38100" dist="38100" dir="2700000" algn="tl">
                    <a:srgbClr val="000000"/>
                  </a:outerShdw>
                </a:effectLst>
              </a:rPr>
              <a:t>Excimer  </a:t>
            </a:r>
          </a:p>
          <a:p>
            <a:pPr algn="ctr">
              <a:defRPr/>
            </a:pPr>
            <a:r>
              <a:rPr lang="cs-CZ" sz="3200" b="1">
                <a:solidFill>
                  <a:srgbClr val="FC0128"/>
                </a:solidFill>
                <a:effectLst>
                  <a:outerShdw blurRad="38100" dist="38100" dir="2700000" algn="tl">
                    <a:srgbClr val="000000"/>
                  </a:outerShdw>
                </a:effectLst>
              </a:rPr>
              <a:t>laser</a:t>
            </a:r>
          </a:p>
        </p:txBody>
      </p:sp>
    </p:spTree>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PhAnim="0">
  <p:cSld>
    <p:bg>
      <p:bgPr>
        <a:solidFill>
          <a:schemeClr val="bg2"/>
        </a:solidFill>
        <a:effectLst/>
      </p:bgPr>
    </p:bg>
    <p:spTree>
      <p:nvGrpSpPr>
        <p:cNvPr id="1" name=""/>
        <p:cNvGrpSpPr/>
        <p:nvPr/>
      </p:nvGrpSpPr>
      <p:grpSpPr>
        <a:xfrm>
          <a:off x="0" y="0"/>
          <a:ext cx="0" cy="0"/>
          <a:chOff x="0" y="0"/>
          <a:chExt cx="0" cy="0"/>
        </a:xfrm>
      </p:grpSpPr>
      <p:sp>
        <p:nvSpPr>
          <p:cNvPr id="59394" name="Rectangle 2"/>
          <p:cNvSpPr>
            <a:spLocks noChangeArrowheads="1"/>
          </p:cNvSpPr>
          <p:nvPr/>
        </p:nvSpPr>
        <p:spPr bwMode="auto">
          <a:xfrm>
            <a:off x="1905000" y="6248400"/>
            <a:ext cx="2057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75000"/>
              <a:buFont typeface="Monotype Sorts" pitchFamily="2" charset="2"/>
              <a:buChar char="ä"/>
              <a:defRPr sz="3200">
                <a:solidFill>
                  <a:schemeClr val="tx1"/>
                </a:solidFill>
                <a:latin typeface="Times New Roman" panose="02020603050405020304" pitchFamily="18" charset="0"/>
              </a:defRPr>
            </a:lvl1pPr>
            <a:lvl2pPr marL="742950" indent="-285750">
              <a:spcBef>
                <a:spcPct val="20000"/>
              </a:spcBef>
              <a:buClr>
                <a:schemeClr val="hlink"/>
              </a:buClr>
              <a:buSzPct val="75000"/>
              <a:buFont typeface="Monotype Sorts" pitchFamily="2" charset="2"/>
              <a:buChar char="ä"/>
              <a:defRPr sz="2800">
                <a:solidFill>
                  <a:schemeClr val="tx1"/>
                </a:solidFill>
                <a:latin typeface="Times New Roman" panose="02020603050405020304" pitchFamily="18" charset="0"/>
              </a:defRPr>
            </a:lvl2pPr>
            <a:lvl3pPr marL="1143000" indent="-228600">
              <a:spcBef>
                <a:spcPct val="20000"/>
              </a:spcBef>
              <a:buClr>
                <a:schemeClr val="hlink"/>
              </a:buClr>
              <a:buSzPct val="63000"/>
              <a:buFont typeface="Monotype Sorts" pitchFamily="2" charset="2"/>
              <a:buChar char="ä"/>
              <a:defRPr sz="2400">
                <a:solidFill>
                  <a:schemeClr val="tx1"/>
                </a:solidFill>
                <a:latin typeface="Times New Roman" panose="02020603050405020304" pitchFamily="18" charset="0"/>
              </a:defRPr>
            </a:lvl3pPr>
            <a:lvl4pPr marL="16002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4pPr>
            <a:lvl5pPr marL="20574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9pPr>
          </a:lstStyle>
          <a:p>
            <a:pPr>
              <a:spcBef>
                <a:spcPct val="0"/>
              </a:spcBef>
              <a:buClrTx/>
              <a:buSzTx/>
              <a:buFontTx/>
              <a:buNone/>
            </a:pPr>
            <a:endParaRPr lang="cs-CZ" altLang="cs-CZ" sz="2400">
              <a:solidFill>
                <a:schemeClr val="accent2"/>
              </a:solidFill>
            </a:endParaRPr>
          </a:p>
        </p:txBody>
      </p:sp>
      <p:sp>
        <p:nvSpPr>
          <p:cNvPr id="59395" name="Rectangle 3"/>
          <p:cNvSpPr>
            <a:spLocks noChangeArrowheads="1"/>
          </p:cNvSpPr>
          <p:nvPr/>
        </p:nvSpPr>
        <p:spPr bwMode="auto">
          <a:xfrm>
            <a:off x="4572000" y="6248400"/>
            <a:ext cx="3048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75000"/>
              <a:buFont typeface="Monotype Sorts" pitchFamily="2" charset="2"/>
              <a:buChar char="ä"/>
              <a:defRPr sz="3200">
                <a:solidFill>
                  <a:schemeClr val="tx1"/>
                </a:solidFill>
                <a:latin typeface="Times New Roman" panose="02020603050405020304" pitchFamily="18" charset="0"/>
              </a:defRPr>
            </a:lvl1pPr>
            <a:lvl2pPr marL="742950" indent="-285750">
              <a:spcBef>
                <a:spcPct val="20000"/>
              </a:spcBef>
              <a:buClr>
                <a:schemeClr val="hlink"/>
              </a:buClr>
              <a:buSzPct val="75000"/>
              <a:buFont typeface="Monotype Sorts" pitchFamily="2" charset="2"/>
              <a:buChar char="ä"/>
              <a:defRPr sz="2800">
                <a:solidFill>
                  <a:schemeClr val="tx1"/>
                </a:solidFill>
                <a:latin typeface="Times New Roman" panose="02020603050405020304" pitchFamily="18" charset="0"/>
              </a:defRPr>
            </a:lvl2pPr>
            <a:lvl3pPr marL="1143000" indent="-228600">
              <a:spcBef>
                <a:spcPct val="20000"/>
              </a:spcBef>
              <a:buClr>
                <a:schemeClr val="hlink"/>
              </a:buClr>
              <a:buSzPct val="63000"/>
              <a:buFont typeface="Monotype Sorts" pitchFamily="2" charset="2"/>
              <a:buChar char="ä"/>
              <a:defRPr sz="2400">
                <a:solidFill>
                  <a:schemeClr val="tx1"/>
                </a:solidFill>
                <a:latin typeface="Times New Roman" panose="02020603050405020304" pitchFamily="18" charset="0"/>
              </a:defRPr>
            </a:lvl3pPr>
            <a:lvl4pPr marL="16002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4pPr>
            <a:lvl5pPr marL="20574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9pPr>
          </a:lstStyle>
          <a:p>
            <a:pPr>
              <a:spcBef>
                <a:spcPct val="0"/>
              </a:spcBef>
              <a:buClrTx/>
              <a:buSzTx/>
              <a:buFontTx/>
              <a:buNone/>
            </a:pPr>
            <a:endParaRPr lang="cs-CZ" altLang="cs-CZ" sz="2400">
              <a:solidFill>
                <a:schemeClr val="accent2"/>
              </a:solidFill>
            </a:endParaRPr>
          </a:p>
        </p:txBody>
      </p:sp>
      <p:sp>
        <p:nvSpPr>
          <p:cNvPr id="59396" name="Rectangle 4"/>
          <p:cNvSpPr>
            <a:spLocks noChangeArrowheads="1"/>
          </p:cNvSpPr>
          <p:nvPr/>
        </p:nvSpPr>
        <p:spPr bwMode="auto">
          <a:xfrm>
            <a:off x="2051050" y="190500"/>
            <a:ext cx="8750300" cy="1143000"/>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0488" tIns="44450" rIns="90488" bIns="44450" anchor="ctr"/>
          <a:lstStyle>
            <a:lvl1pPr>
              <a:spcBef>
                <a:spcPct val="20000"/>
              </a:spcBef>
              <a:buClr>
                <a:schemeClr val="hlink"/>
              </a:buClr>
              <a:buSzPct val="75000"/>
              <a:buFont typeface="Monotype Sorts" pitchFamily="2" charset="2"/>
              <a:buChar char="ä"/>
              <a:defRPr sz="3200">
                <a:solidFill>
                  <a:schemeClr val="tx1"/>
                </a:solidFill>
                <a:latin typeface="Times New Roman" panose="02020603050405020304" pitchFamily="18" charset="0"/>
              </a:defRPr>
            </a:lvl1pPr>
            <a:lvl2pPr marL="742950" indent="-285750">
              <a:spcBef>
                <a:spcPct val="20000"/>
              </a:spcBef>
              <a:buClr>
                <a:schemeClr val="hlink"/>
              </a:buClr>
              <a:buSzPct val="75000"/>
              <a:buFont typeface="Monotype Sorts" pitchFamily="2" charset="2"/>
              <a:buChar char="ä"/>
              <a:defRPr sz="2800">
                <a:solidFill>
                  <a:schemeClr val="tx1"/>
                </a:solidFill>
                <a:latin typeface="Times New Roman" panose="02020603050405020304" pitchFamily="18" charset="0"/>
              </a:defRPr>
            </a:lvl2pPr>
            <a:lvl3pPr marL="1143000" indent="-228600">
              <a:spcBef>
                <a:spcPct val="20000"/>
              </a:spcBef>
              <a:buClr>
                <a:schemeClr val="hlink"/>
              </a:buClr>
              <a:buSzPct val="63000"/>
              <a:buFont typeface="Monotype Sorts" pitchFamily="2" charset="2"/>
              <a:buChar char="ä"/>
              <a:defRPr sz="2400">
                <a:solidFill>
                  <a:schemeClr val="tx1"/>
                </a:solidFill>
                <a:latin typeface="Times New Roman" panose="02020603050405020304" pitchFamily="18" charset="0"/>
              </a:defRPr>
            </a:lvl3pPr>
            <a:lvl4pPr marL="16002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4pPr>
            <a:lvl5pPr marL="20574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9pPr>
          </a:lstStyle>
          <a:p>
            <a:pPr algn="ctr">
              <a:spcBef>
                <a:spcPct val="0"/>
              </a:spcBef>
              <a:buClrTx/>
              <a:buSzTx/>
              <a:buFontTx/>
              <a:buNone/>
            </a:pPr>
            <a:endParaRPr lang="cs-CZ" altLang="cs-CZ" sz="5400" b="1">
              <a:solidFill>
                <a:srgbClr val="FC0128"/>
              </a:solidFill>
            </a:endParaRPr>
          </a:p>
        </p:txBody>
      </p:sp>
      <p:sp>
        <p:nvSpPr>
          <p:cNvPr id="59397" name="Rectangle 5"/>
          <p:cNvSpPr>
            <a:spLocks noChangeArrowheads="1"/>
          </p:cNvSpPr>
          <p:nvPr/>
        </p:nvSpPr>
        <p:spPr bwMode="auto">
          <a:xfrm>
            <a:off x="1720850" y="2362202"/>
            <a:ext cx="9163050" cy="435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75000"/>
              <a:buFont typeface="Monotype Sorts" pitchFamily="2" charset="2"/>
              <a:buChar char="ä"/>
              <a:defRPr sz="3200">
                <a:solidFill>
                  <a:schemeClr val="tx1"/>
                </a:solidFill>
                <a:latin typeface="Times New Roman" panose="02020603050405020304" pitchFamily="18" charset="0"/>
              </a:defRPr>
            </a:lvl1pPr>
            <a:lvl2pPr marL="742950" indent="-285750">
              <a:spcBef>
                <a:spcPct val="20000"/>
              </a:spcBef>
              <a:buClr>
                <a:schemeClr val="hlink"/>
              </a:buClr>
              <a:buSzPct val="75000"/>
              <a:buFont typeface="Monotype Sorts" pitchFamily="2" charset="2"/>
              <a:buChar char="ä"/>
              <a:defRPr sz="2800">
                <a:solidFill>
                  <a:schemeClr val="tx1"/>
                </a:solidFill>
                <a:latin typeface="Times New Roman" panose="02020603050405020304" pitchFamily="18" charset="0"/>
              </a:defRPr>
            </a:lvl2pPr>
            <a:lvl3pPr marL="1143000" indent="-228600">
              <a:spcBef>
                <a:spcPct val="20000"/>
              </a:spcBef>
              <a:buClr>
                <a:schemeClr val="hlink"/>
              </a:buClr>
              <a:buSzPct val="63000"/>
              <a:buFont typeface="Monotype Sorts" pitchFamily="2" charset="2"/>
              <a:buChar char="ä"/>
              <a:defRPr sz="2400">
                <a:solidFill>
                  <a:schemeClr val="tx1"/>
                </a:solidFill>
                <a:latin typeface="Times New Roman" panose="02020603050405020304" pitchFamily="18" charset="0"/>
              </a:defRPr>
            </a:lvl3pPr>
            <a:lvl4pPr marL="16002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4pPr>
            <a:lvl5pPr marL="20574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9pPr>
          </a:lstStyle>
          <a:p>
            <a:pPr>
              <a:spcBef>
                <a:spcPct val="0"/>
              </a:spcBef>
              <a:buClrTx/>
              <a:buSzTx/>
              <a:buFontTx/>
              <a:buNone/>
            </a:pPr>
            <a:endParaRPr lang="cs-CZ" altLang="cs-CZ" sz="2400">
              <a:solidFill>
                <a:schemeClr val="accent2"/>
              </a:solidFill>
            </a:endParaRPr>
          </a:p>
        </p:txBody>
      </p:sp>
      <p:sp>
        <p:nvSpPr>
          <p:cNvPr id="160774" name="Rectangle 6"/>
          <p:cNvSpPr>
            <a:spLocks noChangeArrowheads="1"/>
          </p:cNvSpPr>
          <p:nvPr/>
        </p:nvSpPr>
        <p:spPr bwMode="auto">
          <a:xfrm>
            <a:off x="4830455" y="483950"/>
            <a:ext cx="2492990" cy="73866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lnSpc>
                <a:spcPct val="70000"/>
              </a:lnSpc>
              <a:spcBef>
                <a:spcPct val="20000"/>
              </a:spcBef>
              <a:buClr>
                <a:schemeClr val="hlink"/>
              </a:buClr>
              <a:buSzPct val="75000"/>
              <a:buFont typeface="Monotype Sorts" pitchFamily="2" charset="2"/>
              <a:buNone/>
              <a:defRPr/>
            </a:pPr>
            <a:r>
              <a:rPr lang="cs-CZ" sz="6000" b="1">
                <a:solidFill>
                  <a:schemeClr val="tx1"/>
                </a:solidFill>
                <a:effectLst>
                  <a:outerShdw blurRad="38100" dist="38100" dir="2700000" algn="tl">
                    <a:srgbClr val="000000"/>
                  </a:outerShdw>
                </a:effectLst>
                <a:latin typeface="Arial" pitchFamily="34" charset="0"/>
              </a:rPr>
              <a:t>LASIK</a:t>
            </a:r>
          </a:p>
        </p:txBody>
      </p:sp>
      <p:pic>
        <p:nvPicPr>
          <p:cNvPr id="59399" name="Picture 7" descr="Rosemarie 0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141290"/>
            <a:ext cx="9906000" cy="657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cove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sp>
        <p:nvSpPr>
          <p:cNvPr id="61442" name="Rectangle 2"/>
          <p:cNvSpPr>
            <a:spLocks noChangeArrowheads="1"/>
          </p:cNvSpPr>
          <p:nvPr/>
        </p:nvSpPr>
        <p:spPr bwMode="auto">
          <a:xfrm>
            <a:off x="4133850" y="3078164"/>
            <a:ext cx="2160588"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75000"/>
              <a:buFont typeface="Monotype Sorts" pitchFamily="2" charset="2"/>
              <a:buChar char="ä"/>
              <a:defRPr sz="3200">
                <a:solidFill>
                  <a:schemeClr val="tx1"/>
                </a:solidFill>
                <a:latin typeface="Times New Roman" panose="02020603050405020304" pitchFamily="18" charset="0"/>
              </a:defRPr>
            </a:lvl1pPr>
            <a:lvl2pPr marL="742950" indent="-285750">
              <a:spcBef>
                <a:spcPct val="20000"/>
              </a:spcBef>
              <a:buClr>
                <a:schemeClr val="hlink"/>
              </a:buClr>
              <a:buSzPct val="75000"/>
              <a:buFont typeface="Monotype Sorts" pitchFamily="2" charset="2"/>
              <a:buChar char="ä"/>
              <a:defRPr sz="2800">
                <a:solidFill>
                  <a:schemeClr val="tx1"/>
                </a:solidFill>
                <a:latin typeface="Times New Roman" panose="02020603050405020304" pitchFamily="18" charset="0"/>
              </a:defRPr>
            </a:lvl2pPr>
            <a:lvl3pPr marL="1143000" indent="-228600">
              <a:spcBef>
                <a:spcPct val="20000"/>
              </a:spcBef>
              <a:buClr>
                <a:schemeClr val="hlink"/>
              </a:buClr>
              <a:buSzPct val="63000"/>
              <a:buFont typeface="Monotype Sorts" pitchFamily="2" charset="2"/>
              <a:buChar char="ä"/>
              <a:defRPr sz="2400">
                <a:solidFill>
                  <a:schemeClr val="tx1"/>
                </a:solidFill>
                <a:latin typeface="Times New Roman" panose="02020603050405020304" pitchFamily="18" charset="0"/>
              </a:defRPr>
            </a:lvl3pPr>
            <a:lvl4pPr marL="16002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4pPr>
            <a:lvl5pPr marL="20574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9pPr>
          </a:lstStyle>
          <a:p>
            <a:pPr>
              <a:spcBef>
                <a:spcPct val="0"/>
              </a:spcBef>
              <a:buClrTx/>
              <a:buSzTx/>
              <a:buFontTx/>
              <a:buNone/>
            </a:pPr>
            <a:endParaRPr lang="cs-CZ" altLang="cs-CZ" sz="2400">
              <a:solidFill>
                <a:schemeClr val="accent2"/>
              </a:solidFill>
            </a:endParaRPr>
          </a:p>
        </p:txBody>
      </p:sp>
      <p:sp>
        <p:nvSpPr>
          <p:cNvPr id="61443" name="Rectangle 3"/>
          <p:cNvSpPr>
            <a:spLocks noChangeArrowheads="1"/>
          </p:cNvSpPr>
          <p:nvPr/>
        </p:nvSpPr>
        <p:spPr bwMode="auto">
          <a:xfrm>
            <a:off x="4133850" y="3078164"/>
            <a:ext cx="2160588"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75000"/>
              <a:buFont typeface="Monotype Sorts" pitchFamily="2" charset="2"/>
              <a:buChar char="ä"/>
              <a:defRPr sz="3200">
                <a:solidFill>
                  <a:schemeClr val="tx1"/>
                </a:solidFill>
                <a:latin typeface="Times New Roman" panose="02020603050405020304" pitchFamily="18" charset="0"/>
              </a:defRPr>
            </a:lvl1pPr>
            <a:lvl2pPr marL="742950" indent="-285750">
              <a:spcBef>
                <a:spcPct val="20000"/>
              </a:spcBef>
              <a:buClr>
                <a:schemeClr val="hlink"/>
              </a:buClr>
              <a:buSzPct val="75000"/>
              <a:buFont typeface="Monotype Sorts" pitchFamily="2" charset="2"/>
              <a:buChar char="ä"/>
              <a:defRPr sz="2800">
                <a:solidFill>
                  <a:schemeClr val="tx1"/>
                </a:solidFill>
                <a:latin typeface="Times New Roman" panose="02020603050405020304" pitchFamily="18" charset="0"/>
              </a:defRPr>
            </a:lvl2pPr>
            <a:lvl3pPr marL="1143000" indent="-228600">
              <a:spcBef>
                <a:spcPct val="20000"/>
              </a:spcBef>
              <a:buClr>
                <a:schemeClr val="hlink"/>
              </a:buClr>
              <a:buSzPct val="63000"/>
              <a:buFont typeface="Monotype Sorts" pitchFamily="2" charset="2"/>
              <a:buChar char="ä"/>
              <a:defRPr sz="2400">
                <a:solidFill>
                  <a:schemeClr val="tx1"/>
                </a:solidFill>
                <a:latin typeface="Times New Roman" panose="02020603050405020304" pitchFamily="18" charset="0"/>
              </a:defRPr>
            </a:lvl3pPr>
            <a:lvl4pPr marL="16002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4pPr>
            <a:lvl5pPr marL="20574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9pPr>
          </a:lstStyle>
          <a:p>
            <a:pPr>
              <a:spcBef>
                <a:spcPct val="0"/>
              </a:spcBef>
              <a:buClrTx/>
              <a:buSzTx/>
              <a:buFontTx/>
              <a:buNone/>
            </a:pPr>
            <a:endParaRPr lang="cs-CZ" altLang="cs-CZ" sz="2400">
              <a:solidFill>
                <a:schemeClr val="accent2"/>
              </a:solidFill>
            </a:endParaRPr>
          </a:p>
        </p:txBody>
      </p:sp>
      <p:pic>
        <p:nvPicPr>
          <p:cNvPr id="61444" name="Picture 4"/>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38425" y="1588"/>
            <a:ext cx="6910388" cy="68500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bg>
      <p:bgPr>
        <a:pattFill prst="smConfetti">
          <a:fgClr>
            <a:srgbClr val="FFCCCC"/>
          </a:fgClr>
          <a:bgClr>
            <a:srgbClr val="F5F5F5"/>
          </a:bgClr>
        </a:pattFill>
        <a:effectLst/>
      </p:bgPr>
    </p:bg>
    <p:spTree>
      <p:nvGrpSpPr>
        <p:cNvPr id="1" name=""/>
        <p:cNvGrpSpPr/>
        <p:nvPr/>
      </p:nvGrpSpPr>
      <p:grpSpPr>
        <a:xfrm>
          <a:off x="0" y="0"/>
          <a:ext cx="0" cy="0"/>
          <a:chOff x="0" y="0"/>
          <a:chExt cx="0" cy="0"/>
        </a:xfrm>
      </p:grpSpPr>
      <p:sp>
        <p:nvSpPr>
          <p:cNvPr id="62466" name="Rectangle 2"/>
          <p:cNvSpPr>
            <a:spLocks noChangeArrowheads="1"/>
          </p:cNvSpPr>
          <p:nvPr/>
        </p:nvSpPr>
        <p:spPr bwMode="auto">
          <a:xfrm>
            <a:off x="4133850" y="3078164"/>
            <a:ext cx="2160588"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75000"/>
              <a:buFont typeface="Monotype Sorts" pitchFamily="2" charset="2"/>
              <a:buChar char="ä"/>
              <a:defRPr sz="3200">
                <a:solidFill>
                  <a:schemeClr val="tx1"/>
                </a:solidFill>
                <a:latin typeface="Times New Roman" panose="02020603050405020304" pitchFamily="18" charset="0"/>
              </a:defRPr>
            </a:lvl1pPr>
            <a:lvl2pPr marL="742950" indent="-285750">
              <a:spcBef>
                <a:spcPct val="20000"/>
              </a:spcBef>
              <a:buClr>
                <a:schemeClr val="hlink"/>
              </a:buClr>
              <a:buSzPct val="75000"/>
              <a:buFont typeface="Monotype Sorts" pitchFamily="2" charset="2"/>
              <a:buChar char="ä"/>
              <a:defRPr sz="2800">
                <a:solidFill>
                  <a:schemeClr val="tx1"/>
                </a:solidFill>
                <a:latin typeface="Times New Roman" panose="02020603050405020304" pitchFamily="18" charset="0"/>
              </a:defRPr>
            </a:lvl2pPr>
            <a:lvl3pPr marL="1143000" indent="-228600">
              <a:spcBef>
                <a:spcPct val="20000"/>
              </a:spcBef>
              <a:buClr>
                <a:schemeClr val="hlink"/>
              </a:buClr>
              <a:buSzPct val="63000"/>
              <a:buFont typeface="Monotype Sorts" pitchFamily="2" charset="2"/>
              <a:buChar char="ä"/>
              <a:defRPr sz="2400">
                <a:solidFill>
                  <a:schemeClr val="tx1"/>
                </a:solidFill>
                <a:latin typeface="Times New Roman" panose="02020603050405020304" pitchFamily="18" charset="0"/>
              </a:defRPr>
            </a:lvl3pPr>
            <a:lvl4pPr marL="16002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4pPr>
            <a:lvl5pPr marL="20574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9pPr>
          </a:lstStyle>
          <a:p>
            <a:pPr>
              <a:spcBef>
                <a:spcPct val="0"/>
              </a:spcBef>
              <a:buClrTx/>
              <a:buSzTx/>
              <a:buFontTx/>
              <a:buNone/>
            </a:pPr>
            <a:endParaRPr lang="cs-CZ" altLang="cs-CZ" sz="2400">
              <a:solidFill>
                <a:schemeClr val="accent2"/>
              </a:solidFill>
            </a:endParaRPr>
          </a:p>
        </p:txBody>
      </p:sp>
      <p:sp>
        <p:nvSpPr>
          <p:cNvPr id="62467" name="Rectangle 3"/>
          <p:cNvSpPr>
            <a:spLocks noChangeArrowheads="1"/>
          </p:cNvSpPr>
          <p:nvPr/>
        </p:nvSpPr>
        <p:spPr bwMode="auto">
          <a:xfrm>
            <a:off x="4133850" y="3078164"/>
            <a:ext cx="2160588"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75000"/>
              <a:buFont typeface="Monotype Sorts" pitchFamily="2" charset="2"/>
              <a:buChar char="ä"/>
              <a:defRPr sz="3200">
                <a:solidFill>
                  <a:schemeClr val="tx1"/>
                </a:solidFill>
                <a:latin typeface="Times New Roman" panose="02020603050405020304" pitchFamily="18" charset="0"/>
              </a:defRPr>
            </a:lvl1pPr>
            <a:lvl2pPr marL="742950" indent="-285750">
              <a:spcBef>
                <a:spcPct val="20000"/>
              </a:spcBef>
              <a:buClr>
                <a:schemeClr val="hlink"/>
              </a:buClr>
              <a:buSzPct val="75000"/>
              <a:buFont typeface="Monotype Sorts" pitchFamily="2" charset="2"/>
              <a:buChar char="ä"/>
              <a:defRPr sz="2800">
                <a:solidFill>
                  <a:schemeClr val="tx1"/>
                </a:solidFill>
                <a:latin typeface="Times New Roman" panose="02020603050405020304" pitchFamily="18" charset="0"/>
              </a:defRPr>
            </a:lvl2pPr>
            <a:lvl3pPr marL="1143000" indent="-228600">
              <a:spcBef>
                <a:spcPct val="20000"/>
              </a:spcBef>
              <a:buClr>
                <a:schemeClr val="hlink"/>
              </a:buClr>
              <a:buSzPct val="63000"/>
              <a:buFont typeface="Monotype Sorts" pitchFamily="2" charset="2"/>
              <a:buChar char="ä"/>
              <a:defRPr sz="2400">
                <a:solidFill>
                  <a:schemeClr val="tx1"/>
                </a:solidFill>
                <a:latin typeface="Times New Roman" panose="02020603050405020304" pitchFamily="18" charset="0"/>
              </a:defRPr>
            </a:lvl3pPr>
            <a:lvl4pPr marL="16002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4pPr>
            <a:lvl5pPr marL="20574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9pPr>
          </a:lstStyle>
          <a:p>
            <a:pPr>
              <a:spcBef>
                <a:spcPct val="0"/>
              </a:spcBef>
              <a:buClrTx/>
              <a:buSzTx/>
              <a:buFontTx/>
              <a:buNone/>
            </a:pPr>
            <a:endParaRPr lang="cs-CZ" altLang="cs-CZ" sz="2400">
              <a:solidFill>
                <a:schemeClr val="accent2"/>
              </a:solidFill>
            </a:endParaRPr>
          </a:p>
        </p:txBody>
      </p:sp>
      <p:pic>
        <p:nvPicPr>
          <p:cNvPr id="62468" name="Picture 4"/>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1" y="220664"/>
            <a:ext cx="9898063" cy="640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2469" name="Rectangle 6"/>
          <p:cNvSpPr>
            <a:spLocks noChangeArrowheads="1"/>
          </p:cNvSpPr>
          <p:nvPr/>
        </p:nvSpPr>
        <p:spPr bwMode="auto">
          <a:xfrm>
            <a:off x="2638426" y="1"/>
            <a:ext cx="8353425" cy="549275"/>
          </a:xfrm>
          <a:prstGeom prst="rect">
            <a:avLst/>
          </a:prstGeom>
          <a:solidFill>
            <a:srgbClr val="F5F5F5"/>
          </a:solidFill>
          <a:ln>
            <a:noFill/>
          </a:ln>
          <a:effectLst/>
          <a:extLs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75000"/>
              <a:buFont typeface="Monotype Sorts" pitchFamily="2" charset="2"/>
              <a:buChar char="ä"/>
              <a:defRPr sz="3200">
                <a:solidFill>
                  <a:schemeClr val="tx1"/>
                </a:solidFill>
                <a:latin typeface="Times New Roman" panose="02020603050405020304" pitchFamily="18" charset="0"/>
              </a:defRPr>
            </a:lvl1pPr>
            <a:lvl2pPr marL="742950" indent="-285750">
              <a:spcBef>
                <a:spcPct val="20000"/>
              </a:spcBef>
              <a:buClr>
                <a:schemeClr val="hlink"/>
              </a:buClr>
              <a:buSzPct val="75000"/>
              <a:buFont typeface="Monotype Sorts" pitchFamily="2" charset="2"/>
              <a:buChar char="ä"/>
              <a:defRPr sz="2800">
                <a:solidFill>
                  <a:schemeClr val="tx1"/>
                </a:solidFill>
                <a:latin typeface="Times New Roman" panose="02020603050405020304" pitchFamily="18" charset="0"/>
              </a:defRPr>
            </a:lvl2pPr>
            <a:lvl3pPr marL="1143000" indent="-228600">
              <a:spcBef>
                <a:spcPct val="20000"/>
              </a:spcBef>
              <a:buClr>
                <a:schemeClr val="hlink"/>
              </a:buClr>
              <a:buSzPct val="63000"/>
              <a:buFont typeface="Monotype Sorts" pitchFamily="2" charset="2"/>
              <a:buChar char="ä"/>
              <a:defRPr sz="2400">
                <a:solidFill>
                  <a:schemeClr val="tx1"/>
                </a:solidFill>
                <a:latin typeface="Times New Roman" panose="02020603050405020304" pitchFamily="18" charset="0"/>
              </a:defRPr>
            </a:lvl3pPr>
            <a:lvl4pPr marL="16002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4pPr>
            <a:lvl5pPr marL="20574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9pPr>
          </a:lstStyle>
          <a:p>
            <a:pPr>
              <a:spcBef>
                <a:spcPct val="0"/>
              </a:spcBef>
              <a:buClrTx/>
              <a:buSzTx/>
              <a:buFontTx/>
              <a:buNone/>
            </a:pPr>
            <a:endParaRPr lang="cs-CZ" altLang="cs-CZ" sz="2400">
              <a:solidFill>
                <a:schemeClr val="accent2"/>
              </a:solidFill>
            </a:endParaRPr>
          </a:p>
        </p:txBody>
      </p:sp>
      <p:sp>
        <p:nvSpPr>
          <p:cNvPr id="19461" name="Rectangle 5"/>
          <p:cNvSpPr>
            <a:spLocks noChangeArrowheads="1"/>
          </p:cNvSpPr>
          <p:nvPr/>
        </p:nvSpPr>
        <p:spPr bwMode="auto">
          <a:xfrm>
            <a:off x="4203701" y="-26988"/>
            <a:ext cx="5102615" cy="652486"/>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nSpc>
                <a:spcPct val="130000"/>
              </a:lnSpc>
              <a:spcBef>
                <a:spcPct val="20000"/>
              </a:spcBef>
              <a:defRPr/>
            </a:pPr>
            <a:r>
              <a:rPr lang="cs-CZ" sz="2800" b="1">
                <a:solidFill>
                  <a:srgbClr val="FC0128"/>
                </a:solidFill>
                <a:effectLst>
                  <a:outerShdw blurRad="38100" dist="38100" dir="2700000" algn="tl">
                    <a:srgbClr val="C0C0C0"/>
                  </a:outerShdw>
                </a:effectLst>
                <a:latin typeface="Arial" pitchFamily="34" charset="0"/>
              </a:rPr>
              <a:t>ROHOVKOVÁ  TOPOGRAFIE</a:t>
            </a:r>
          </a:p>
        </p:txBody>
      </p:sp>
    </p:spTree>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bg>
      <p:bgPr>
        <a:solidFill>
          <a:srgbClr val="000066"/>
        </a:solidFill>
        <a:effectLst/>
      </p:bgPr>
    </p:bg>
    <p:spTree>
      <p:nvGrpSpPr>
        <p:cNvPr id="1" name=""/>
        <p:cNvGrpSpPr/>
        <p:nvPr/>
      </p:nvGrpSpPr>
      <p:grpSpPr>
        <a:xfrm>
          <a:off x="0" y="0"/>
          <a:ext cx="0" cy="0"/>
          <a:chOff x="0" y="0"/>
          <a:chExt cx="0" cy="0"/>
        </a:xfrm>
      </p:grpSpPr>
      <p:sp>
        <p:nvSpPr>
          <p:cNvPr id="63490" name="Rectangle 2"/>
          <p:cNvSpPr>
            <a:spLocks noChangeArrowheads="1"/>
          </p:cNvSpPr>
          <p:nvPr/>
        </p:nvSpPr>
        <p:spPr bwMode="auto">
          <a:xfrm>
            <a:off x="4133850" y="3078164"/>
            <a:ext cx="2160588"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75000"/>
              <a:buFont typeface="Monotype Sorts" pitchFamily="2" charset="2"/>
              <a:buChar char="ä"/>
              <a:defRPr sz="3200">
                <a:solidFill>
                  <a:schemeClr val="tx1"/>
                </a:solidFill>
                <a:latin typeface="Times New Roman" panose="02020603050405020304" pitchFamily="18" charset="0"/>
              </a:defRPr>
            </a:lvl1pPr>
            <a:lvl2pPr marL="742950" indent="-285750">
              <a:spcBef>
                <a:spcPct val="20000"/>
              </a:spcBef>
              <a:buClr>
                <a:schemeClr val="hlink"/>
              </a:buClr>
              <a:buSzPct val="75000"/>
              <a:buFont typeface="Monotype Sorts" pitchFamily="2" charset="2"/>
              <a:buChar char="ä"/>
              <a:defRPr sz="2800">
                <a:solidFill>
                  <a:schemeClr val="tx1"/>
                </a:solidFill>
                <a:latin typeface="Times New Roman" panose="02020603050405020304" pitchFamily="18" charset="0"/>
              </a:defRPr>
            </a:lvl2pPr>
            <a:lvl3pPr marL="1143000" indent="-228600">
              <a:spcBef>
                <a:spcPct val="20000"/>
              </a:spcBef>
              <a:buClr>
                <a:schemeClr val="hlink"/>
              </a:buClr>
              <a:buSzPct val="63000"/>
              <a:buFont typeface="Monotype Sorts" pitchFamily="2" charset="2"/>
              <a:buChar char="ä"/>
              <a:defRPr sz="2400">
                <a:solidFill>
                  <a:schemeClr val="tx1"/>
                </a:solidFill>
                <a:latin typeface="Times New Roman" panose="02020603050405020304" pitchFamily="18" charset="0"/>
              </a:defRPr>
            </a:lvl3pPr>
            <a:lvl4pPr marL="16002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4pPr>
            <a:lvl5pPr marL="20574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9pPr>
          </a:lstStyle>
          <a:p>
            <a:pPr>
              <a:spcBef>
                <a:spcPct val="0"/>
              </a:spcBef>
              <a:buClrTx/>
              <a:buSzTx/>
              <a:buFontTx/>
              <a:buNone/>
            </a:pPr>
            <a:endParaRPr lang="cs-CZ" altLang="cs-CZ" sz="2400">
              <a:solidFill>
                <a:schemeClr val="accent2"/>
              </a:solidFill>
            </a:endParaRPr>
          </a:p>
        </p:txBody>
      </p:sp>
      <p:sp>
        <p:nvSpPr>
          <p:cNvPr id="63491" name="Rectangle 3"/>
          <p:cNvSpPr>
            <a:spLocks noChangeArrowheads="1"/>
          </p:cNvSpPr>
          <p:nvPr/>
        </p:nvSpPr>
        <p:spPr bwMode="auto">
          <a:xfrm>
            <a:off x="4133850" y="3078164"/>
            <a:ext cx="2160588"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75000"/>
              <a:buFont typeface="Monotype Sorts" pitchFamily="2" charset="2"/>
              <a:buChar char="ä"/>
              <a:defRPr sz="3200">
                <a:solidFill>
                  <a:schemeClr val="tx1"/>
                </a:solidFill>
                <a:latin typeface="Times New Roman" panose="02020603050405020304" pitchFamily="18" charset="0"/>
              </a:defRPr>
            </a:lvl1pPr>
            <a:lvl2pPr marL="742950" indent="-285750">
              <a:spcBef>
                <a:spcPct val="20000"/>
              </a:spcBef>
              <a:buClr>
                <a:schemeClr val="hlink"/>
              </a:buClr>
              <a:buSzPct val="75000"/>
              <a:buFont typeface="Monotype Sorts" pitchFamily="2" charset="2"/>
              <a:buChar char="ä"/>
              <a:defRPr sz="2800">
                <a:solidFill>
                  <a:schemeClr val="tx1"/>
                </a:solidFill>
                <a:latin typeface="Times New Roman" panose="02020603050405020304" pitchFamily="18" charset="0"/>
              </a:defRPr>
            </a:lvl2pPr>
            <a:lvl3pPr marL="1143000" indent="-228600">
              <a:spcBef>
                <a:spcPct val="20000"/>
              </a:spcBef>
              <a:buClr>
                <a:schemeClr val="hlink"/>
              </a:buClr>
              <a:buSzPct val="63000"/>
              <a:buFont typeface="Monotype Sorts" pitchFamily="2" charset="2"/>
              <a:buChar char="ä"/>
              <a:defRPr sz="2400">
                <a:solidFill>
                  <a:schemeClr val="tx1"/>
                </a:solidFill>
                <a:latin typeface="Times New Roman" panose="02020603050405020304" pitchFamily="18" charset="0"/>
              </a:defRPr>
            </a:lvl3pPr>
            <a:lvl4pPr marL="16002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4pPr>
            <a:lvl5pPr marL="20574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9pPr>
          </a:lstStyle>
          <a:p>
            <a:pPr>
              <a:spcBef>
                <a:spcPct val="0"/>
              </a:spcBef>
              <a:buClrTx/>
              <a:buSzTx/>
              <a:buFontTx/>
              <a:buNone/>
            </a:pPr>
            <a:endParaRPr lang="cs-CZ" altLang="cs-CZ" sz="2400">
              <a:solidFill>
                <a:schemeClr val="accent2"/>
              </a:solidFill>
            </a:endParaRPr>
          </a:p>
        </p:txBody>
      </p:sp>
      <p:pic>
        <p:nvPicPr>
          <p:cNvPr id="63492" name="Picture 4"/>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0"/>
            <a:ext cx="8458200" cy="6853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533" name="Rectangle 5"/>
          <p:cNvSpPr>
            <a:spLocks noChangeArrowheads="1"/>
          </p:cNvSpPr>
          <p:nvPr/>
        </p:nvSpPr>
        <p:spPr bwMode="auto">
          <a:xfrm>
            <a:off x="4495801" y="5994400"/>
            <a:ext cx="3588418" cy="73250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nSpc>
                <a:spcPct val="130000"/>
              </a:lnSpc>
              <a:spcBef>
                <a:spcPct val="20000"/>
              </a:spcBef>
              <a:defRPr/>
            </a:pPr>
            <a:r>
              <a:rPr lang="cs-CZ" sz="3200" b="1">
                <a:solidFill>
                  <a:schemeClr val="tx1"/>
                </a:solidFill>
                <a:effectLst>
                  <a:outerShdw blurRad="38100" dist="38100" dir="2700000" algn="tl">
                    <a:srgbClr val="000000"/>
                  </a:outerShdw>
                </a:effectLst>
                <a:latin typeface="Arial" pitchFamily="34" charset="0"/>
              </a:rPr>
              <a:t>MIKROKERATOM</a:t>
            </a:r>
          </a:p>
        </p:txBody>
      </p:sp>
    </p:spTree>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bg>
      <p:bgPr>
        <a:pattFill prst="smConfetti">
          <a:fgClr>
            <a:srgbClr val="FFCCCC"/>
          </a:fgClr>
          <a:bgClr>
            <a:schemeClr val="accent1"/>
          </a:bgClr>
        </a:pattFill>
        <a:effectLst/>
      </p:bgPr>
    </p:bg>
    <p:spTree>
      <p:nvGrpSpPr>
        <p:cNvPr id="1" name=""/>
        <p:cNvGrpSpPr/>
        <p:nvPr/>
      </p:nvGrpSpPr>
      <p:grpSpPr>
        <a:xfrm>
          <a:off x="0" y="0"/>
          <a:ext cx="0" cy="0"/>
          <a:chOff x="0" y="0"/>
          <a:chExt cx="0" cy="0"/>
        </a:xfrm>
      </p:grpSpPr>
      <p:sp>
        <p:nvSpPr>
          <p:cNvPr id="64514" name="Rectangle 2"/>
          <p:cNvSpPr>
            <a:spLocks noChangeArrowheads="1"/>
          </p:cNvSpPr>
          <p:nvPr/>
        </p:nvSpPr>
        <p:spPr bwMode="auto">
          <a:xfrm>
            <a:off x="4133850" y="3078164"/>
            <a:ext cx="2160588"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75000"/>
              <a:buFont typeface="Monotype Sorts" pitchFamily="2" charset="2"/>
              <a:buChar char="ä"/>
              <a:defRPr sz="3200">
                <a:solidFill>
                  <a:schemeClr val="tx1"/>
                </a:solidFill>
                <a:latin typeface="Times New Roman" panose="02020603050405020304" pitchFamily="18" charset="0"/>
              </a:defRPr>
            </a:lvl1pPr>
            <a:lvl2pPr marL="742950" indent="-285750">
              <a:spcBef>
                <a:spcPct val="20000"/>
              </a:spcBef>
              <a:buClr>
                <a:schemeClr val="hlink"/>
              </a:buClr>
              <a:buSzPct val="75000"/>
              <a:buFont typeface="Monotype Sorts" pitchFamily="2" charset="2"/>
              <a:buChar char="ä"/>
              <a:defRPr sz="2800">
                <a:solidFill>
                  <a:schemeClr val="tx1"/>
                </a:solidFill>
                <a:latin typeface="Times New Roman" panose="02020603050405020304" pitchFamily="18" charset="0"/>
              </a:defRPr>
            </a:lvl2pPr>
            <a:lvl3pPr marL="1143000" indent="-228600">
              <a:spcBef>
                <a:spcPct val="20000"/>
              </a:spcBef>
              <a:buClr>
                <a:schemeClr val="hlink"/>
              </a:buClr>
              <a:buSzPct val="63000"/>
              <a:buFont typeface="Monotype Sorts" pitchFamily="2" charset="2"/>
              <a:buChar char="ä"/>
              <a:defRPr sz="2400">
                <a:solidFill>
                  <a:schemeClr val="tx1"/>
                </a:solidFill>
                <a:latin typeface="Times New Roman" panose="02020603050405020304" pitchFamily="18" charset="0"/>
              </a:defRPr>
            </a:lvl3pPr>
            <a:lvl4pPr marL="16002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4pPr>
            <a:lvl5pPr marL="20574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9pPr>
          </a:lstStyle>
          <a:p>
            <a:pPr>
              <a:spcBef>
                <a:spcPct val="0"/>
              </a:spcBef>
              <a:buClrTx/>
              <a:buSzTx/>
              <a:buFontTx/>
              <a:buNone/>
            </a:pPr>
            <a:endParaRPr lang="cs-CZ" altLang="cs-CZ" sz="2400">
              <a:solidFill>
                <a:schemeClr val="accent2"/>
              </a:solidFill>
            </a:endParaRPr>
          </a:p>
        </p:txBody>
      </p:sp>
      <p:sp>
        <p:nvSpPr>
          <p:cNvPr id="64515" name="Rectangle 3"/>
          <p:cNvSpPr>
            <a:spLocks noChangeArrowheads="1"/>
          </p:cNvSpPr>
          <p:nvPr/>
        </p:nvSpPr>
        <p:spPr bwMode="auto">
          <a:xfrm>
            <a:off x="4133850" y="3078164"/>
            <a:ext cx="2160588"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75000"/>
              <a:buFont typeface="Monotype Sorts" pitchFamily="2" charset="2"/>
              <a:buChar char="ä"/>
              <a:defRPr sz="3200">
                <a:solidFill>
                  <a:schemeClr val="tx1"/>
                </a:solidFill>
                <a:latin typeface="Times New Roman" panose="02020603050405020304" pitchFamily="18" charset="0"/>
              </a:defRPr>
            </a:lvl1pPr>
            <a:lvl2pPr marL="742950" indent="-285750">
              <a:spcBef>
                <a:spcPct val="20000"/>
              </a:spcBef>
              <a:buClr>
                <a:schemeClr val="hlink"/>
              </a:buClr>
              <a:buSzPct val="75000"/>
              <a:buFont typeface="Monotype Sorts" pitchFamily="2" charset="2"/>
              <a:buChar char="ä"/>
              <a:defRPr sz="2800">
                <a:solidFill>
                  <a:schemeClr val="tx1"/>
                </a:solidFill>
                <a:latin typeface="Times New Roman" panose="02020603050405020304" pitchFamily="18" charset="0"/>
              </a:defRPr>
            </a:lvl2pPr>
            <a:lvl3pPr marL="1143000" indent="-228600">
              <a:spcBef>
                <a:spcPct val="20000"/>
              </a:spcBef>
              <a:buClr>
                <a:schemeClr val="hlink"/>
              </a:buClr>
              <a:buSzPct val="63000"/>
              <a:buFont typeface="Monotype Sorts" pitchFamily="2" charset="2"/>
              <a:buChar char="ä"/>
              <a:defRPr sz="2400">
                <a:solidFill>
                  <a:schemeClr val="tx1"/>
                </a:solidFill>
                <a:latin typeface="Times New Roman" panose="02020603050405020304" pitchFamily="18" charset="0"/>
              </a:defRPr>
            </a:lvl3pPr>
            <a:lvl4pPr marL="16002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4pPr>
            <a:lvl5pPr marL="20574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9pPr>
          </a:lstStyle>
          <a:p>
            <a:pPr>
              <a:spcBef>
                <a:spcPct val="0"/>
              </a:spcBef>
              <a:buClrTx/>
              <a:buSzTx/>
              <a:buFontTx/>
              <a:buNone/>
            </a:pPr>
            <a:endParaRPr lang="cs-CZ" altLang="cs-CZ" sz="2400">
              <a:solidFill>
                <a:schemeClr val="accent2"/>
              </a:solidFill>
            </a:endParaRPr>
          </a:p>
        </p:txBody>
      </p:sp>
      <p:pic>
        <p:nvPicPr>
          <p:cNvPr id="64516" name="Picture 4"/>
          <p:cNvPicPr>
            <a:picLocks noChangeArrowheads="1"/>
          </p:cNvPicPr>
          <p:nvPr/>
        </p:nvPicPr>
        <p:blipFill>
          <a:blip r:embed="rId2">
            <a:extLst>
              <a:ext uri="{28A0092B-C50C-407E-A947-70E740481C1C}">
                <a14:useLocalDpi xmlns:a14="http://schemas.microsoft.com/office/drawing/2010/main" val="0"/>
              </a:ext>
            </a:extLst>
          </a:blip>
          <a:srcRect b="650"/>
          <a:stretch>
            <a:fillRect/>
          </a:stretch>
        </p:blipFill>
        <p:spPr bwMode="auto">
          <a:xfrm>
            <a:off x="1143001" y="1"/>
            <a:ext cx="9896475" cy="6856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557" name="Rectangle 5"/>
          <p:cNvSpPr>
            <a:spLocks noChangeArrowheads="1"/>
          </p:cNvSpPr>
          <p:nvPr/>
        </p:nvSpPr>
        <p:spPr bwMode="auto">
          <a:xfrm>
            <a:off x="2647950" y="400050"/>
            <a:ext cx="3588418" cy="73250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nSpc>
                <a:spcPct val="130000"/>
              </a:lnSpc>
              <a:spcBef>
                <a:spcPct val="20000"/>
              </a:spcBef>
              <a:defRPr/>
            </a:pPr>
            <a:r>
              <a:rPr lang="cs-CZ" sz="3200" b="1">
                <a:solidFill>
                  <a:schemeClr val="tx1"/>
                </a:solidFill>
                <a:effectLst>
                  <a:outerShdw blurRad="38100" dist="38100" dir="2700000" algn="tl">
                    <a:srgbClr val="000000"/>
                  </a:outerShdw>
                </a:effectLst>
                <a:latin typeface="Arial" pitchFamily="34" charset="0"/>
              </a:rPr>
              <a:t>MIKROKERATOM</a:t>
            </a:r>
          </a:p>
        </p:txBody>
      </p:sp>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bg>
      <p:bgPr>
        <a:solidFill>
          <a:srgbClr val="F5F5F5"/>
        </a:solidFill>
        <a:effectLst/>
      </p:bgPr>
    </p:bg>
    <p:spTree>
      <p:nvGrpSpPr>
        <p:cNvPr id="1" name=""/>
        <p:cNvGrpSpPr/>
        <p:nvPr/>
      </p:nvGrpSpPr>
      <p:grpSpPr>
        <a:xfrm>
          <a:off x="0" y="0"/>
          <a:ext cx="0" cy="0"/>
          <a:chOff x="0" y="0"/>
          <a:chExt cx="0" cy="0"/>
        </a:xfrm>
      </p:grpSpPr>
      <p:sp>
        <p:nvSpPr>
          <p:cNvPr id="15362" name="Rectangle 2053"/>
          <p:cNvSpPr>
            <a:spLocks noChangeArrowheads="1"/>
          </p:cNvSpPr>
          <p:nvPr/>
        </p:nvSpPr>
        <p:spPr bwMode="auto">
          <a:xfrm>
            <a:off x="3962401" y="609602"/>
            <a:ext cx="4159250" cy="6161687"/>
          </a:xfrm>
          <a:prstGeom prst="rect">
            <a:avLst/>
          </a:prstGeom>
          <a:noFill/>
          <a:ln w="12700">
            <a:solidFill>
              <a:schemeClr val="bg2"/>
            </a:solidFill>
            <a:miter lim="800000"/>
            <a:headEnd type="none" w="sm" len="sm"/>
            <a:tailEnd type="none" w="sm" len="sm"/>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75000"/>
              <a:buFont typeface="Monotype Sorts" pitchFamily="2" charset="2"/>
              <a:buChar char="ä"/>
              <a:defRPr sz="3200">
                <a:solidFill>
                  <a:schemeClr val="tx1"/>
                </a:solidFill>
                <a:latin typeface="Times New Roman" panose="02020603050405020304" pitchFamily="18" charset="0"/>
              </a:defRPr>
            </a:lvl1pPr>
            <a:lvl2pPr marL="742950" indent="-285750">
              <a:spcBef>
                <a:spcPct val="20000"/>
              </a:spcBef>
              <a:buClr>
                <a:schemeClr val="hlink"/>
              </a:buClr>
              <a:buSzPct val="75000"/>
              <a:buFont typeface="Monotype Sorts" pitchFamily="2" charset="2"/>
              <a:buChar char="ä"/>
              <a:defRPr sz="2800">
                <a:solidFill>
                  <a:schemeClr val="tx1"/>
                </a:solidFill>
                <a:latin typeface="Times New Roman" panose="02020603050405020304" pitchFamily="18" charset="0"/>
              </a:defRPr>
            </a:lvl2pPr>
            <a:lvl3pPr marL="1143000" indent="-228600">
              <a:spcBef>
                <a:spcPct val="20000"/>
              </a:spcBef>
              <a:buClr>
                <a:schemeClr val="hlink"/>
              </a:buClr>
              <a:buSzPct val="63000"/>
              <a:buFont typeface="Monotype Sorts" pitchFamily="2" charset="2"/>
              <a:buChar char="ä"/>
              <a:defRPr sz="2400">
                <a:solidFill>
                  <a:schemeClr val="tx1"/>
                </a:solidFill>
                <a:latin typeface="Times New Roman" panose="02020603050405020304" pitchFamily="18" charset="0"/>
              </a:defRPr>
            </a:lvl3pPr>
            <a:lvl4pPr marL="16002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4pPr>
            <a:lvl5pPr marL="20574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9pPr>
          </a:lstStyle>
          <a:p>
            <a:pPr algn="ctr">
              <a:spcBef>
                <a:spcPct val="0"/>
              </a:spcBef>
              <a:buClrTx/>
              <a:buSzTx/>
              <a:buFontTx/>
              <a:buNone/>
            </a:pPr>
            <a:r>
              <a:rPr lang="cs-CZ" altLang="cs-CZ" sz="10600" b="1">
                <a:solidFill>
                  <a:srgbClr val="000020"/>
                </a:solidFill>
                <a:latin typeface="Arial" panose="020B0604020202020204" pitchFamily="34" charset="0"/>
              </a:rPr>
              <a:t>T</a:t>
            </a:r>
            <a:endParaRPr lang="cs-CZ" altLang="cs-CZ" sz="4000" b="1">
              <a:solidFill>
                <a:srgbClr val="000020"/>
              </a:solidFill>
              <a:latin typeface="Arial" panose="020B0604020202020204" pitchFamily="34" charset="0"/>
            </a:endParaRPr>
          </a:p>
          <a:p>
            <a:pPr algn="ctr">
              <a:spcBef>
                <a:spcPct val="0"/>
              </a:spcBef>
              <a:buClrTx/>
              <a:buSzTx/>
              <a:buFontTx/>
              <a:buNone/>
            </a:pPr>
            <a:r>
              <a:rPr lang="cs-CZ" altLang="cs-CZ" sz="6600" b="1">
                <a:solidFill>
                  <a:srgbClr val="000020"/>
                </a:solidFill>
                <a:latin typeface="Arial" panose="020B0604020202020204" pitchFamily="34" charset="0"/>
              </a:rPr>
              <a:t>F  U</a:t>
            </a:r>
            <a:endParaRPr lang="cs-CZ" altLang="cs-CZ" sz="4401" b="1">
              <a:solidFill>
                <a:srgbClr val="000020"/>
              </a:solidFill>
              <a:latin typeface="Arial" panose="020B0604020202020204" pitchFamily="34" charset="0"/>
            </a:endParaRPr>
          </a:p>
          <a:p>
            <a:pPr algn="ctr">
              <a:lnSpc>
                <a:spcPct val="110000"/>
              </a:lnSpc>
              <a:spcBef>
                <a:spcPct val="0"/>
              </a:spcBef>
              <a:buClrTx/>
              <a:buSzTx/>
              <a:buFontTx/>
              <a:buNone/>
            </a:pPr>
            <a:r>
              <a:rPr lang="cs-CZ" altLang="cs-CZ" sz="4800" b="1">
                <a:solidFill>
                  <a:srgbClr val="000020"/>
                </a:solidFill>
                <a:latin typeface="Arial" panose="020B0604020202020204" pitchFamily="34" charset="0"/>
              </a:rPr>
              <a:t>N O V</a:t>
            </a:r>
            <a:endParaRPr lang="cs-CZ" altLang="cs-CZ" sz="3600" b="1">
              <a:solidFill>
                <a:srgbClr val="000020"/>
              </a:solidFill>
              <a:latin typeface="Arial" panose="020B0604020202020204" pitchFamily="34" charset="0"/>
            </a:endParaRPr>
          </a:p>
          <a:p>
            <a:pPr algn="ctr">
              <a:lnSpc>
                <a:spcPct val="130000"/>
              </a:lnSpc>
              <a:spcBef>
                <a:spcPct val="0"/>
              </a:spcBef>
              <a:buClrTx/>
              <a:buSzTx/>
              <a:buFontTx/>
              <a:buNone/>
            </a:pPr>
            <a:r>
              <a:rPr lang="cs-CZ" altLang="cs-CZ" sz="3600" b="1">
                <a:solidFill>
                  <a:srgbClr val="000020"/>
                </a:solidFill>
                <a:latin typeface="Arial" panose="020B0604020202020204" pitchFamily="34" charset="0"/>
              </a:rPr>
              <a:t>V  P  O  Z </a:t>
            </a:r>
          </a:p>
          <a:p>
            <a:pPr algn="ctr">
              <a:lnSpc>
                <a:spcPct val="150000"/>
              </a:lnSpc>
              <a:spcBef>
                <a:spcPct val="0"/>
              </a:spcBef>
              <a:buClrTx/>
              <a:buSzTx/>
              <a:buFontTx/>
              <a:buNone/>
            </a:pPr>
            <a:r>
              <a:rPr lang="cs-CZ" altLang="cs-CZ" sz="2400" b="1">
                <a:solidFill>
                  <a:srgbClr val="000020"/>
                </a:solidFill>
                <a:latin typeface="Arial" panose="020B0604020202020204" pitchFamily="34" charset="0"/>
              </a:rPr>
              <a:t>N  C  U  F  O  D</a:t>
            </a:r>
            <a:endParaRPr lang="cs-CZ" altLang="cs-CZ" b="1">
              <a:solidFill>
                <a:srgbClr val="000020"/>
              </a:solidFill>
              <a:latin typeface="Arial" panose="020B0604020202020204" pitchFamily="34" charset="0"/>
            </a:endParaRPr>
          </a:p>
          <a:p>
            <a:pPr algn="ctr">
              <a:lnSpc>
                <a:spcPct val="170000"/>
              </a:lnSpc>
              <a:spcBef>
                <a:spcPct val="0"/>
              </a:spcBef>
              <a:buClrTx/>
              <a:buSzTx/>
              <a:buFontTx/>
              <a:buNone/>
            </a:pPr>
            <a:r>
              <a:rPr lang="cs-CZ" altLang="cs-CZ" sz="1600" b="1">
                <a:solidFill>
                  <a:srgbClr val="000020"/>
                </a:solidFill>
                <a:latin typeface="Arial" panose="020B0604020202020204" pitchFamily="34" charset="0"/>
              </a:rPr>
              <a:t>L    P    V    N    H    F    O</a:t>
            </a:r>
          </a:p>
          <a:p>
            <a:pPr algn="ctr">
              <a:lnSpc>
                <a:spcPct val="230000"/>
              </a:lnSpc>
              <a:spcBef>
                <a:spcPct val="0"/>
              </a:spcBef>
              <a:buClrTx/>
              <a:buSzTx/>
              <a:buFontTx/>
              <a:buNone/>
            </a:pPr>
            <a:r>
              <a:rPr lang="cs-CZ" altLang="cs-CZ" sz="1200" b="1">
                <a:solidFill>
                  <a:srgbClr val="000020"/>
                </a:solidFill>
                <a:latin typeface="Arial" panose="020B0604020202020204" pitchFamily="34" charset="0"/>
              </a:rPr>
              <a:t>F      C      U      F      O      V      P      T</a:t>
            </a:r>
          </a:p>
          <a:p>
            <a:pPr algn="ctr">
              <a:lnSpc>
                <a:spcPct val="200000"/>
              </a:lnSpc>
              <a:spcBef>
                <a:spcPct val="0"/>
              </a:spcBef>
              <a:buClrTx/>
              <a:buSzTx/>
              <a:buFontTx/>
              <a:buNone/>
            </a:pPr>
            <a:endParaRPr lang="cs-CZ" altLang="cs-CZ" sz="1600" b="1">
              <a:solidFill>
                <a:srgbClr val="FAFD00"/>
              </a:solidFill>
              <a:latin typeface="Arial" panose="020B0604020202020204" pitchFamily="34" charset="0"/>
            </a:endParaRPr>
          </a:p>
        </p:txBody>
      </p:sp>
      <p:sp>
        <p:nvSpPr>
          <p:cNvPr id="321542" name="Rectangle 2054"/>
          <p:cNvSpPr>
            <a:spLocks noChangeArrowheads="1"/>
          </p:cNvSpPr>
          <p:nvPr/>
        </p:nvSpPr>
        <p:spPr bwMode="auto">
          <a:xfrm>
            <a:off x="4191000" y="1"/>
            <a:ext cx="3847528" cy="58477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cs-CZ" sz="3200" b="1">
                <a:solidFill>
                  <a:srgbClr val="FC0128"/>
                </a:solidFill>
                <a:effectLst>
                  <a:outerShdw blurRad="38100" dist="38100" dir="2700000" algn="tl">
                    <a:srgbClr val="C0C0C0"/>
                  </a:outerShdw>
                </a:effectLst>
                <a:latin typeface="Arial" panose="020B0604020202020204" pitchFamily="34" charset="0"/>
              </a:rPr>
              <a:t>Snellenův  optotyp</a:t>
            </a:r>
          </a:p>
        </p:txBody>
      </p:sp>
      <p:sp>
        <p:nvSpPr>
          <p:cNvPr id="15364" name="Rectangle 2055"/>
          <p:cNvSpPr>
            <a:spLocks noChangeArrowheads="1"/>
          </p:cNvSpPr>
          <p:nvPr/>
        </p:nvSpPr>
        <p:spPr bwMode="auto">
          <a:xfrm>
            <a:off x="7596188" y="1392239"/>
            <a:ext cx="412292" cy="33855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SzPct val="75000"/>
              <a:buFont typeface="Monotype Sorts" pitchFamily="2" charset="2"/>
              <a:buChar char="ä"/>
              <a:defRPr sz="3200">
                <a:solidFill>
                  <a:schemeClr val="tx1"/>
                </a:solidFill>
                <a:latin typeface="Times New Roman" panose="02020603050405020304" pitchFamily="18" charset="0"/>
              </a:defRPr>
            </a:lvl1pPr>
            <a:lvl2pPr marL="742950" indent="-285750">
              <a:spcBef>
                <a:spcPct val="20000"/>
              </a:spcBef>
              <a:buClr>
                <a:schemeClr val="hlink"/>
              </a:buClr>
              <a:buSzPct val="75000"/>
              <a:buFont typeface="Monotype Sorts" pitchFamily="2" charset="2"/>
              <a:buChar char="ä"/>
              <a:defRPr sz="2800">
                <a:solidFill>
                  <a:schemeClr val="tx1"/>
                </a:solidFill>
                <a:latin typeface="Times New Roman" panose="02020603050405020304" pitchFamily="18" charset="0"/>
              </a:defRPr>
            </a:lvl2pPr>
            <a:lvl3pPr marL="1143000" indent="-228600">
              <a:spcBef>
                <a:spcPct val="20000"/>
              </a:spcBef>
              <a:buClr>
                <a:schemeClr val="hlink"/>
              </a:buClr>
              <a:buSzPct val="63000"/>
              <a:buFont typeface="Monotype Sorts" pitchFamily="2" charset="2"/>
              <a:buChar char="ä"/>
              <a:defRPr sz="2400">
                <a:solidFill>
                  <a:schemeClr val="tx1"/>
                </a:solidFill>
                <a:latin typeface="Times New Roman" panose="02020603050405020304" pitchFamily="18" charset="0"/>
              </a:defRPr>
            </a:lvl3pPr>
            <a:lvl4pPr marL="16002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4pPr>
            <a:lvl5pPr marL="20574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9pPr>
          </a:lstStyle>
          <a:p>
            <a:pPr>
              <a:spcBef>
                <a:spcPct val="0"/>
              </a:spcBef>
              <a:buClrTx/>
              <a:buSzTx/>
              <a:buFontTx/>
              <a:buNone/>
            </a:pPr>
            <a:r>
              <a:rPr lang="cs-CZ" altLang="cs-CZ" sz="1600" b="1">
                <a:solidFill>
                  <a:srgbClr val="000020"/>
                </a:solidFill>
                <a:latin typeface="Arial" panose="020B0604020202020204" pitchFamily="34" charset="0"/>
              </a:rPr>
              <a:t>60</a:t>
            </a:r>
          </a:p>
        </p:txBody>
      </p:sp>
      <p:sp>
        <p:nvSpPr>
          <p:cNvPr id="15365" name="Rectangle 2056"/>
          <p:cNvSpPr>
            <a:spLocks noChangeArrowheads="1"/>
          </p:cNvSpPr>
          <p:nvPr/>
        </p:nvSpPr>
        <p:spPr bwMode="auto">
          <a:xfrm>
            <a:off x="7620000" y="2535239"/>
            <a:ext cx="412292" cy="33855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SzPct val="75000"/>
              <a:buFont typeface="Monotype Sorts" pitchFamily="2" charset="2"/>
              <a:buChar char="ä"/>
              <a:defRPr sz="3200">
                <a:solidFill>
                  <a:schemeClr val="tx1"/>
                </a:solidFill>
                <a:latin typeface="Times New Roman" panose="02020603050405020304" pitchFamily="18" charset="0"/>
              </a:defRPr>
            </a:lvl1pPr>
            <a:lvl2pPr marL="742950" indent="-285750">
              <a:spcBef>
                <a:spcPct val="20000"/>
              </a:spcBef>
              <a:buClr>
                <a:schemeClr val="hlink"/>
              </a:buClr>
              <a:buSzPct val="75000"/>
              <a:buFont typeface="Monotype Sorts" pitchFamily="2" charset="2"/>
              <a:buChar char="ä"/>
              <a:defRPr sz="2800">
                <a:solidFill>
                  <a:schemeClr val="tx1"/>
                </a:solidFill>
                <a:latin typeface="Times New Roman" panose="02020603050405020304" pitchFamily="18" charset="0"/>
              </a:defRPr>
            </a:lvl2pPr>
            <a:lvl3pPr marL="1143000" indent="-228600">
              <a:spcBef>
                <a:spcPct val="20000"/>
              </a:spcBef>
              <a:buClr>
                <a:schemeClr val="hlink"/>
              </a:buClr>
              <a:buSzPct val="63000"/>
              <a:buFont typeface="Monotype Sorts" pitchFamily="2" charset="2"/>
              <a:buChar char="ä"/>
              <a:defRPr sz="2400">
                <a:solidFill>
                  <a:schemeClr val="tx1"/>
                </a:solidFill>
                <a:latin typeface="Times New Roman" panose="02020603050405020304" pitchFamily="18" charset="0"/>
              </a:defRPr>
            </a:lvl3pPr>
            <a:lvl4pPr marL="16002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4pPr>
            <a:lvl5pPr marL="20574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9pPr>
          </a:lstStyle>
          <a:p>
            <a:pPr>
              <a:spcBef>
                <a:spcPct val="0"/>
              </a:spcBef>
              <a:buClrTx/>
              <a:buSzTx/>
              <a:buFontTx/>
              <a:buNone/>
            </a:pPr>
            <a:r>
              <a:rPr lang="cs-CZ" altLang="cs-CZ" sz="1600" b="1">
                <a:solidFill>
                  <a:srgbClr val="000020"/>
                </a:solidFill>
                <a:latin typeface="Arial" panose="020B0604020202020204" pitchFamily="34" charset="0"/>
              </a:rPr>
              <a:t>36</a:t>
            </a:r>
          </a:p>
        </p:txBody>
      </p:sp>
      <p:sp>
        <p:nvSpPr>
          <p:cNvPr id="15366" name="Rectangle 2057"/>
          <p:cNvSpPr>
            <a:spLocks noChangeArrowheads="1"/>
          </p:cNvSpPr>
          <p:nvPr/>
        </p:nvSpPr>
        <p:spPr bwMode="auto">
          <a:xfrm>
            <a:off x="7620000" y="3525839"/>
            <a:ext cx="412292" cy="33855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SzPct val="75000"/>
              <a:buFont typeface="Monotype Sorts" pitchFamily="2" charset="2"/>
              <a:buChar char="ä"/>
              <a:defRPr sz="3200">
                <a:solidFill>
                  <a:schemeClr val="tx1"/>
                </a:solidFill>
                <a:latin typeface="Times New Roman" panose="02020603050405020304" pitchFamily="18" charset="0"/>
              </a:defRPr>
            </a:lvl1pPr>
            <a:lvl2pPr marL="742950" indent="-285750">
              <a:spcBef>
                <a:spcPct val="20000"/>
              </a:spcBef>
              <a:buClr>
                <a:schemeClr val="hlink"/>
              </a:buClr>
              <a:buSzPct val="75000"/>
              <a:buFont typeface="Monotype Sorts" pitchFamily="2" charset="2"/>
              <a:buChar char="ä"/>
              <a:defRPr sz="2800">
                <a:solidFill>
                  <a:schemeClr val="tx1"/>
                </a:solidFill>
                <a:latin typeface="Times New Roman" panose="02020603050405020304" pitchFamily="18" charset="0"/>
              </a:defRPr>
            </a:lvl2pPr>
            <a:lvl3pPr marL="1143000" indent="-228600">
              <a:spcBef>
                <a:spcPct val="20000"/>
              </a:spcBef>
              <a:buClr>
                <a:schemeClr val="hlink"/>
              </a:buClr>
              <a:buSzPct val="63000"/>
              <a:buFont typeface="Monotype Sorts" pitchFamily="2" charset="2"/>
              <a:buChar char="ä"/>
              <a:defRPr sz="2400">
                <a:solidFill>
                  <a:schemeClr val="tx1"/>
                </a:solidFill>
                <a:latin typeface="Times New Roman" panose="02020603050405020304" pitchFamily="18" charset="0"/>
              </a:defRPr>
            </a:lvl3pPr>
            <a:lvl4pPr marL="16002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4pPr>
            <a:lvl5pPr marL="20574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9pPr>
          </a:lstStyle>
          <a:p>
            <a:pPr>
              <a:spcBef>
                <a:spcPct val="0"/>
              </a:spcBef>
              <a:buClrTx/>
              <a:buSzTx/>
              <a:buFontTx/>
              <a:buNone/>
            </a:pPr>
            <a:r>
              <a:rPr lang="cs-CZ" altLang="cs-CZ" sz="1600" b="1">
                <a:solidFill>
                  <a:srgbClr val="000020"/>
                </a:solidFill>
                <a:latin typeface="Arial" panose="020B0604020202020204" pitchFamily="34" charset="0"/>
              </a:rPr>
              <a:t>24</a:t>
            </a:r>
          </a:p>
        </p:txBody>
      </p:sp>
      <p:sp>
        <p:nvSpPr>
          <p:cNvPr id="15367" name="Rectangle 2058"/>
          <p:cNvSpPr>
            <a:spLocks noChangeArrowheads="1"/>
          </p:cNvSpPr>
          <p:nvPr/>
        </p:nvSpPr>
        <p:spPr bwMode="auto">
          <a:xfrm>
            <a:off x="7639050" y="4364039"/>
            <a:ext cx="412292" cy="33855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SzPct val="75000"/>
              <a:buFont typeface="Monotype Sorts" pitchFamily="2" charset="2"/>
              <a:buChar char="ä"/>
              <a:defRPr sz="3200">
                <a:solidFill>
                  <a:schemeClr val="tx1"/>
                </a:solidFill>
                <a:latin typeface="Times New Roman" panose="02020603050405020304" pitchFamily="18" charset="0"/>
              </a:defRPr>
            </a:lvl1pPr>
            <a:lvl2pPr marL="742950" indent="-285750">
              <a:spcBef>
                <a:spcPct val="20000"/>
              </a:spcBef>
              <a:buClr>
                <a:schemeClr val="hlink"/>
              </a:buClr>
              <a:buSzPct val="75000"/>
              <a:buFont typeface="Monotype Sorts" pitchFamily="2" charset="2"/>
              <a:buChar char="ä"/>
              <a:defRPr sz="2800">
                <a:solidFill>
                  <a:schemeClr val="tx1"/>
                </a:solidFill>
                <a:latin typeface="Times New Roman" panose="02020603050405020304" pitchFamily="18" charset="0"/>
              </a:defRPr>
            </a:lvl2pPr>
            <a:lvl3pPr marL="1143000" indent="-228600">
              <a:spcBef>
                <a:spcPct val="20000"/>
              </a:spcBef>
              <a:buClr>
                <a:schemeClr val="hlink"/>
              </a:buClr>
              <a:buSzPct val="63000"/>
              <a:buFont typeface="Monotype Sorts" pitchFamily="2" charset="2"/>
              <a:buChar char="ä"/>
              <a:defRPr sz="2400">
                <a:solidFill>
                  <a:schemeClr val="tx1"/>
                </a:solidFill>
                <a:latin typeface="Times New Roman" panose="02020603050405020304" pitchFamily="18" charset="0"/>
              </a:defRPr>
            </a:lvl3pPr>
            <a:lvl4pPr marL="16002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4pPr>
            <a:lvl5pPr marL="20574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9pPr>
          </a:lstStyle>
          <a:p>
            <a:pPr>
              <a:spcBef>
                <a:spcPct val="0"/>
              </a:spcBef>
              <a:buClrTx/>
              <a:buSzTx/>
              <a:buFontTx/>
              <a:buNone/>
            </a:pPr>
            <a:r>
              <a:rPr lang="cs-CZ" altLang="cs-CZ" sz="1600" b="1">
                <a:solidFill>
                  <a:srgbClr val="000020"/>
                </a:solidFill>
                <a:latin typeface="Arial" panose="020B0604020202020204" pitchFamily="34" charset="0"/>
              </a:rPr>
              <a:t>12</a:t>
            </a:r>
          </a:p>
        </p:txBody>
      </p:sp>
      <p:sp>
        <p:nvSpPr>
          <p:cNvPr id="15368" name="Rectangle 2059"/>
          <p:cNvSpPr>
            <a:spLocks noChangeArrowheads="1"/>
          </p:cNvSpPr>
          <p:nvPr/>
        </p:nvSpPr>
        <p:spPr bwMode="auto">
          <a:xfrm>
            <a:off x="7648575" y="4973639"/>
            <a:ext cx="412292" cy="33855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SzPct val="75000"/>
              <a:buFont typeface="Monotype Sorts" pitchFamily="2" charset="2"/>
              <a:buChar char="ä"/>
              <a:defRPr sz="3200">
                <a:solidFill>
                  <a:schemeClr val="tx1"/>
                </a:solidFill>
                <a:latin typeface="Times New Roman" panose="02020603050405020304" pitchFamily="18" charset="0"/>
              </a:defRPr>
            </a:lvl1pPr>
            <a:lvl2pPr marL="742950" indent="-285750">
              <a:spcBef>
                <a:spcPct val="20000"/>
              </a:spcBef>
              <a:buClr>
                <a:schemeClr val="hlink"/>
              </a:buClr>
              <a:buSzPct val="75000"/>
              <a:buFont typeface="Monotype Sorts" pitchFamily="2" charset="2"/>
              <a:buChar char="ä"/>
              <a:defRPr sz="2800">
                <a:solidFill>
                  <a:schemeClr val="tx1"/>
                </a:solidFill>
                <a:latin typeface="Times New Roman" panose="02020603050405020304" pitchFamily="18" charset="0"/>
              </a:defRPr>
            </a:lvl2pPr>
            <a:lvl3pPr marL="1143000" indent="-228600">
              <a:spcBef>
                <a:spcPct val="20000"/>
              </a:spcBef>
              <a:buClr>
                <a:schemeClr val="hlink"/>
              </a:buClr>
              <a:buSzPct val="63000"/>
              <a:buFont typeface="Monotype Sorts" pitchFamily="2" charset="2"/>
              <a:buChar char="ä"/>
              <a:defRPr sz="2400">
                <a:solidFill>
                  <a:schemeClr val="tx1"/>
                </a:solidFill>
                <a:latin typeface="Times New Roman" panose="02020603050405020304" pitchFamily="18" charset="0"/>
              </a:defRPr>
            </a:lvl3pPr>
            <a:lvl4pPr marL="16002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4pPr>
            <a:lvl5pPr marL="20574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9pPr>
          </a:lstStyle>
          <a:p>
            <a:pPr>
              <a:spcBef>
                <a:spcPct val="0"/>
              </a:spcBef>
              <a:buClrTx/>
              <a:buSzTx/>
              <a:buFontTx/>
              <a:buNone/>
            </a:pPr>
            <a:r>
              <a:rPr lang="cs-CZ" altLang="cs-CZ" sz="1600" b="1">
                <a:solidFill>
                  <a:srgbClr val="000020"/>
                </a:solidFill>
                <a:latin typeface="Arial" panose="020B0604020202020204" pitchFamily="34" charset="0"/>
              </a:rPr>
              <a:t>10</a:t>
            </a:r>
          </a:p>
        </p:txBody>
      </p:sp>
      <p:sp>
        <p:nvSpPr>
          <p:cNvPr id="15369" name="Rectangle 2060"/>
          <p:cNvSpPr>
            <a:spLocks noChangeArrowheads="1"/>
          </p:cNvSpPr>
          <p:nvPr/>
        </p:nvSpPr>
        <p:spPr bwMode="auto">
          <a:xfrm>
            <a:off x="7639050" y="5430838"/>
            <a:ext cx="470000" cy="33855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SzPct val="75000"/>
              <a:buFont typeface="Monotype Sorts" pitchFamily="2" charset="2"/>
              <a:buChar char="ä"/>
              <a:defRPr sz="3200">
                <a:solidFill>
                  <a:schemeClr val="tx1"/>
                </a:solidFill>
                <a:latin typeface="Times New Roman" panose="02020603050405020304" pitchFamily="18" charset="0"/>
              </a:defRPr>
            </a:lvl1pPr>
            <a:lvl2pPr marL="742950" indent="-285750">
              <a:spcBef>
                <a:spcPct val="20000"/>
              </a:spcBef>
              <a:buClr>
                <a:schemeClr val="hlink"/>
              </a:buClr>
              <a:buSzPct val="75000"/>
              <a:buFont typeface="Monotype Sorts" pitchFamily="2" charset="2"/>
              <a:buChar char="ä"/>
              <a:defRPr sz="2800">
                <a:solidFill>
                  <a:schemeClr val="tx1"/>
                </a:solidFill>
                <a:latin typeface="Times New Roman" panose="02020603050405020304" pitchFamily="18" charset="0"/>
              </a:defRPr>
            </a:lvl2pPr>
            <a:lvl3pPr marL="1143000" indent="-228600">
              <a:spcBef>
                <a:spcPct val="20000"/>
              </a:spcBef>
              <a:buClr>
                <a:schemeClr val="hlink"/>
              </a:buClr>
              <a:buSzPct val="63000"/>
              <a:buFont typeface="Monotype Sorts" pitchFamily="2" charset="2"/>
              <a:buChar char="ä"/>
              <a:defRPr sz="2400">
                <a:solidFill>
                  <a:schemeClr val="tx1"/>
                </a:solidFill>
                <a:latin typeface="Times New Roman" panose="02020603050405020304" pitchFamily="18" charset="0"/>
              </a:defRPr>
            </a:lvl3pPr>
            <a:lvl4pPr marL="16002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4pPr>
            <a:lvl5pPr marL="20574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9pPr>
          </a:lstStyle>
          <a:p>
            <a:pPr>
              <a:spcBef>
                <a:spcPct val="0"/>
              </a:spcBef>
              <a:buClrTx/>
              <a:buSzTx/>
              <a:buFontTx/>
              <a:buNone/>
            </a:pPr>
            <a:r>
              <a:rPr lang="cs-CZ" altLang="cs-CZ" sz="1600" b="1">
                <a:solidFill>
                  <a:srgbClr val="000020"/>
                </a:solidFill>
                <a:latin typeface="Arial" panose="020B0604020202020204" pitchFamily="34" charset="0"/>
              </a:rPr>
              <a:t>7,5</a:t>
            </a:r>
          </a:p>
        </p:txBody>
      </p:sp>
      <p:sp>
        <p:nvSpPr>
          <p:cNvPr id="15370" name="Rectangle 2061"/>
          <p:cNvSpPr>
            <a:spLocks noChangeArrowheads="1"/>
          </p:cNvSpPr>
          <p:nvPr/>
        </p:nvSpPr>
        <p:spPr bwMode="auto">
          <a:xfrm>
            <a:off x="7772400" y="5888039"/>
            <a:ext cx="298480" cy="33855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SzPct val="75000"/>
              <a:buFont typeface="Monotype Sorts" pitchFamily="2" charset="2"/>
              <a:buChar char="ä"/>
              <a:defRPr sz="3200">
                <a:solidFill>
                  <a:schemeClr val="tx1"/>
                </a:solidFill>
                <a:latin typeface="Times New Roman" panose="02020603050405020304" pitchFamily="18" charset="0"/>
              </a:defRPr>
            </a:lvl1pPr>
            <a:lvl2pPr marL="742950" indent="-285750">
              <a:spcBef>
                <a:spcPct val="20000"/>
              </a:spcBef>
              <a:buClr>
                <a:schemeClr val="hlink"/>
              </a:buClr>
              <a:buSzPct val="75000"/>
              <a:buFont typeface="Monotype Sorts" pitchFamily="2" charset="2"/>
              <a:buChar char="ä"/>
              <a:defRPr sz="2800">
                <a:solidFill>
                  <a:schemeClr val="tx1"/>
                </a:solidFill>
                <a:latin typeface="Times New Roman" panose="02020603050405020304" pitchFamily="18" charset="0"/>
              </a:defRPr>
            </a:lvl2pPr>
            <a:lvl3pPr marL="1143000" indent="-228600">
              <a:spcBef>
                <a:spcPct val="20000"/>
              </a:spcBef>
              <a:buClr>
                <a:schemeClr val="hlink"/>
              </a:buClr>
              <a:buSzPct val="63000"/>
              <a:buFont typeface="Monotype Sorts" pitchFamily="2" charset="2"/>
              <a:buChar char="ä"/>
              <a:defRPr sz="2400">
                <a:solidFill>
                  <a:schemeClr val="tx1"/>
                </a:solidFill>
                <a:latin typeface="Times New Roman" panose="02020603050405020304" pitchFamily="18" charset="0"/>
              </a:defRPr>
            </a:lvl3pPr>
            <a:lvl4pPr marL="16002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4pPr>
            <a:lvl5pPr marL="20574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9pPr>
          </a:lstStyle>
          <a:p>
            <a:pPr>
              <a:spcBef>
                <a:spcPct val="0"/>
              </a:spcBef>
              <a:buClrTx/>
              <a:buSzTx/>
              <a:buFontTx/>
              <a:buNone/>
            </a:pPr>
            <a:r>
              <a:rPr lang="cs-CZ" altLang="cs-CZ" sz="1600" b="1">
                <a:solidFill>
                  <a:srgbClr val="000020"/>
                </a:solidFill>
                <a:latin typeface="Arial" panose="020B0604020202020204" pitchFamily="34" charset="0"/>
              </a:rPr>
              <a:t>6</a:t>
            </a:r>
          </a:p>
        </p:txBody>
      </p:sp>
    </p:spTree>
  </p:cSld>
  <p:clrMapOvr>
    <a:masterClrMapping/>
  </p:clrMapOvr>
  <p:transition spd="slow" advTm="10000">
    <p:zoom/>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sp>
        <p:nvSpPr>
          <p:cNvPr id="65538" name="Rectangle 2"/>
          <p:cNvSpPr>
            <a:spLocks noChangeArrowheads="1"/>
          </p:cNvSpPr>
          <p:nvPr/>
        </p:nvSpPr>
        <p:spPr bwMode="auto">
          <a:xfrm>
            <a:off x="4133850" y="3078164"/>
            <a:ext cx="2160588"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75000"/>
              <a:buFont typeface="Monotype Sorts" pitchFamily="2" charset="2"/>
              <a:buChar char="ä"/>
              <a:defRPr sz="3200">
                <a:solidFill>
                  <a:schemeClr val="tx1"/>
                </a:solidFill>
                <a:latin typeface="Times New Roman" panose="02020603050405020304" pitchFamily="18" charset="0"/>
              </a:defRPr>
            </a:lvl1pPr>
            <a:lvl2pPr marL="742950" indent="-285750">
              <a:spcBef>
                <a:spcPct val="20000"/>
              </a:spcBef>
              <a:buClr>
                <a:schemeClr val="hlink"/>
              </a:buClr>
              <a:buSzPct val="75000"/>
              <a:buFont typeface="Monotype Sorts" pitchFamily="2" charset="2"/>
              <a:buChar char="ä"/>
              <a:defRPr sz="2800">
                <a:solidFill>
                  <a:schemeClr val="tx1"/>
                </a:solidFill>
                <a:latin typeface="Times New Roman" panose="02020603050405020304" pitchFamily="18" charset="0"/>
              </a:defRPr>
            </a:lvl2pPr>
            <a:lvl3pPr marL="1143000" indent="-228600">
              <a:spcBef>
                <a:spcPct val="20000"/>
              </a:spcBef>
              <a:buClr>
                <a:schemeClr val="hlink"/>
              </a:buClr>
              <a:buSzPct val="63000"/>
              <a:buFont typeface="Monotype Sorts" pitchFamily="2" charset="2"/>
              <a:buChar char="ä"/>
              <a:defRPr sz="2400">
                <a:solidFill>
                  <a:schemeClr val="tx1"/>
                </a:solidFill>
                <a:latin typeface="Times New Roman" panose="02020603050405020304" pitchFamily="18" charset="0"/>
              </a:defRPr>
            </a:lvl3pPr>
            <a:lvl4pPr marL="16002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4pPr>
            <a:lvl5pPr marL="20574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9pPr>
          </a:lstStyle>
          <a:p>
            <a:pPr>
              <a:spcBef>
                <a:spcPct val="0"/>
              </a:spcBef>
              <a:buClrTx/>
              <a:buSzTx/>
              <a:buFontTx/>
              <a:buNone/>
            </a:pPr>
            <a:endParaRPr lang="cs-CZ" altLang="cs-CZ" sz="2400">
              <a:solidFill>
                <a:schemeClr val="accent2"/>
              </a:solidFill>
            </a:endParaRPr>
          </a:p>
        </p:txBody>
      </p:sp>
      <p:sp>
        <p:nvSpPr>
          <p:cNvPr id="65539" name="Rectangle 3"/>
          <p:cNvSpPr>
            <a:spLocks noChangeArrowheads="1"/>
          </p:cNvSpPr>
          <p:nvPr/>
        </p:nvSpPr>
        <p:spPr bwMode="auto">
          <a:xfrm>
            <a:off x="4133850" y="3078164"/>
            <a:ext cx="2160588"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75000"/>
              <a:buFont typeface="Monotype Sorts" pitchFamily="2" charset="2"/>
              <a:buChar char="ä"/>
              <a:defRPr sz="3200">
                <a:solidFill>
                  <a:schemeClr val="tx1"/>
                </a:solidFill>
                <a:latin typeface="Times New Roman" panose="02020603050405020304" pitchFamily="18" charset="0"/>
              </a:defRPr>
            </a:lvl1pPr>
            <a:lvl2pPr marL="742950" indent="-285750">
              <a:spcBef>
                <a:spcPct val="20000"/>
              </a:spcBef>
              <a:buClr>
                <a:schemeClr val="hlink"/>
              </a:buClr>
              <a:buSzPct val="75000"/>
              <a:buFont typeface="Monotype Sorts" pitchFamily="2" charset="2"/>
              <a:buChar char="ä"/>
              <a:defRPr sz="2800">
                <a:solidFill>
                  <a:schemeClr val="tx1"/>
                </a:solidFill>
                <a:latin typeface="Times New Roman" panose="02020603050405020304" pitchFamily="18" charset="0"/>
              </a:defRPr>
            </a:lvl2pPr>
            <a:lvl3pPr marL="1143000" indent="-228600">
              <a:spcBef>
                <a:spcPct val="20000"/>
              </a:spcBef>
              <a:buClr>
                <a:schemeClr val="hlink"/>
              </a:buClr>
              <a:buSzPct val="63000"/>
              <a:buFont typeface="Monotype Sorts" pitchFamily="2" charset="2"/>
              <a:buChar char="ä"/>
              <a:defRPr sz="2400">
                <a:solidFill>
                  <a:schemeClr val="tx1"/>
                </a:solidFill>
                <a:latin typeface="Times New Roman" panose="02020603050405020304" pitchFamily="18" charset="0"/>
              </a:defRPr>
            </a:lvl3pPr>
            <a:lvl4pPr marL="16002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4pPr>
            <a:lvl5pPr marL="20574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9pPr>
          </a:lstStyle>
          <a:p>
            <a:pPr>
              <a:spcBef>
                <a:spcPct val="0"/>
              </a:spcBef>
              <a:buClrTx/>
              <a:buSzTx/>
              <a:buFontTx/>
              <a:buNone/>
            </a:pPr>
            <a:endParaRPr lang="cs-CZ" altLang="cs-CZ" sz="2400">
              <a:solidFill>
                <a:schemeClr val="accent2"/>
              </a:solidFill>
            </a:endParaRPr>
          </a:p>
        </p:txBody>
      </p:sp>
      <p:pic>
        <p:nvPicPr>
          <p:cNvPr id="65540" name="Picture 4"/>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9801" y="1588"/>
            <a:ext cx="7561263" cy="68500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4693" name="Rectangle 5"/>
          <p:cNvSpPr>
            <a:spLocks noChangeArrowheads="1"/>
          </p:cNvSpPr>
          <p:nvPr/>
        </p:nvSpPr>
        <p:spPr bwMode="auto">
          <a:xfrm>
            <a:off x="4660894" y="5084765"/>
            <a:ext cx="2660665"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1" hangingPunct="1">
              <a:defRPr/>
            </a:pPr>
            <a:r>
              <a:rPr lang="cs-CZ" sz="4800" b="1">
                <a:solidFill>
                  <a:schemeClr val="tx1"/>
                </a:solidFill>
                <a:effectLst>
                  <a:outerShdw blurRad="38100" dist="38100" dir="2700000" algn="tl">
                    <a:srgbClr val="000000"/>
                  </a:outerShdw>
                </a:effectLst>
                <a:latin typeface="Arial" pitchFamily="34" charset="0"/>
                <a:cs typeface="Arial" pitchFamily="34" charset="0"/>
              </a:rPr>
              <a:t>L A S I K</a:t>
            </a:r>
          </a:p>
        </p:txBody>
      </p:sp>
      <p:sp>
        <p:nvSpPr>
          <p:cNvPr id="114694" name="Rectangle 6"/>
          <p:cNvSpPr>
            <a:spLocks noChangeArrowheads="1"/>
          </p:cNvSpPr>
          <p:nvPr/>
        </p:nvSpPr>
        <p:spPr bwMode="auto">
          <a:xfrm>
            <a:off x="5308999" y="1119190"/>
            <a:ext cx="615553" cy="16734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spAutoFit/>
          </a:bodyPr>
          <a:lstStyle/>
          <a:p>
            <a:pPr eaLnBrk="1" hangingPunct="1">
              <a:defRPr/>
            </a:pPr>
            <a:r>
              <a:rPr lang="cs-CZ" sz="2800" b="1">
                <a:solidFill>
                  <a:schemeClr val="tx1"/>
                </a:solidFill>
                <a:effectLst>
                  <a:outerShdw blurRad="38100" dist="38100" dir="2700000" algn="tl">
                    <a:srgbClr val="000000"/>
                  </a:outerShdw>
                </a:effectLst>
                <a:latin typeface="Arial" pitchFamily="34" charset="0"/>
                <a:cs typeface="Arial" pitchFamily="34" charset="0"/>
              </a:rPr>
              <a:t>L A S E R</a:t>
            </a:r>
          </a:p>
        </p:txBody>
      </p:sp>
      <p:sp>
        <p:nvSpPr>
          <p:cNvPr id="65543" name="Rectangle 7"/>
          <p:cNvSpPr>
            <a:spLocks noChangeArrowheads="1"/>
          </p:cNvSpPr>
          <p:nvPr/>
        </p:nvSpPr>
        <p:spPr bwMode="auto">
          <a:xfrm>
            <a:off x="7545390" y="1571625"/>
            <a:ext cx="1404937" cy="4318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75000"/>
              <a:buFont typeface="Monotype Sorts" pitchFamily="2" charset="2"/>
              <a:buChar char="ä"/>
              <a:defRPr sz="3200">
                <a:solidFill>
                  <a:schemeClr val="tx1"/>
                </a:solidFill>
                <a:latin typeface="Times New Roman" panose="02020603050405020304" pitchFamily="18" charset="0"/>
              </a:defRPr>
            </a:lvl1pPr>
            <a:lvl2pPr marL="742950" indent="-285750">
              <a:spcBef>
                <a:spcPct val="20000"/>
              </a:spcBef>
              <a:buClr>
                <a:schemeClr val="hlink"/>
              </a:buClr>
              <a:buSzPct val="75000"/>
              <a:buFont typeface="Monotype Sorts" pitchFamily="2" charset="2"/>
              <a:buChar char="ä"/>
              <a:defRPr sz="2800">
                <a:solidFill>
                  <a:schemeClr val="tx1"/>
                </a:solidFill>
                <a:latin typeface="Times New Roman" panose="02020603050405020304" pitchFamily="18" charset="0"/>
              </a:defRPr>
            </a:lvl2pPr>
            <a:lvl3pPr marL="1143000" indent="-228600">
              <a:spcBef>
                <a:spcPct val="20000"/>
              </a:spcBef>
              <a:buClr>
                <a:schemeClr val="hlink"/>
              </a:buClr>
              <a:buSzPct val="63000"/>
              <a:buFont typeface="Monotype Sorts" pitchFamily="2" charset="2"/>
              <a:buChar char="ä"/>
              <a:defRPr sz="2400">
                <a:solidFill>
                  <a:schemeClr val="tx1"/>
                </a:solidFill>
                <a:latin typeface="Times New Roman" panose="02020603050405020304" pitchFamily="18" charset="0"/>
              </a:defRPr>
            </a:lvl3pPr>
            <a:lvl4pPr marL="16002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4pPr>
            <a:lvl5pPr marL="20574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9pPr>
          </a:lstStyle>
          <a:p>
            <a:pPr>
              <a:spcBef>
                <a:spcPct val="0"/>
              </a:spcBef>
              <a:buClrTx/>
              <a:buSzTx/>
              <a:buFontTx/>
              <a:buNone/>
            </a:pPr>
            <a:endParaRPr lang="cs-CZ" altLang="cs-CZ" sz="2400">
              <a:solidFill>
                <a:schemeClr val="accent2"/>
              </a:solidFill>
            </a:endParaRPr>
          </a:p>
        </p:txBody>
      </p:sp>
      <p:sp>
        <p:nvSpPr>
          <p:cNvPr id="114696" name="Rectangle 8"/>
          <p:cNvSpPr>
            <a:spLocks noChangeArrowheads="1"/>
          </p:cNvSpPr>
          <p:nvPr/>
        </p:nvSpPr>
        <p:spPr bwMode="auto">
          <a:xfrm>
            <a:off x="7540625" y="1541464"/>
            <a:ext cx="130356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defRPr/>
            </a:pPr>
            <a:r>
              <a:rPr lang="cs-CZ" sz="2800" b="1">
                <a:solidFill>
                  <a:schemeClr val="tx1"/>
                </a:solidFill>
                <a:effectLst>
                  <a:outerShdw blurRad="38100" dist="38100" dir="2700000" algn="tl">
                    <a:srgbClr val="000000"/>
                  </a:outerShdw>
                </a:effectLst>
                <a:latin typeface="Arial" pitchFamily="34" charset="0"/>
                <a:cs typeface="Arial" pitchFamily="34" charset="0"/>
              </a:rPr>
              <a:t>lamela</a:t>
            </a:r>
          </a:p>
        </p:txBody>
      </p:sp>
      <p:sp>
        <p:nvSpPr>
          <p:cNvPr id="65545" name="Rectangle 9"/>
          <p:cNvSpPr>
            <a:spLocks noChangeArrowheads="1"/>
          </p:cNvSpPr>
          <p:nvPr/>
        </p:nvSpPr>
        <p:spPr bwMode="auto">
          <a:xfrm>
            <a:off x="4348165" y="2911475"/>
            <a:ext cx="2263775" cy="4318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75000"/>
              <a:buFont typeface="Monotype Sorts" pitchFamily="2" charset="2"/>
              <a:buChar char="ä"/>
              <a:defRPr sz="3200">
                <a:solidFill>
                  <a:schemeClr val="tx1"/>
                </a:solidFill>
                <a:latin typeface="Times New Roman" panose="02020603050405020304" pitchFamily="18" charset="0"/>
              </a:defRPr>
            </a:lvl1pPr>
            <a:lvl2pPr marL="742950" indent="-285750">
              <a:spcBef>
                <a:spcPct val="20000"/>
              </a:spcBef>
              <a:buClr>
                <a:schemeClr val="hlink"/>
              </a:buClr>
              <a:buSzPct val="75000"/>
              <a:buFont typeface="Monotype Sorts" pitchFamily="2" charset="2"/>
              <a:buChar char="ä"/>
              <a:defRPr sz="2800">
                <a:solidFill>
                  <a:schemeClr val="tx1"/>
                </a:solidFill>
                <a:latin typeface="Times New Roman" panose="02020603050405020304" pitchFamily="18" charset="0"/>
              </a:defRPr>
            </a:lvl2pPr>
            <a:lvl3pPr marL="1143000" indent="-228600">
              <a:spcBef>
                <a:spcPct val="20000"/>
              </a:spcBef>
              <a:buClr>
                <a:schemeClr val="hlink"/>
              </a:buClr>
              <a:buSzPct val="63000"/>
              <a:buFont typeface="Monotype Sorts" pitchFamily="2" charset="2"/>
              <a:buChar char="ä"/>
              <a:defRPr sz="2400">
                <a:solidFill>
                  <a:schemeClr val="tx1"/>
                </a:solidFill>
                <a:latin typeface="Times New Roman" panose="02020603050405020304" pitchFamily="18" charset="0"/>
              </a:defRPr>
            </a:lvl3pPr>
            <a:lvl4pPr marL="16002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4pPr>
            <a:lvl5pPr marL="20574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9pPr>
          </a:lstStyle>
          <a:p>
            <a:pPr>
              <a:spcBef>
                <a:spcPct val="0"/>
              </a:spcBef>
              <a:buClrTx/>
              <a:buSzTx/>
              <a:buFontTx/>
              <a:buNone/>
            </a:pPr>
            <a:endParaRPr lang="cs-CZ" altLang="cs-CZ" sz="2400">
              <a:solidFill>
                <a:schemeClr val="accent2"/>
              </a:solidFill>
            </a:endParaRPr>
          </a:p>
        </p:txBody>
      </p:sp>
      <p:sp>
        <p:nvSpPr>
          <p:cNvPr id="114698" name="Rectangle 10"/>
          <p:cNvSpPr>
            <a:spLocks noChangeArrowheads="1"/>
          </p:cNvSpPr>
          <p:nvPr/>
        </p:nvSpPr>
        <p:spPr bwMode="auto">
          <a:xfrm>
            <a:off x="4706939" y="2867026"/>
            <a:ext cx="138371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defRPr/>
            </a:pPr>
            <a:r>
              <a:rPr lang="cs-CZ" sz="2800" b="1">
                <a:solidFill>
                  <a:schemeClr val="tx1"/>
                </a:solidFill>
                <a:effectLst>
                  <a:outerShdw blurRad="38100" dist="38100" dir="2700000" algn="tl">
                    <a:srgbClr val="000000"/>
                  </a:outerShdw>
                </a:effectLst>
                <a:latin typeface="Arial" pitchFamily="34" charset="0"/>
                <a:cs typeface="Arial" pitchFamily="34" charset="0"/>
              </a:rPr>
              <a:t>stroma</a:t>
            </a:r>
          </a:p>
        </p:txBody>
      </p:sp>
    </p:spTree>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66562" name="Picture 2" descr="Odklápění lamely 01 detail"/>
          <p:cNvPicPr>
            <a:picLocks noChangeAspect="1" noChangeArrowheads="1"/>
          </p:cNvPicPr>
          <p:nvPr/>
        </p:nvPicPr>
        <p:blipFill>
          <a:blip r:embed="rId2">
            <a:extLst>
              <a:ext uri="{28A0092B-C50C-407E-A947-70E740481C1C}">
                <a14:useLocalDpi xmlns:a14="http://schemas.microsoft.com/office/drawing/2010/main" val="0"/>
              </a:ext>
            </a:extLst>
          </a:blip>
          <a:srcRect l="5693" r="10573"/>
          <a:stretch>
            <a:fillRect/>
          </a:stretch>
        </p:blipFill>
        <p:spPr bwMode="auto">
          <a:xfrm>
            <a:off x="6065838" y="2157415"/>
            <a:ext cx="5143500" cy="418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63" name="Picture 3" descr="Odklápění lamely 02 detail"/>
          <p:cNvPicPr>
            <a:picLocks noChangeAspect="1" noChangeArrowheads="1"/>
          </p:cNvPicPr>
          <p:nvPr/>
        </p:nvPicPr>
        <p:blipFill>
          <a:blip r:embed="rId3">
            <a:extLst>
              <a:ext uri="{28A0092B-C50C-407E-A947-70E740481C1C}">
                <a14:useLocalDpi xmlns:a14="http://schemas.microsoft.com/office/drawing/2010/main" val="0"/>
              </a:ext>
            </a:extLst>
          </a:blip>
          <a:srcRect l="9459" r="4401"/>
          <a:stretch>
            <a:fillRect/>
          </a:stretch>
        </p:blipFill>
        <p:spPr bwMode="auto">
          <a:xfrm>
            <a:off x="912813" y="2143126"/>
            <a:ext cx="5111751" cy="418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4" name="Rectangle 4"/>
          <p:cNvSpPr>
            <a:spLocks noChangeArrowheads="1"/>
          </p:cNvSpPr>
          <p:nvPr/>
        </p:nvSpPr>
        <p:spPr bwMode="auto">
          <a:xfrm>
            <a:off x="4182334" y="509589"/>
            <a:ext cx="4057521"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cs-CZ" altLang="cs-CZ" sz="3600" b="1">
                <a:solidFill>
                  <a:srgbClr val="FFFF00"/>
                </a:solidFill>
              </a:rPr>
              <a:t>L A S I K</a:t>
            </a:r>
          </a:p>
          <a:p>
            <a:pPr algn="ctr" eaLnBrk="1" hangingPunct="1">
              <a:spcBef>
                <a:spcPct val="0"/>
              </a:spcBef>
              <a:buFontTx/>
              <a:buNone/>
            </a:pPr>
            <a:r>
              <a:rPr lang="cs-CZ" altLang="cs-CZ" sz="3600" b="1">
                <a:solidFill>
                  <a:srgbClr val="FFFF00"/>
                </a:solidFill>
              </a:rPr>
              <a:t>odklopení  lamely</a:t>
            </a:r>
          </a:p>
        </p:txBody>
      </p:sp>
    </p:spTree>
  </p:cSld>
  <p:clrMapOvr>
    <a:masterClrMapping/>
  </p:clrMapOvr>
  <p:transition spd="slow">
    <p:zoom/>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ChangeArrowheads="1"/>
          </p:cNvSpPr>
          <p:nvPr/>
        </p:nvSpPr>
        <p:spPr bwMode="auto">
          <a:xfrm>
            <a:off x="1905000" y="6248400"/>
            <a:ext cx="2057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75000"/>
              <a:buFont typeface="Monotype Sorts" pitchFamily="2" charset="2"/>
              <a:buChar char="ä"/>
              <a:defRPr sz="3200">
                <a:solidFill>
                  <a:schemeClr val="tx1"/>
                </a:solidFill>
                <a:latin typeface="Times New Roman" panose="02020603050405020304" pitchFamily="18" charset="0"/>
              </a:defRPr>
            </a:lvl1pPr>
            <a:lvl2pPr marL="742950" indent="-285750">
              <a:spcBef>
                <a:spcPct val="20000"/>
              </a:spcBef>
              <a:buClr>
                <a:schemeClr val="hlink"/>
              </a:buClr>
              <a:buSzPct val="75000"/>
              <a:buFont typeface="Monotype Sorts" pitchFamily="2" charset="2"/>
              <a:buChar char="ä"/>
              <a:defRPr sz="2800">
                <a:solidFill>
                  <a:schemeClr val="tx1"/>
                </a:solidFill>
                <a:latin typeface="Times New Roman" panose="02020603050405020304" pitchFamily="18" charset="0"/>
              </a:defRPr>
            </a:lvl2pPr>
            <a:lvl3pPr marL="1143000" indent="-228600">
              <a:spcBef>
                <a:spcPct val="20000"/>
              </a:spcBef>
              <a:buClr>
                <a:schemeClr val="hlink"/>
              </a:buClr>
              <a:buSzPct val="63000"/>
              <a:buFont typeface="Monotype Sorts" pitchFamily="2" charset="2"/>
              <a:buChar char="ä"/>
              <a:defRPr sz="2400">
                <a:solidFill>
                  <a:schemeClr val="tx1"/>
                </a:solidFill>
                <a:latin typeface="Times New Roman" panose="02020603050405020304" pitchFamily="18" charset="0"/>
              </a:defRPr>
            </a:lvl3pPr>
            <a:lvl4pPr marL="16002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4pPr>
            <a:lvl5pPr marL="20574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9pPr>
          </a:lstStyle>
          <a:p>
            <a:pPr>
              <a:spcBef>
                <a:spcPct val="0"/>
              </a:spcBef>
              <a:buClrTx/>
              <a:buSzTx/>
              <a:buFontTx/>
              <a:buNone/>
            </a:pPr>
            <a:endParaRPr lang="cs-CZ" altLang="cs-CZ" sz="2400">
              <a:solidFill>
                <a:schemeClr val="accent2"/>
              </a:solidFill>
            </a:endParaRPr>
          </a:p>
        </p:txBody>
      </p:sp>
      <p:sp>
        <p:nvSpPr>
          <p:cNvPr id="67587" name="Rectangle 3"/>
          <p:cNvSpPr>
            <a:spLocks noChangeArrowheads="1"/>
          </p:cNvSpPr>
          <p:nvPr/>
        </p:nvSpPr>
        <p:spPr bwMode="auto">
          <a:xfrm>
            <a:off x="4572000" y="6248400"/>
            <a:ext cx="3048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75000"/>
              <a:buFont typeface="Monotype Sorts" pitchFamily="2" charset="2"/>
              <a:buChar char="ä"/>
              <a:defRPr sz="3200">
                <a:solidFill>
                  <a:schemeClr val="tx1"/>
                </a:solidFill>
                <a:latin typeface="Times New Roman" panose="02020603050405020304" pitchFamily="18" charset="0"/>
              </a:defRPr>
            </a:lvl1pPr>
            <a:lvl2pPr marL="742950" indent="-285750">
              <a:spcBef>
                <a:spcPct val="20000"/>
              </a:spcBef>
              <a:buClr>
                <a:schemeClr val="hlink"/>
              </a:buClr>
              <a:buSzPct val="75000"/>
              <a:buFont typeface="Monotype Sorts" pitchFamily="2" charset="2"/>
              <a:buChar char="ä"/>
              <a:defRPr sz="2800">
                <a:solidFill>
                  <a:schemeClr val="tx1"/>
                </a:solidFill>
                <a:latin typeface="Times New Roman" panose="02020603050405020304" pitchFamily="18" charset="0"/>
              </a:defRPr>
            </a:lvl2pPr>
            <a:lvl3pPr marL="1143000" indent="-228600">
              <a:spcBef>
                <a:spcPct val="20000"/>
              </a:spcBef>
              <a:buClr>
                <a:schemeClr val="hlink"/>
              </a:buClr>
              <a:buSzPct val="63000"/>
              <a:buFont typeface="Monotype Sorts" pitchFamily="2" charset="2"/>
              <a:buChar char="ä"/>
              <a:defRPr sz="2400">
                <a:solidFill>
                  <a:schemeClr val="tx1"/>
                </a:solidFill>
                <a:latin typeface="Times New Roman" panose="02020603050405020304" pitchFamily="18" charset="0"/>
              </a:defRPr>
            </a:lvl3pPr>
            <a:lvl4pPr marL="16002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4pPr>
            <a:lvl5pPr marL="20574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9pPr>
          </a:lstStyle>
          <a:p>
            <a:pPr>
              <a:spcBef>
                <a:spcPct val="0"/>
              </a:spcBef>
              <a:buClrTx/>
              <a:buSzTx/>
              <a:buFontTx/>
              <a:buNone/>
            </a:pPr>
            <a:endParaRPr lang="cs-CZ" altLang="cs-CZ" sz="2400">
              <a:solidFill>
                <a:schemeClr val="accent2"/>
              </a:solidFill>
            </a:endParaRPr>
          </a:p>
        </p:txBody>
      </p:sp>
      <p:sp>
        <p:nvSpPr>
          <p:cNvPr id="67588" name="Rectangle 4"/>
          <p:cNvSpPr>
            <a:spLocks noChangeArrowheads="1"/>
          </p:cNvSpPr>
          <p:nvPr/>
        </p:nvSpPr>
        <p:spPr bwMode="auto">
          <a:xfrm>
            <a:off x="2051050" y="307975"/>
            <a:ext cx="8750300" cy="1143000"/>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0488" tIns="44450" rIns="90488" bIns="44450" anchor="ctr"/>
          <a:lstStyle>
            <a:lvl1pPr>
              <a:spcBef>
                <a:spcPct val="20000"/>
              </a:spcBef>
              <a:buClr>
                <a:schemeClr val="hlink"/>
              </a:buClr>
              <a:buSzPct val="75000"/>
              <a:buFont typeface="Monotype Sorts" pitchFamily="2" charset="2"/>
              <a:buChar char="ä"/>
              <a:defRPr sz="3200">
                <a:solidFill>
                  <a:schemeClr val="tx1"/>
                </a:solidFill>
                <a:latin typeface="Times New Roman" panose="02020603050405020304" pitchFamily="18" charset="0"/>
              </a:defRPr>
            </a:lvl1pPr>
            <a:lvl2pPr marL="742950" indent="-285750">
              <a:spcBef>
                <a:spcPct val="20000"/>
              </a:spcBef>
              <a:buClr>
                <a:schemeClr val="hlink"/>
              </a:buClr>
              <a:buSzPct val="75000"/>
              <a:buFont typeface="Monotype Sorts" pitchFamily="2" charset="2"/>
              <a:buChar char="ä"/>
              <a:defRPr sz="2800">
                <a:solidFill>
                  <a:schemeClr val="tx1"/>
                </a:solidFill>
                <a:latin typeface="Times New Roman" panose="02020603050405020304" pitchFamily="18" charset="0"/>
              </a:defRPr>
            </a:lvl2pPr>
            <a:lvl3pPr marL="1143000" indent="-228600">
              <a:spcBef>
                <a:spcPct val="20000"/>
              </a:spcBef>
              <a:buClr>
                <a:schemeClr val="hlink"/>
              </a:buClr>
              <a:buSzPct val="63000"/>
              <a:buFont typeface="Monotype Sorts" pitchFamily="2" charset="2"/>
              <a:buChar char="ä"/>
              <a:defRPr sz="2400">
                <a:solidFill>
                  <a:schemeClr val="tx1"/>
                </a:solidFill>
                <a:latin typeface="Times New Roman" panose="02020603050405020304" pitchFamily="18" charset="0"/>
              </a:defRPr>
            </a:lvl3pPr>
            <a:lvl4pPr marL="16002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4pPr>
            <a:lvl5pPr marL="20574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9pPr>
          </a:lstStyle>
          <a:p>
            <a:pPr algn="ctr">
              <a:spcBef>
                <a:spcPct val="0"/>
              </a:spcBef>
              <a:buClrTx/>
              <a:buSzTx/>
              <a:buFontTx/>
              <a:buNone/>
            </a:pPr>
            <a:r>
              <a:rPr lang="cs-CZ" altLang="cs-CZ" sz="4401" b="1">
                <a:solidFill>
                  <a:srgbClr val="FC0128"/>
                </a:solidFill>
              </a:rPr>
              <a:t>L A S I K</a:t>
            </a:r>
          </a:p>
          <a:p>
            <a:pPr algn="ctr">
              <a:spcBef>
                <a:spcPct val="0"/>
              </a:spcBef>
              <a:buClrTx/>
              <a:buSzTx/>
              <a:buFontTx/>
              <a:buNone/>
            </a:pPr>
            <a:r>
              <a:rPr lang="cs-CZ" altLang="cs-CZ" sz="3600" b="1">
                <a:solidFill>
                  <a:srgbClr val="FC0128"/>
                </a:solidFill>
              </a:rPr>
              <a:t>(podpovrchová  metoda)</a:t>
            </a:r>
          </a:p>
        </p:txBody>
      </p:sp>
      <p:sp>
        <p:nvSpPr>
          <p:cNvPr id="67589" name="Rectangle 5"/>
          <p:cNvSpPr>
            <a:spLocks noChangeArrowheads="1"/>
          </p:cNvSpPr>
          <p:nvPr/>
        </p:nvSpPr>
        <p:spPr bwMode="auto">
          <a:xfrm>
            <a:off x="1720850" y="2362202"/>
            <a:ext cx="9163050" cy="435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75000"/>
              <a:buFont typeface="Monotype Sorts" pitchFamily="2" charset="2"/>
              <a:buChar char="ä"/>
              <a:defRPr sz="3200">
                <a:solidFill>
                  <a:schemeClr val="tx1"/>
                </a:solidFill>
                <a:latin typeface="Times New Roman" panose="02020603050405020304" pitchFamily="18" charset="0"/>
              </a:defRPr>
            </a:lvl1pPr>
            <a:lvl2pPr marL="742950" indent="-285750">
              <a:spcBef>
                <a:spcPct val="20000"/>
              </a:spcBef>
              <a:buClr>
                <a:schemeClr val="hlink"/>
              </a:buClr>
              <a:buSzPct val="75000"/>
              <a:buFont typeface="Monotype Sorts" pitchFamily="2" charset="2"/>
              <a:buChar char="ä"/>
              <a:defRPr sz="2800">
                <a:solidFill>
                  <a:schemeClr val="tx1"/>
                </a:solidFill>
                <a:latin typeface="Times New Roman" panose="02020603050405020304" pitchFamily="18" charset="0"/>
              </a:defRPr>
            </a:lvl2pPr>
            <a:lvl3pPr marL="1143000" indent="-228600">
              <a:spcBef>
                <a:spcPct val="20000"/>
              </a:spcBef>
              <a:buClr>
                <a:schemeClr val="hlink"/>
              </a:buClr>
              <a:buSzPct val="63000"/>
              <a:buFont typeface="Monotype Sorts" pitchFamily="2" charset="2"/>
              <a:buChar char="ä"/>
              <a:defRPr sz="2400">
                <a:solidFill>
                  <a:schemeClr val="tx1"/>
                </a:solidFill>
                <a:latin typeface="Times New Roman" panose="02020603050405020304" pitchFamily="18" charset="0"/>
              </a:defRPr>
            </a:lvl3pPr>
            <a:lvl4pPr marL="16002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4pPr>
            <a:lvl5pPr marL="20574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9pPr>
          </a:lstStyle>
          <a:p>
            <a:pPr>
              <a:spcBef>
                <a:spcPct val="0"/>
              </a:spcBef>
              <a:buClrTx/>
              <a:buSzTx/>
              <a:buFontTx/>
              <a:buNone/>
            </a:pPr>
            <a:endParaRPr lang="cs-CZ" altLang="cs-CZ" sz="2400">
              <a:solidFill>
                <a:schemeClr val="accent2"/>
              </a:solidFill>
            </a:endParaRPr>
          </a:p>
        </p:txBody>
      </p:sp>
      <p:sp>
        <p:nvSpPr>
          <p:cNvPr id="26630" name="Rectangle 6"/>
          <p:cNvSpPr>
            <a:spLocks noChangeArrowheads="1"/>
          </p:cNvSpPr>
          <p:nvPr/>
        </p:nvSpPr>
        <p:spPr bwMode="auto">
          <a:xfrm>
            <a:off x="1752602" y="2436814"/>
            <a:ext cx="8736013" cy="4040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lstStyle/>
          <a:p>
            <a:pPr marL="342908" indent="-342908">
              <a:lnSpc>
                <a:spcPct val="130000"/>
              </a:lnSpc>
              <a:spcBef>
                <a:spcPct val="20000"/>
              </a:spcBef>
              <a:tabLst>
                <a:tab pos="2090790" algn="l"/>
              </a:tabLst>
              <a:defRPr/>
            </a:pPr>
            <a:r>
              <a:rPr lang="cs-CZ" sz="2800" b="1">
                <a:solidFill>
                  <a:schemeClr val="tx1"/>
                </a:solidFill>
                <a:effectLst>
                  <a:outerShdw blurRad="38100" dist="38100" dir="2700000" algn="tl">
                    <a:srgbClr val="000000"/>
                  </a:outerShdw>
                </a:effectLst>
                <a:latin typeface="Arial" pitchFamily="34" charset="0"/>
              </a:rPr>
              <a:t>1. bezbolestný</a:t>
            </a:r>
            <a:endParaRPr lang="cs-CZ" sz="2800" b="1">
              <a:solidFill>
                <a:srgbClr val="FC0128"/>
              </a:solidFill>
              <a:effectLst>
                <a:outerShdw blurRad="38100" dist="38100" dir="2700000" algn="tl">
                  <a:srgbClr val="000000"/>
                </a:outerShdw>
              </a:effectLst>
              <a:latin typeface="Arial" pitchFamily="34" charset="0"/>
            </a:endParaRPr>
          </a:p>
          <a:p>
            <a:pPr marL="342908" indent="-342908">
              <a:lnSpc>
                <a:spcPct val="130000"/>
              </a:lnSpc>
              <a:spcBef>
                <a:spcPct val="20000"/>
              </a:spcBef>
              <a:tabLst>
                <a:tab pos="2090790" algn="l"/>
              </a:tabLst>
              <a:defRPr/>
            </a:pPr>
            <a:r>
              <a:rPr lang="cs-CZ" sz="2800" b="1">
                <a:solidFill>
                  <a:schemeClr val="tx1"/>
                </a:solidFill>
                <a:effectLst>
                  <a:outerShdw blurRad="38100" dist="38100" dir="2700000" algn="tl">
                    <a:srgbClr val="000000"/>
                  </a:outerShdw>
                </a:effectLst>
                <a:latin typeface="Arial" pitchFamily="34" charset="0"/>
              </a:rPr>
              <a:t>2. rychlý návrat zraku – již druhý den dobré vidění</a:t>
            </a:r>
          </a:p>
          <a:p>
            <a:pPr marL="342908" indent="-342908">
              <a:lnSpc>
                <a:spcPct val="130000"/>
              </a:lnSpc>
              <a:spcBef>
                <a:spcPct val="20000"/>
              </a:spcBef>
              <a:tabLst>
                <a:tab pos="2090790" algn="l"/>
              </a:tabLst>
              <a:defRPr/>
            </a:pPr>
            <a:r>
              <a:rPr lang="cs-CZ" sz="2800" b="1">
                <a:solidFill>
                  <a:schemeClr val="tx1"/>
                </a:solidFill>
                <a:effectLst>
                  <a:outerShdw blurRad="38100" dist="38100" dir="2700000" algn="tl">
                    <a:srgbClr val="000000"/>
                  </a:outerShdw>
                </a:effectLst>
                <a:latin typeface="Arial" pitchFamily="34" charset="0"/>
              </a:rPr>
              <a:t>3. operace obou očí ve stejný den</a:t>
            </a:r>
          </a:p>
          <a:p>
            <a:pPr marL="342908" indent="-342908">
              <a:lnSpc>
                <a:spcPct val="130000"/>
              </a:lnSpc>
              <a:spcBef>
                <a:spcPct val="20000"/>
              </a:spcBef>
              <a:tabLst>
                <a:tab pos="2090790" algn="l"/>
              </a:tabLst>
              <a:defRPr/>
            </a:pPr>
            <a:r>
              <a:rPr lang="cs-CZ" sz="2800" b="1">
                <a:solidFill>
                  <a:schemeClr val="tx1"/>
                </a:solidFill>
                <a:effectLst>
                  <a:outerShdw blurRad="38100" dist="38100" dir="2700000" algn="tl">
                    <a:srgbClr val="000000"/>
                  </a:outerShdw>
                </a:effectLst>
                <a:latin typeface="Arial" pitchFamily="34" charset="0"/>
              </a:rPr>
              <a:t>4. neindukují se zánětlivé změny</a:t>
            </a:r>
          </a:p>
          <a:p>
            <a:pPr marL="342908" indent="-342908">
              <a:lnSpc>
                <a:spcPct val="130000"/>
              </a:lnSpc>
              <a:spcBef>
                <a:spcPct val="20000"/>
              </a:spcBef>
              <a:tabLst>
                <a:tab pos="2090790" algn="l"/>
              </a:tabLst>
              <a:defRPr/>
            </a:pPr>
            <a:r>
              <a:rPr lang="cs-CZ" sz="2800" b="1">
                <a:solidFill>
                  <a:schemeClr val="tx1"/>
                </a:solidFill>
                <a:effectLst>
                  <a:outerShdw blurRad="38100" dist="38100" dir="2700000" algn="tl">
                    <a:srgbClr val="000000"/>
                  </a:outerShdw>
                </a:effectLst>
                <a:latin typeface="Arial" pitchFamily="34" charset="0"/>
              </a:rPr>
              <a:t>5. ne zákaly stromatu rohovky</a:t>
            </a:r>
            <a:endParaRPr lang="cs-CZ" sz="2800" b="1">
              <a:solidFill>
                <a:srgbClr val="FC0128"/>
              </a:solidFill>
              <a:effectLst>
                <a:outerShdw blurRad="38100" dist="38100" dir="2700000" algn="tl">
                  <a:srgbClr val="000000"/>
                </a:outerShdw>
              </a:effectLst>
              <a:latin typeface="Arial" pitchFamily="34" charset="0"/>
            </a:endParaRPr>
          </a:p>
          <a:p>
            <a:pPr marL="342908" indent="-342908">
              <a:lnSpc>
                <a:spcPct val="130000"/>
              </a:lnSpc>
              <a:spcBef>
                <a:spcPct val="20000"/>
              </a:spcBef>
              <a:tabLst>
                <a:tab pos="2090790" algn="l"/>
              </a:tabLst>
              <a:defRPr/>
            </a:pPr>
            <a:r>
              <a:rPr lang="cs-CZ" sz="2800" b="1">
                <a:solidFill>
                  <a:schemeClr val="tx1"/>
                </a:solidFill>
                <a:effectLst>
                  <a:outerShdw blurRad="38100" dist="38100" dir="2700000" algn="tl">
                    <a:srgbClr val="000000"/>
                  </a:outerShdw>
                </a:effectLst>
                <a:latin typeface="Arial" pitchFamily="34" charset="0"/>
              </a:rPr>
              <a:t>6. oční steroidní kapky jen krátkodobě</a:t>
            </a:r>
          </a:p>
        </p:txBody>
      </p:sp>
      <p:sp>
        <p:nvSpPr>
          <p:cNvPr id="67591" name="Rectangle 7"/>
          <p:cNvSpPr>
            <a:spLocks noChangeArrowheads="1"/>
          </p:cNvSpPr>
          <p:nvPr/>
        </p:nvSpPr>
        <p:spPr bwMode="auto">
          <a:xfrm>
            <a:off x="3929064" y="1905000"/>
            <a:ext cx="4951677" cy="523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a:spcBef>
                <a:spcPct val="20000"/>
              </a:spcBef>
              <a:buClr>
                <a:schemeClr val="hlink"/>
              </a:buClr>
              <a:buSzPct val="75000"/>
              <a:buFont typeface="Monotype Sorts" pitchFamily="2" charset="2"/>
              <a:buChar char="ä"/>
              <a:defRPr sz="3200">
                <a:solidFill>
                  <a:schemeClr val="tx1"/>
                </a:solidFill>
                <a:latin typeface="Times New Roman" panose="02020603050405020304" pitchFamily="18" charset="0"/>
              </a:defRPr>
            </a:lvl1pPr>
            <a:lvl2pPr marL="742950" indent="-285750">
              <a:spcBef>
                <a:spcPct val="20000"/>
              </a:spcBef>
              <a:buClr>
                <a:schemeClr val="hlink"/>
              </a:buClr>
              <a:buSzPct val="75000"/>
              <a:buFont typeface="Monotype Sorts" pitchFamily="2" charset="2"/>
              <a:buChar char="ä"/>
              <a:defRPr sz="2800">
                <a:solidFill>
                  <a:schemeClr val="tx1"/>
                </a:solidFill>
                <a:latin typeface="Times New Roman" panose="02020603050405020304" pitchFamily="18" charset="0"/>
              </a:defRPr>
            </a:lvl2pPr>
            <a:lvl3pPr marL="1143000" indent="-228600">
              <a:spcBef>
                <a:spcPct val="20000"/>
              </a:spcBef>
              <a:buClr>
                <a:schemeClr val="hlink"/>
              </a:buClr>
              <a:buSzPct val="63000"/>
              <a:buFont typeface="Monotype Sorts" pitchFamily="2" charset="2"/>
              <a:buChar char="ä"/>
              <a:defRPr sz="2400">
                <a:solidFill>
                  <a:schemeClr val="tx1"/>
                </a:solidFill>
                <a:latin typeface="Times New Roman" panose="02020603050405020304" pitchFamily="18" charset="0"/>
              </a:defRPr>
            </a:lvl3pPr>
            <a:lvl4pPr marL="16002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4pPr>
            <a:lvl5pPr marL="20574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9pPr>
          </a:lstStyle>
          <a:p>
            <a:pPr>
              <a:spcBef>
                <a:spcPct val="0"/>
              </a:spcBef>
              <a:buClrTx/>
              <a:buSzTx/>
              <a:buFontTx/>
              <a:buNone/>
            </a:pPr>
            <a:r>
              <a:rPr lang="cs-CZ" altLang="cs-CZ" sz="2800" b="1">
                <a:solidFill>
                  <a:schemeClr val="accent2"/>
                </a:solidFill>
              </a:rPr>
              <a:t>dnes už většina pracovišť v ČR</a:t>
            </a:r>
          </a:p>
        </p:txBody>
      </p:sp>
    </p:spTree>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ChangeArrowheads="1"/>
          </p:cNvSpPr>
          <p:nvPr/>
        </p:nvSpPr>
        <p:spPr bwMode="auto">
          <a:xfrm>
            <a:off x="1905000" y="6248400"/>
            <a:ext cx="2057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75000"/>
              <a:buFont typeface="Monotype Sorts" pitchFamily="2" charset="2"/>
              <a:buChar char="ä"/>
              <a:defRPr sz="3200">
                <a:solidFill>
                  <a:schemeClr val="tx1"/>
                </a:solidFill>
                <a:latin typeface="Times New Roman" panose="02020603050405020304" pitchFamily="18" charset="0"/>
              </a:defRPr>
            </a:lvl1pPr>
            <a:lvl2pPr marL="742950" indent="-285750">
              <a:spcBef>
                <a:spcPct val="20000"/>
              </a:spcBef>
              <a:buClr>
                <a:schemeClr val="hlink"/>
              </a:buClr>
              <a:buSzPct val="75000"/>
              <a:buFont typeface="Monotype Sorts" pitchFamily="2" charset="2"/>
              <a:buChar char="ä"/>
              <a:defRPr sz="2800">
                <a:solidFill>
                  <a:schemeClr val="tx1"/>
                </a:solidFill>
                <a:latin typeface="Times New Roman" panose="02020603050405020304" pitchFamily="18" charset="0"/>
              </a:defRPr>
            </a:lvl2pPr>
            <a:lvl3pPr marL="1143000" indent="-228600">
              <a:spcBef>
                <a:spcPct val="20000"/>
              </a:spcBef>
              <a:buClr>
                <a:schemeClr val="hlink"/>
              </a:buClr>
              <a:buSzPct val="63000"/>
              <a:buFont typeface="Monotype Sorts" pitchFamily="2" charset="2"/>
              <a:buChar char="ä"/>
              <a:defRPr sz="2400">
                <a:solidFill>
                  <a:schemeClr val="tx1"/>
                </a:solidFill>
                <a:latin typeface="Times New Roman" panose="02020603050405020304" pitchFamily="18" charset="0"/>
              </a:defRPr>
            </a:lvl3pPr>
            <a:lvl4pPr marL="16002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4pPr>
            <a:lvl5pPr marL="20574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9pPr>
          </a:lstStyle>
          <a:p>
            <a:pPr>
              <a:spcBef>
                <a:spcPct val="0"/>
              </a:spcBef>
              <a:buClrTx/>
              <a:buSzTx/>
              <a:buFontTx/>
              <a:buNone/>
            </a:pPr>
            <a:endParaRPr lang="cs-CZ" altLang="cs-CZ" sz="2400">
              <a:solidFill>
                <a:schemeClr val="accent2"/>
              </a:solidFill>
            </a:endParaRPr>
          </a:p>
        </p:txBody>
      </p:sp>
      <p:sp>
        <p:nvSpPr>
          <p:cNvPr id="69635" name="Rectangle 3"/>
          <p:cNvSpPr>
            <a:spLocks noChangeArrowheads="1"/>
          </p:cNvSpPr>
          <p:nvPr/>
        </p:nvSpPr>
        <p:spPr bwMode="auto">
          <a:xfrm>
            <a:off x="4572000" y="6248400"/>
            <a:ext cx="3048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75000"/>
              <a:buFont typeface="Monotype Sorts" pitchFamily="2" charset="2"/>
              <a:buChar char="ä"/>
              <a:defRPr sz="3200">
                <a:solidFill>
                  <a:schemeClr val="tx1"/>
                </a:solidFill>
                <a:latin typeface="Times New Roman" panose="02020603050405020304" pitchFamily="18" charset="0"/>
              </a:defRPr>
            </a:lvl1pPr>
            <a:lvl2pPr marL="742950" indent="-285750">
              <a:spcBef>
                <a:spcPct val="20000"/>
              </a:spcBef>
              <a:buClr>
                <a:schemeClr val="hlink"/>
              </a:buClr>
              <a:buSzPct val="75000"/>
              <a:buFont typeface="Monotype Sorts" pitchFamily="2" charset="2"/>
              <a:buChar char="ä"/>
              <a:defRPr sz="2800">
                <a:solidFill>
                  <a:schemeClr val="tx1"/>
                </a:solidFill>
                <a:latin typeface="Times New Roman" panose="02020603050405020304" pitchFamily="18" charset="0"/>
              </a:defRPr>
            </a:lvl2pPr>
            <a:lvl3pPr marL="1143000" indent="-228600">
              <a:spcBef>
                <a:spcPct val="20000"/>
              </a:spcBef>
              <a:buClr>
                <a:schemeClr val="hlink"/>
              </a:buClr>
              <a:buSzPct val="63000"/>
              <a:buFont typeface="Monotype Sorts" pitchFamily="2" charset="2"/>
              <a:buChar char="ä"/>
              <a:defRPr sz="2400">
                <a:solidFill>
                  <a:schemeClr val="tx1"/>
                </a:solidFill>
                <a:latin typeface="Times New Roman" panose="02020603050405020304" pitchFamily="18" charset="0"/>
              </a:defRPr>
            </a:lvl3pPr>
            <a:lvl4pPr marL="16002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4pPr>
            <a:lvl5pPr marL="20574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9pPr>
          </a:lstStyle>
          <a:p>
            <a:pPr>
              <a:spcBef>
                <a:spcPct val="0"/>
              </a:spcBef>
              <a:buClrTx/>
              <a:buSzTx/>
              <a:buFontTx/>
              <a:buNone/>
            </a:pPr>
            <a:endParaRPr lang="cs-CZ" altLang="cs-CZ" sz="2400">
              <a:solidFill>
                <a:schemeClr val="accent2"/>
              </a:solidFill>
            </a:endParaRPr>
          </a:p>
        </p:txBody>
      </p:sp>
      <p:sp>
        <p:nvSpPr>
          <p:cNvPr id="69636" name="Rectangle 4"/>
          <p:cNvSpPr>
            <a:spLocks noChangeArrowheads="1"/>
          </p:cNvSpPr>
          <p:nvPr/>
        </p:nvSpPr>
        <p:spPr bwMode="auto">
          <a:xfrm>
            <a:off x="2051050" y="307975"/>
            <a:ext cx="8750300" cy="1143000"/>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0488" tIns="44450" rIns="90488" bIns="44450" anchor="ctr"/>
          <a:lstStyle>
            <a:lvl1pPr>
              <a:spcBef>
                <a:spcPct val="20000"/>
              </a:spcBef>
              <a:buClr>
                <a:schemeClr val="hlink"/>
              </a:buClr>
              <a:buSzPct val="75000"/>
              <a:buFont typeface="Monotype Sorts" pitchFamily="2" charset="2"/>
              <a:buChar char="ä"/>
              <a:defRPr sz="3200">
                <a:solidFill>
                  <a:schemeClr val="tx1"/>
                </a:solidFill>
                <a:latin typeface="Times New Roman" panose="02020603050405020304" pitchFamily="18" charset="0"/>
              </a:defRPr>
            </a:lvl1pPr>
            <a:lvl2pPr marL="742950" indent="-285750">
              <a:spcBef>
                <a:spcPct val="20000"/>
              </a:spcBef>
              <a:buClr>
                <a:schemeClr val="hlink"/>
              </a:buClr>
              <a:buSzPct val="75000"/>
              <a:buFont typeface="Monotype Sorts" pitchFamily="2" charset="2"/>
              <a:buChar char="ä"/>
              <a:defRPr sz="2800">
                <a:solidFill>
                  <a:schemeClr val="tx1"/>
                </a:solidFill>
                <a:latin typeface="Times New Roman" panose="02020603050405020304" pitchFamily="18" charset="0"/>
              </a:defRPr>
            </a:lvl2pPr>
            <a:lvl3pPr marL="1143000" indent="-228600">
              <a:spcBef>
                <a:spcPct val="20000"/>
              </a:spcBef>
              <a:buClr>
                <a:schemeClr val="hlink"/>
              </a:buClr>
              <a:buSzPct val="63000"/>
              <a:buFont typeface="Monotype Sorts" pitchFamily="2" charset="2"/>
              <a:buChar char="ä"/>
              <a:defRPr sz="2400">
                <a:solidFill>
                  <a:schemeClr val="tx1"/>
                </a:solidFill>
                <a:latin typeface="Times New Roman" panose="02020603050405020304" pitchFamily="18" charset="0"/>
              </a:defRPr>
            </a:lvl3pPr>
            <a:lvl4pPr marL="16002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4pPr>
            <a:lvl5pPr marL="20574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9pPr>
          </a:lstStyle>
          <a:p>
            <a:pPr algn="ctr">
              <a:spcBef>
                <a:spcPct val="0"/>
              </a:spcBef>
              <a:buClrTx/>
              <a:buSzTx/>
              <a:buFontTx/>
              <a:buNone/>
            </a:pPr>
            <a:r>
              <a:rPr lang="cs-CZ" altLang="cs-CZ" sz="4401" b="1">
                <a:solidFill>
                  <a:srgbClr val="FC0128"/>
                </a:solidFill>
              </a:rPr>
              <a:t>L A S I K</a:t>
            </a:r>
          </a:p>
          <a:p>
            <a:pPr algn="ctr">
              <a:spcBef>
                <a:spcPct val="0"/>
              </a:spcBef>
              <a:buClrTx/>
              <a:buSzTx/>
              <a:buFontTx/>
              <a:buNone/>
            </a:pPr>
            <a:r>
              <a:rPr lang="cs-CZ" altLang="cs-CZ" sz="3600" b="1">
                <a:solidFill>
                  <a:srgbClr val="FC0128"/>
                </a:solidFill>
              </a:rPr>
              <a:t>(podpovrchová  metoda)</a:t>
            </a:r>
          </a:p>
        </p:txBody>
      </p:sp>
      <p:sp>
        <p:nvSpPr>
          <p:cNvPr id="69637" name="Rectangle 5"/>
          <p:cNvSpPr>
            <a:spLocks noChangeArrowheads="1"/>
          </p:cNvSpPr>
          <p:nvPr/>
        </p:nvSpPr>
        <p:spPr bwMode="auto">
          <a:xfrm>
            <a:off x="1720850" y="2362202"/>
            <a:ext cx="9163050" cy="435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75000"/>
              <a:buFont typeface="Monotype Sorts" pitchFamily="2" charset="2"/>
              <a:buChar char="ä"/>
              <a:defRPr sz="3200">
                <a:solidFill>
                  <a:schemeClr val="tx1"/>
                </a:solidFill>
                <a:latin typeface="Times New Roman" panose="02020603050405020304" pitchFamily="18" charset="0"/>
              </a:defRPr>
            </a:lvl1pPr>
            <a:lvl2pPr marL="742950" indent="-285750">
              <a:spcBef>
                <a:spcPct val="20000"/>
              </a:spcBef>
              <a:buClr>
                <a:schemeClr val="hlink"/>
              </a:buClr>
              <a:buSzPct val="75000"/>
              <a:buFont typeface="Monotype Sorts" pitchFamily="2" charset="2"/>
              <a:buChar char="ä"/>
              <a:defRPr sz="2800">
                <a:solidFill>
                  <a:schemeClr val="tx1"/>
                </a:solidFill>
                <a:latin typeface="Times New Roman" panose="02020603050405020304" pitchFamily="18" charset="0"/>
              </a:defRPr>
            </a:lvl2pPr>
            <a:lvl3pPr marL="1143000" indent="-228600">
              <a:spcBef>
                <a:spcPct val="20000"/>
              </a:spcBef>
              <a:buClr>
                <a:schemeClr val="hlink"/>
              </a:buClr>
              <a:buSzPct val="63000"/>
              <a:buFont typeface="Monotype Sorts" pitchFamily="2" charset="2"/>
              <a:buChar char="ä"/>
              <a:defRPr sz="2400">
                <a:solidFill>
                  <a:schemeClr val="tx1"/>
                </a:solidFill>
                <a:latin typeface="Times New Roman" panose="02020603050405020304" pitchFamily="18" charset="0"/>
              </a:defRPr>
            </a:lvl3pPr>
            <a:lvl4pPr marL="16002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4pPr>
            <a:lvl5pPr marL="20574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9pPr>
          </a:lstStyle>
          <a:p>
            <a:pPr>
              <a:spcBef>
                <a:spcPct val="0"/>
              </a:spcBef>
              <a:buClrTx/>
              <a:buSzTx/>
              <a:buFontTx/>
              <a:buNone/>
            </a:pPr>
            <a:endParaRPr lang="cs-CZ" altLang="cs-CZ" sz="2400">
              <a:solidFill>
                <a:schemeClr val="accent2"/>
              </a:solidFill>
            </a:endParaRPr>
          </a:p>
        </p:txBody>
      </p:sp>
      <p:sp>
        <p:nvSpPr>
          <p:cNvPr id="28678" name="Rectangle 6"/>
          <p:cNvSpPr>
            <a:spLocks noChangeArrowheads="1"/>
          </p:cNvSpPr>
          <p:nvPr/>
        </p:nvSpPr>
        <p:spPr bwMode="auto">
          <a:xfrm>
            <a:off x="2566989" y="2741614"/>
            <a:ext cx="7543800" cy="3125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lstStyle/>
          <a:p>
            <a:pPr marL="342908" indent="-342908" algn="ctr">
              <a:lnSpc>
                <a:spcPct val="130000"/>
              </a:lnSpc>
              <a:spcBef>
                <a:spcPct val="20000"/>
              </a:spcBef>
              <a:tabLst>
                <a:tab pos="2090790" algn="l"/>
              </a:tabLst>
              <a:defRPr/>
            </a:pPr>
            <a:r>
              <a:rPr lang="cs-CZ" sz="3200" b="1">
                <a:solidFill>
                  <a:schemeClr val="tx1"/>
                </a:solidFill>
                <a:effectLst>
                  <a:outerShdw blurRad="38100" dist="38100" dir="2700000" algn="tl">
                    <a:srgbClr val="000000"/>
                  </a:outerShdw>
                </a:effectLst>
                <a:latin typeface="Arial" pitchFamily="34" charset="0"/>
              </a:rPr>
              <a:t>metoda  první  volby  </a:t>
            </a:r>
          </a:p>
          <a:p>
            <a:pPr marL="342908" indent="-342908" algn="ctr">
              <a:lnSpc>
                <a:spcPct val="130000"/>
              </a:lnSpc>
              <a:spcBef>
                <a:spcPct val="20000"/>
              </a:spcBef>
              <a:tabLst>
                <a:tab pos="2090790" algn="l"/>
              </a:tabLst>
              <a:defRPr/>
            </a:pPr>
            <a:r>
              <a:rPr lang="cs-CZ" sz="3200" b="1">
                <a:solidFill>
                  <a:schemeClr val="tx1"/>
                </a:solidFill>
                <a:effectLst>
                  <a:outerShdw blurRad="38100" dist="38100" dir="2700000" algn="tl">
                    <a:srgbClr val="000000"/>
                  </a:outerShdw>
                </a:effectLst>
                <a:latin typeface="Arial" pitchFamily="34" charset="0"/>
              </a:rPr>
              <a:t>v  současné  </a:t>
            </a:r>
          </a:p>
          <a:p>
            <a:pPr marL="342908" indent="-342908" algn="ctr">
              <a:lnSpc>
                <a:spcPct val="130000"/>
              </a:lnSpc>
              <a:spcBef>
                <a:spcPct val="20000"/>
              </a:spcBef>
              <a:tabLst>
                <a:tab pos="2090790" algn="l"/>
              </a:tabLst>
              <a:defRPr/>
            </a:pPr>
            <a:r>
              <a:rPr lang="cs-CZ" sz="3200" b="1">
                <a:solidFill>
                  <a:schemeClr val="tx1"/>
                </a:solidFill>
                <a:effectLst>
                  <a:outerShdw blurRad="38100" dist="38100" dir="2700000" algn="tl">
                    <a:srgbClr val="000000"/>
                  </a:outerShdw>
                </a:effectLst>
                <a:latin typeface="Arial" pitchFamily="34" charset="0"/>
              </a:rPr>
              <a:t>refrakční  chirurgii</a:t>
            </a:r>
          </a:p>
        </p:txBody>
      </p:sp>
    </p:spTree>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1682" name="Rectangle 2"/>
          <p:cNvSpPr>
            <a:spLocks noChangeArrowheads="1"/>
          </p:cNvSpPr>
          <p:nvPr/>
        </p:nvSpPr>
        <p:spPr bwMode="auto">
          <a:xfrm>
            <a:off x="1905000" y="6248400"/>
            <a:ext cx="2057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75000"/>
              <a:buFont typeface="Monotype Sorts" pitchFamily="2" charset="2"/>
              <a:buChar char="ä"/>
              <a:defRPr sz="3200">
                <a:solidFill>
                  <a:schemeClr val="tx1"/>
                </a:solidFill>
                <a:latin typeface="Times New Roman" panose="02020603050405020304" pitchFamily="18" charset="0"/>
              </a:defRPr>
            </a:lvl1pPr>
            <a:lvl2pPr marL="742950" indent="-285750">
              <a:spcBef>
                <a:spcPct val="20000"/>
              </a:spcBef>
              <a:buClr>
                <a:schemeClr val="hlink"/>
              </a:buClr>
              <a:buSzPct val="75000"/>
              <a:buFont typeface="Monotype Sorts" pitchFamily="2" charset="2"/>
              <a:buChar char="ä"/>
              <a:defRPr sz="2800">
                <a:solidFill>
                  <a:schemeClr val="tx1"/>
                </a:solidFill>
                <a:latin typeface="Times New Roman" panose="02020603050405020304" pitchFamily="18" charset="0"/>
              </a:defRPr>
            </a:lvl2pPr>
            <a:lvl3pPr marL="1143000" indent="-228600">
              <a:spcBef>
                <a:spcPct val="20000"/>
              </a:spcBef>
              <a:buClr>
                <a:schemeClr val="hlink"/>
              </a:buClr>
              <a:buSzPct val="63000"/>
              <a:buFont typeface="Monotype Sorts" pitchFamily="2" charset="2"/>
              <a:buChar char="ä"/>
              <a:defRPr sz="2400">
                <a:solidFill>
                  <a:schemeClr val="tx1"/>
                </a:solidFill>
                <a:latin typeface="Times New Roman" panose="02020603050405020304" pitchFamily="18" charset="0"/>
              </a:defRPr>
            </a:lvl3pPr>
            <a:lvl4pPr marL="16002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4pPr>
            <a:lvl5pPr marL="20574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9pPr>
          </a:lstStyle>
          <a:p>
            <a:pPr>
              <a:spcBef>
                <a:spcPct val="0"/>
              </a:spcBef>
              <a:buClrTx/>
              <a:buSzTx/>
              <a:buFontTx/>
              <a:buNone/>
            </a:pPr>
            <a:endParaRPr lang="cs-CZ" altLang="cs-CZ" sz="2400">
              <a:solidFill>
                <a:schemeClr val="accent2"/>
              </a:solidFill>
            </a:endParaRPr>
          </a:p>
        </p:txBody>
      </p:sp>
      <p:sp>
        <p:nvSpPr>
          <p:cNvPr id="71683" name="Rectangle 3"/>
          <p:cNvSpPr>
            <a:spLocks noChangeArrowheads="1"/>
          </p:cNvSpPr>
          <p:nvPr/>
        </p:nvSpPr>
        <p:spPr bwMode="auto">
          <a:xfrm>
            <a:off x="4572000" y="6248400"/>
            <a:ext cx="3048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75000"/>
              <a:buFont typeface="Monotype Sorts" pitchFamily="2" charset="2"/>
              <a:buChar char="ä"/>
              <a:defRPr sz="3200">
                <a:solidFill>
                  <a:schemeClr val="tx1"/>
                </a:solidFill>
                <a:latin typeface="Times New Roman" panose="02020603050405020304" pitchFamily="18" charset="0"/>
              </a:defRPr>
            </a:lvl1pPr>
            <a:lvl2pPr marL="742950" indent="-285750">
              <a:spcBef>
                <a:spcPct val="20000"/>
              </a:spcBef>
              <a:buClr>
                <a:schemeClr val="hlink"/>
              </a:buClr>
              <a:buSzPct val="75000"/>
              <a:buFont typeface="Monotype Sorts" pitchFamily="2" charset="2"/>
              <a:buChar char="ä"/>
              <a:defRPr sz="2800">
                <a:solidFill>
                  <a:schemeClr val="tx1"/>
                </a:solidFill>
                <a:latin typeface="Times New Roman" panose="02020603050405020304" pitchFamily="18" charset="0"/>
              </a:defRPr>
            </a:lvl2pPr>
            <a:lvl3pPr marL="1143000" indent="-228600">
              <a:spcBef>
                <a:spcPct val="20000"/>
              </a:spcBef>
              <a:buClr>
                <a:schemeClr val="hlink"/>
              </a:buClr>
              <a:buSzPct val="63000"/>
              <a:buFont typeface="Monotype Sorts" pitchFamily="2" charset="2"/>
              <a:buChar char="ä"/>
              <a:defRPr sz="2400">
                <a:solidFill>
                  <a:schemeClr val="tx1"/>
                </a:solidFill>
                <a:latin typeface="Times New Roman" panose="02020603050405020304" pitchFamily="18" charset="0"/>
              </a:defRPr>
            </a:lvl3pPr>
            <a:lvl4pPr marL="16002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4pPr>
            <a:lvl5pPr marL="20574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9pPr>
          </a:lstStyle>
          <a:p>
            <a:pPr>
              <a:spcBef>
                <a:spcPct val="0"/>
              </a:spcBef>
              <a:buClrTx/>
              <a:buSzTx/>
              <a:buFontTx/>
              <a:buNone/>
            </a:pPr>
            <a:endParaRPr lang="cs-CZ" altLang="cs-CZ" sz="2400">
              <a:solidFill>
                <a:schemeClr val="accent2"/>
              </a:solidFill>
            </a:endParaRPr>
          </a:p>
        </p:txBody>
      </p:sp>
      <p:sp>
        <p:nvSpPr>
          <p:cNvPr id="71684" name="Rectangle 5"/>
          <p:cNvSpPr>
            <a:spLocks noChangeArrowheads="1"/>
          </p:cNvSpPr>
          <p:nvPr/>
        </p:nvSpPr>
        <p:spPr bwMode="auto">
          <a:xfrm>
            <a:off x="1720850" y="2362202"/>
            <a:ext cx="9163050" cy="435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75000"/>
              <a:buFont typeface="Monotype Sorts" pitchFamily="2" charset="2"/>
              <a:buChar char="ä"/>
              <a:defRPr sz="3200">
                <a:solidFill>
                  <a:schemeClr val="tx1"/>
                </a:solidFill>
                <a:latin typeface="Times New Roman" panose="02020603050405020304" pitchFamily="18" charset="0"/>
              </a:defRPr>
            </a:lvl1pPr>
            <a:lvl2pPr marL="742950" indent="-285750">
              <a:spcBef>
                <a:spcPct val="20000"/>
              </a:spcBef>
              <a:buClr>
                <a:schemeClr val="hlink"/>
              </a:buClr>
              <a:buSzPct val="75000"/>
              <a:buFont typeface="Monotype Sorts" pitchFamily="2" charset="2"/>
              <a:buChar char="ä"/>
              <a:defRPr sz="2800">
                <a:solidFill>
                  <a:schemeClr val="tx1"/>
                </a:solidFill>
                <a:latin typeface="Times New Roman" panose="02020603050405020304" pitchFamily="18" charset="0"/>
              </a:defRPr>
            </a:lvl2pPr>
            <a:lvl3pPr marL="1143000" indent="-228600">
              <a:spcBef>
                <a:spcPct val="20000"/>
              </a:spcBef>
              <a:buClr>
                <a:schemeClr val="hlink"/>
              </a:buClr>
              <a:buSzPct val="63000"/>
              <a:buFont typeface="Monotype Sorts" pitchFamily="2" charset="2"/>
              <a:buChar char="ä"/>
              <a:defRPr sz="2400">
                <a:solidFill>
                  <a:schemeClr val="tx1"/>
                </a:solidFill>
                <a:latin typeface="Times New Roman" panose="02020603050405020304" pitchFamily="18" charset="0"/>
              </a:defRPr>
            </a:lvl3pPr>
            <a:lvl4pPr marL="16002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4pPr>
            <a:lvl5pPr marL="20574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9pPr>
          </a:lstStyle>
          <a:p>
            <a:pPr>
              <a:spcBef>
                <a:spcPct val="0"/>
              </a:spcBef>
              <a:buClrTx/>
              <a:buSzTx/>
              <a:buFontTx/>
              <a:buNone/>
            </a:pPr>
            <a:endParaRPr lang="cs-CZ" altLang="cs-CZ" sz="2400">
              <a:solidFill>
                <a:schemeClr val="accent2"/>
              </a:solidFill>
            </a:endParaRPr>
          </a:p>
        </p:txBody>
      </p:sp>
      <p:sp>
        <p:nvSpPr>
          <p:cNvPr id="71685" name="Rectangle 8"/>
          <p:cNvSpPr>
            <a:spLocks noChangeArrowheads="1"/>
          </p:cNvSpPr>
          <p:nvPr/>
        </p:nvSpPr>
        <p:spPr bwMode="auto">
          <a:xfrm>
            <a:off x="3850303" y="184151"/>
            <a:ext cx="4278671" cy="95410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SzPct val="75000"/>
              <a:buFont typeface="Monotype Sorts" pitchFamily="2" charset="2"/>
              <a:buChar char="ä"/>
              <a:defRPr sz="3200">
                <a:solidFill>
                  <a:schemeClr val="tx1"/>
                </a:solidFill>
                <a:latin typeface="Times New Roman" panose="02020603050405020304" pitchFamily="18" charset="0"/>
              </a:defRPr>
            </a:lvl1pPr>
            <a:lvl2pPr marL="742950" indent="-285750">
              <a:spcBef>
                <a:spcPct val="20000"/>
              </a:spcBef>
              <a:buClr>
                <a:schemeClr val="hlink"/>
              </a:buClr>
              <a:buSzPct val="75000"/>
              <a:buFont typeface="Monotype Sorts" pitchFamily="2" charset="2"/>
              <a:buChar char="ä"/>
              <a:defRPr sz="2800">
                <a:solidFill>
                  <a:schemeClr val="tx1"/>
                </a:solidFill>
                <a:latin typeface="Times New Roman" panose="02020603050405020304" pitchFamily="18" charset="0"/>
              </a:defRPr>
            </a:lvl2pPr>
            <a:lvl3pPr marL="1143000" indent="-228600">
              <a:spcBef>
                <a:spcPct val="20000"/>
              </a:spcBef>
              <a:buClr>
                <a:schemeClr val="hlink"/>
              </a:buClr>
              <a:buSzPct val="63000"/>
              <a:buFont typeface="Monotype Sorts" pitchFamily="2" charset="2"/>
              <a:buChar char="ä"/>
              <a:defRPr sz="2400">
                <a:solidFill>
                  <a:schemeClr val="tx1"/>
                </a:solidFill>
                <a:latin typeface="Times New Roman" panose="02020603050405020304" pitchFamily="18" charset="0"/>
              </a:defRPr>
            </a:lvl3pPr>
            <a:lvl4pPr marL="16002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4pPr>
            <a:lvl5pPr marL="20574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9pPr>
          </a:lstStyle>
          <a:p>
            <a:pPr algn="ctr">
              <a:spcBef>
                <a:spcPct val="0"/>
              </a:spcBef>
              <a:buClrTx/>
              <a:buSzTx/>
              <a:buFontTx/>
              <a:buNone/>
            </a:pPr>
            <a:r>
              <a:rPr lang="cs-CZ" altLang="cs-CZ" sz="2800" b="1">
                <a:solidFill>
                  <a:srgbClr val="FC0128"/>
                </a:solidFill>
              </a:rPr>
              <a:t>L A S I K </a:t>
            </a:r>
          </a:p>
          <a:p>
            <a:pPr algn="ctr">
              <a:spcBef>
                <a:spcPct val="0"/>
              </a:spcBef>
              <a:buClrTx/>
              <a:buSzTx/>
              <a:buFontTx/>
              <a:buNone/>
            </a:pPr>
            <a:r>
              <a:rPr lang="cs-CZ" altLang="cs-CZ" sz="2800" b="1">
                <a:solidFill>
                  <a:srgbClr val="FC0128"/>
                </a:solidFill>
              </a:rPr>
              <a:t>femtosekundovým laserem</a:t>
            </a:r>
          </a:p>
        </p:txBody>
      </p:sp>
      <p:pic>
        <p:nvPicPr>
          <p:cNvPr id="3" name="Femto lasik CZ.wmv">
            <a:hlinkClick r:id="" action="ppaction://media"/>
          </p:cNvPr>
          <p:cNvPicPr>
            <a:picLocks noChangeAspect="1"/>
          </p:cNvPicPr>
          <p:nvPr>
            <a:videoFile r:link="rId2"/>
            <p:extLst>
              <p:ext uri="{DAA4B4D4-6D71-4841-9C94-3DE7FCFB9230}">
                <p14:media xmlns:p14="http://schemas.microsoft.com/office/powerpoint/2010/main" r:link="rId1"/>
              </p:ext>
            </p:extLst>
          </p:nvPr>
        </p:nvPicPr>
        <p:blipFill>
          <a:blip r:embed="rId5">
            <a:extLst>
              <a:ext uri="{28A0092B-C50C-407E-A947-70E740481C1C}">
                <a14:useLocalDpi xmlns:a14="http://schemas.microsoft.com/office/drawing/2010/main" val="0"/>
              </a:ext>
            </a:extLst>
          </a:blip>
          <a:srcRect/>
          <a:stretch>
            <a:fillRect/>
          </a:stretch>
        </p:blipFill>
        <p:spPr bwMode="auto">
          <a:xfrm>
            <a:off x="1111250" y="1254127"/>
            <a:ext cx="9977438" cy="561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6812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73730" name="Line 2"/>
          <p:cNvSpPr>
            <a:spLocks noChangeShapeType="1"/>
          </p:cNvSpPr>
          <p:nvPr/>
        </p:nvSpPr>
        <p:spPr bwMode="auto">
          <a:xfrm flipV="1">
            <a:off x="1143002" y="1484313"/>
            <a:ext cx="9974263" cy="4762"/>
          </a:xfrm>
          <a:prstGeom prst="line">
            <a:avLst/>
          </a:prstGeom>
          <a:noFill/>
          <a:ln w="38100">
            <a:solidFill>
              <a:srgbClr val="666699"/>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73731" name="Line 3"/>
          <p:cNvSpPr>
            <a:spLocks noChangeShapeType="1"/>
          </p:cNvSpPr>
          <p:nvPr/>
        </p:nvSpPr>
        <p:spPr bwMode="auto">
          <a:xfrm>
            <a:off x="1143002" y="1560513"/>
            <a:ext cx="9974263" cy="0"/>
          </a:xfrm>
          <a:prstGeom prst="line">
            <a:avLst/>
          </a:prstGeom>
          <a:noFill/>
          <a:ln w="57150">
            <a:solidFill>
              <a:srgbClr val="00008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pic>
        <p:nvPicPr>
          <p:cNvPr id="73732" name="Picture 4" descr="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21326" y="-53975"/>
            <a:ext cx="5688013" cy="691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3" name="Picture 5" descr="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1" y="-26988"/>
            <a:ext cx="4538663" cy="688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cove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ChangeArrowheads="1"/>
          </p:cNvSpPr>
          <p:nvPr/>
        </p:nvSpPr>
        <p:spPr bwMode="auto">
          <a:xfrm>
            <a:off x="1905000" y="6248400"/>
            <a:ext cx="2057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75000"/>
              <a:buFont typeface="Monotype Sorts" pitchFamily="2" charset="2"/>
              <a:buChar char="ä"/>
              <a:defRPr sz="3200">
                <a:solidFill>
                  <a:schemeClr val="tx1"/>
                </a:solidFill>
                <a:latin typeface="Times New Roman" panose="02020603050405020304" pitchFamily="18" charset="0"/>
              </a:defRPr>
            </a:lvl1pPr>
            <a:lvl2pPr marL="742950" indent="-285750">
              <a:spcBef>
                <a:spcPct val="20000"/>
              </a:spcBef>
              <a:buClr>
                <a:schemeClr val="hlink"/>
              </a:buClr>
              <a:buSzPct val="75000"/>
              <a:buFont typeface="Monotype Sorts" pitchFamily="2" charset="2"/>
              <a:buChar char="ä"/>
              <a:defRPr sz="2800">
                <a:solidFill>
                  <a:schemeClr val="tx1"/>
                </a:solidFill>
                <a:latin typeface="Times New Roman" panose="02020603050405020304" pitchFamily="18" charset="0"/>
              </a:defRPr>
            </a:lvl2pPr>
            <a:lvl3pPr marL="1143000" indent="-228600">
              <a:spcBef>
                <a:spcPct val="20000"/>
              </a:spcBef>
              <a:buClr>
                <a:schemeClr val="hlink"/>
              </a:buClr>
              <a:buSzPct val="63000"/>
              <a:buFont typeface="Monotype Sorts" pitchFamily="2" charset="2"/>
              <a:buChar char="ä"/>
              <a:defRPr sz="2400">
                <a:solidFill>
                  <a:schemeClr val="tx1"/>
                </a:solidFill>
                <a:latin typeface="Times New Roman" panose="02020603050405020304" pitchFamily="18" charset="0"/>
              </a:defRPr>
            </a:lvl3pPr>
            <a:lvl4pPr marL="16002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4pPr>
            <a:lvl5pPr marL="20574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9pPr>
          </a:lstStyle>
          <a:p>
            <a:pPr>
              <a:spcBef>
                <a:spcPct val="0"/>
              </a:spcBef>
              <a:buClrTx/>
              <a:buSzTx/>
              <a:buFontTx/>
              <a:buNone/>
            </a:pPr>
            <a:endParaRPr lang="cs-CZ" altLang="cs-CZ" sz="2400">
              <a:solidFill>
                <a:schemeClr val="accent2"/>
              </a:solidFill>
            </a:endParaRPr>
          </a:p>
        </p:txBody>
      </p:sp>
      <p:sp>
        <p:nvSpPr>
          <p:cNvPr id="74755" name="Rectangle 3"/>
          <p:cNvSpPr>
            <a:spLocks noChangeArrowheads="1"/>
          </p:cNvSpPr>
          <p:nvPr/>
        </p:nvSpPr>
        <p:spPr bwMode="auto">
          <a:xfrm>
            <a:off x="4572000" y="6248400"/>
            <a:ext cx="3048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75000"/>
              <a:buFont typeface="Monotype Sorts" pitchFamily="2" charset="2"/>
              <a:buChar char="ä"/>
              <a:defRPr sz="3200">
                <a:solidFill>
                  <a:schemeClr val="tx1"/>
                </a:solidFill>
                <a:latin typeface="Times New Roman" panose="02020603050405020304" pitchFamily="18" charset="0"/>
              </a:defRPr>
            </a:lvl1pPr>
            <a:lvl2pPr marL="742950" indent="-285750">
              <a:spcBef>
                <a:spcPct val="20000"/>
              </a:spcBef>
              <a:buClr>
                <a:schemeClr val="hlink"/>
              </a:buClr>
              <a:buSzPct val="75000"/>
              <a:buFont typeface="Monotype Sorts" pitchFamily="2" charset="2"/>
              <a:buChar char="ä"/>
              <a:defRPr sz="2800">
                <a:solidFill>
                  <a:schemeClr val="tx1"/>
                </a:solidFill>
                <a:latin typeface="Times New Roman" panose="02020603050405020304" pitchFamily="18" charset="0"/>
              </a:defRPr>
            </a:lvl2pPr>
            <a:lvl3pPr marL="1143000" indent="-228600">
              <a:spcBef>
                <a:spcPct val="20000"/>
              </a:spcBef>
              <a:buClr>
                <a:schemeClr val="hlink"/>
              </a:buClr>
              <a:buSzPct val="63000"/>
              <a:buFont typeface="Monotype Sorts" pitchFamily="2" charset="2"/>
              <a:buChar char="ä"/>
              <a:defRPr sz="2400">
                <a:solidFill>
                  <a:schemeClr val="tx1"/>
                </a:solidFill>
                <a:latin typeface="Times New Roman" panose="02020603050405020304" pitchFamily="18" charset="0"/>
              </a:defRPr>
            </a:lvl3pPr>
            <a:lvl4pPr marL="16002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4pPr>
            <a:lvl5pPr marL="20574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9pPr>
          </a:lstStyle>
          <a:p>
            <a:pPr>
              <a:spcBef>
                <a:spcPct val="0"/>
              </a:spcBef>
              <a:buClrTx/>
              <a:buSzTx/>
              <a:buFontTx/>
              <a:buNone/>
            </a:pPr>
            <a:endParaRPr lang="cs-CZ" altLang="cs-CZ" sz="2400">
              <a:solidFill>
                <a:schemeClr val="accent2"/>
              </a:solidFill>
            </a:endParaRPr>
          </a:p>
        </p:txBody>
      </p:sp>
      <p:sp>
        <p:nvSpPr>
          <p:cNvPr id="74756" name="Rectangle 4"/>
          <p:cNvSpPr>
            <a:spLocks noChangeArrowheads="1"/>
          </p:cNvSpPr>
          <p:nvPr/>
        </p:nvSpPr>
        <p:spPr bwMode="auto">
          <a:xfrm>
            <a:off x="2051050" y="307975"/>
            <a:ext cx="8750300" cy="1143000"/>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0488" tIns="44450" rIns="90488" bIns="44450" anchor="ctr"/>
          <a:lstStyle>
            <a:lvl1pPr>
              <a:spcBef>
                <a:spcPct val="20000"/>
              </a:spcBef>
              <a:buClr>
                <a:schemeClr val="hlink"/>
              </a:buClr>
              <a:buSzPct val="75000"/>
              <a:buFont typeface="Monotype Sorts" pitchFamily="2" charset="2"/>
              <a:buChar char="ä"/>
              <a:defRPr sz="3200">
                <a:solidFill>
                  <a:schemeClr val="tx1"/>
                </a:solidFill>
                <a:latin typeface="Times New Roman" panose="02020603050405020304" pitchFamily="18" charset="0"/>
              </a:defRPr>
            </a:lvl1pPr>
            <a:lvl2pPr marL="742950" indent="-285750">
              <a:spcBef>
                <a:spcPct val="20000"/>
              </a:spcBef>
              <a:buClr>
                <a:schemeClr val="hlink"/>
              </a:buClr>
              <a:buSzPct val="75000"/>
              <a:buFont typeface="Monotype Sorts" pitchFamily="2" charset="2"/>
              <a:buChar char="ä"/>
              <a:defRPr sz="2800">
                <a:solidFill>
                  <a:schemeClr val="tx1"/>
                </a:solidFill>
                <a:latin typeface="Times New Roman" panose="02020603050405020304" pitchFamily="18" charset="0"/>
              </a:defRPr>
            </a:lvl2pPr>
            <a:lvl3pPr marL="1143000" indent="-228600">
              <a:spcBef>
                <a:spcPct val="20000"/>
              </a:spcBef>
              <a:buClr>
                <a:schemeClr val="hlink"/>
              </a:buClr>
              <a:buSzPct val="63000"/>
              <a:buFont typeface="Monotype Sorts" pitchFamily="2" charset="2"/>
              <a:buChar char="ä"/>
              <a:defRPr sz="2400">
                <a:solidFill>
                  <a:schemeClr val="tx1"/>
                </a:solidFill>
                <a:latin typeface="Times New Roman" panose="02020603050405020304" pitchFamily="18" charset="0"/>
              </a:defRPr>
            </a:lvl3pPr>
            <a:lvl4pPr marL="16002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4pPr>
            <a:lvl5pPr marL="20574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9pPr>
          </a:lstStyle>
          <a:p>
            <a:pPr algn="ctr">
              <a:spcBef>
                <a:spcPct val="0"/>
              </a:spcBef>
              <a:buClrTx/>
              <a:buSzTx/>
              <a:buFontTx/>
              <a:buNone/>
            </a:pPr>
            <a:r>
              <a:rPr lang="cs-CZ" altLang="cs-CZ" sz="4401" b="1">
                <a:solidFill>
                  <a:srgbClr val="FC0128"/>
                </a:solidFill>
              </a:rPr>
              <a:t>FEMTO - L A S I K</a:t>
            </a:r>
          </a:p>
        </p:txBody>
      </p:sp>
      <p:sp>
        <p:nvSpPr>
          <p:cNvPr id="74757" name="Rectangle 5"/>
          <p:cNvSpPr>
            <a:spLocks noChangeArrowheads="1"/>
          </p:cNvSpPr>
          <p:nvPr/>
        </p:nvSpPr>
        <p:spPr bwMode="auto">
          <a:xfrm>
            <a:off x="1720850" y="2362202"/>
            <a:ext cx="9163050" cy="435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75000"/>
              <a:buFont typeface="Monotype Sorts" pitchFamily="2" charset="2"/>
              <a:buChar char="ä"/>
              <a:defRPr sz="3200">
                <a:solidFill>
                  <a:schemeClr val="tx1"/>
                </a:solidFill>
                <a:latin typeface="Times New Roman" panose="02020603050405020304" pitchFamily="18" charset="0"/>
              </a:defRPr>
            </a:lvl1pPr>
            <a:lvl2pPr marL="742950" indent="-285750">
              <a:spcBef>
                <a:spcPct val="20000"/>
              </a:spcBef>
              <a:buClr>
                <a:schemeClr val="hlink"/>
              </a:buClr>
              <a:buSzPct val="75000"/>
              <a:buFont typeface="Monotype Sorts" pitchFamily="2" charset="2"/>
              <a:buChar char="ä"/>
              <a:defRPr sz="2800">
                <a:solidFill>
                  <a:schemeClr val="tx1"/>
                </a:solidFill>
                <a:latin typeface="Times New Roman" panose="02020603050405020304" pitchFamily="18" charset="0"/>
              </a:defRPr>
            </a:lvl2pPr>
            <a:lvl3pPr marL="1143000" indent="-228600">
              <a:spcBef>
                <a:spcPct val="20000"/>
              </a:spcBef>
              <a:buClr>
                <a:schemeClr val="hlink"/>
              </a:buClr>
              <a:buSzPct val="63000"/>
              <a:buFont typeface="Monotype Sorts" pitchFamily="2" charset="2"/>
              <a:buChar char="ä"/>
              <a:defRPr sz="2400">
                <a:solidFill>
                  <a:schemeClr val="tx1"/>
                </a:solidFill>
                <a:latin typeface="Times New Roman" panose="02020603050405020304" pitchFamily="18" charset="0"/>
              </a:defRPr>
            </a:lvl3pPr>
            <a:lvl4pPr marL="16002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4pPr>
            <a:lvl5pPr marL="20574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9pPr>
          </a:lstStyle>
          <a:p>
            <a:pPr>
              <a:spcBef>
                <a:spcPct val="0"/>
              </a:spcBef>
              <a:buClrTx/>
              <a:buSzTx/>
              <a:buFontTx/>
              <a:buNone/>
            </a:pPr>
            <a:endParaRPr lang="cs-CZ" altLang="cs-CZ" sz="2400">
              <a:solidFill>
                <a:schemeClr val="accent2"/>
              </a:solidFill>
            </a:endParaRPr>
          </a:p>
        </p:txBody>
      </p:sp>
      <p:pic>
        <p:nvPicPr>
          <p:cNvPr id="74758" name="Picture 7" descr="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24113" y="1633539"/>
            <a:ext cx="7200900" cy="525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ChangeArrowheads="1"/>
          </p:cNvSpPr>
          <p:nvPr/>
        </p:nvSpPr>
        <p:spPr bwMode="auto">
          <a:xfrm>
            <a:off x="1905000" y="6248400"/>
            <a:ext cx="2057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75000"/>
              <a:buFont typeface="Monotype Sorts" pitchFamily="2" charset="2"/>
              <a:buChar char="ä"/>
              <a:defRPr sz="3200">
                <a:solidFill>
                  <a:schemeClr val="tx1"/>
                </a:solidFill>
                <a:latin typeface="Times New Roman" panose="02020603050405020304" pitchFamily="18" charset="0"/>
              </a:defRPr>
            </a:lvl1pPr>
            <a:lvl2pPr marL="742950" indent="-285750">
              <a:spcBef>
                <a:spcPct val="20000"/>
              </a:spcBef>
              <a:buClr>
                <a:schemeClr val="hlink"/>
              </a:buClr>
              <a:buSzPct val="75000"/>
              <a:buFont typeface="Monotype Sorts" pitchFamily="2" charset="2"/>
              <a:buChar char="ä"/>
              <a:defRPr sz="2800">
                <a:solidFill>
                  <a:schemeClr val="tx1"/>
                </a:solidFill>
                <a:latin typeface="Times New Roman" panose="02020603050405020304" pitchFamily="18" charset="0"/>
              </a:defRPr>
            </a:lvl2pPr>
            <a:lvl3pPr marL="1143000" indent="-228600">
              <a:spcBef>
                <a:spcPct val="20000"/>
              </a:spcBef>
              <a:buClr>
                <a:schemeClr val="hlink"/>
              </a:buClr>
              <a:buSzPct val="63000"/>
              <a:buFont typeface="Monotype Sorts" pitchFamily="2" charset="2"/>
              <a:buChar char="ä"/>
              <a:defRPr sz="2400">
                <a:solidFill>
                  <a:schemeClr val="tx1"/>
                </a:solidFill>
                <a:latin typeface="Times New Roman" panose="02020603050405020304" pitchFamily="18" charset="0"/>
              </a:defRPr>
            </a:lvl3pPr>
            <a:lvl4pPr marL="16002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4pPr>
            <a:lvl5pPr marL="20574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9pPr>
          </a:lstStyle>
          <a:p>
            <a:pPr>
              <a:spcBef>
                <a:spcPct val="0"/>
              </a:spcBef>
              <a:buClrTx/>
              <a:buSzTx/>
              <a:buFontTx/>
              <a:buNone/>
            </a:pPr>
            <a:endParaRPr lang="cs-CZ" altLang="cs-CZ" sz="2400">
              <a:solidFill>
                <a:schemeClr val="accent2"/>
              </a:solidFill>
            </a:endParaRPr>
          </a:p>
        </p:txBody>
      </p:sp>
      <p:sp>
        <p:nvSpPr>
          <p:cNvPr id="76803" name="Rectangle 3"/>
          <p:cNvSpPr>
            <a:spLocks noChangeArrowheads="1"/>
          </p:cNvSpPr>
          <p:nvPr/>
        </p:nvSpPr>
        <p:spPr bwMode="auto">
          <a:xfrm>
            <a:off x="4572000" y="6248400"/>
            <a:ext cx="3048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75000"/>
              <a:buFont typeface="Monotype Sorts" pitchFamily="2" charset="2"/>
              <a:buChar char="ä"/>
              <a:defRPr sz="3200">
                <a:solidFill>
                  <a:schemeClr val="tx1"/>
                </a:solidFill>
                <a:latin typeface="Times New Roman" panose="02020603050405020304" pitchFamily="18" charset="0"/>
              </a:defRPr>
            </a:lvl1pPr>
            <a:lvl2pPr marL="742950" indent="-285750">
              <a:spcBef>
                <a:spcPct val="20000"/>
              </a:spcBef>
              <a:buClr>
                <a:schemeClr val="hlink"/>
              </a:buClr>
              <a:buSzPct val="75000"/>
              <a:buFont typeface="Monotype Sorts" pitchFamily="2" charset="2"/>
              <a:buChar char="ä"/>
              <a:defRPr sz="2800">
                <a:solidFill>
                  <a:schemeClr val="tx1"/>
                </a:solidFill>
                <a:latin typeface="Times New Roman" panose="02020603050405020304" pitchFamily="18" charset="0"/>
              </a:defRPr>
            </a:lvl2pPr>
            <a:lvl3pPr marL="1143000" indent="-228600">
              <a:spcBef>
                <a:spcPct val="20000"/>
              </a:spcBef>
              <a:buClr>
                <a:schemeClr val="hlink"/>
              </a:buClr>
              <a:buSzPct val="63000"/>
              <a:buFont typeface="Monotype Sorts" pitchFamily="2" charset="2"/>
              <a:buChar char="ä"/>
              <a:defRPr sz="2400">
                <a:solidFill>
                  <a:schemeClr val="tx1"/>
                </a:solidFill>
                <a:latin typeface="Times New Roman" panose="02020603050405020304" pitchFamily="18" charset="0"/>
              </a:defRPr>
            </a:lvl3pPr>
            <a:lvl4pPr marL="16002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4pPr>
            <a:lvl5pPr marL="20574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9pPr>
          </a:lstStyle>
          <a:p>
            <a:pPr>
              <a:spcBef>
                <a:spcPct val="0"/>
              </a:spcBef>
              <a:buClrTx/>
              <a:buSzTx/>
              <a:buFontTx/>
              <a:buNone/>
            </a:pPr>
            <a:endParaRPr lang="cs-CZ" altLang="cs-CZ" sz="2400">
              <a:solidFill>
                <a:schemeClr val="accent2"/>
              </a:solidFill>
            </a:endParaRPr>
          </a:p>
        </p:txBody>
      </p:sp>
      <p:sp>
        <p:nvSpPr>
          <p:cNvPr id="76804" name="Rectangle 4"/>
          <p:cNvSpPr>
            <a:spLocks noChangeArrowheads="1"/>
          </p:cNvSpPr>
          <p:nvPr/>
        </p:nvSpPr>
        <p:spPr bwMode="auto">
          <a:xfrm>
            <a:off x="2051050" y="307975"/>
            <a:ext cx="8750300" cy="1143000"/>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0488" tIns="44450" rIns="90488" bIns="44450" anchor="ctr"/>
          <a:lstStyle>
            <a:lvl1pPr>
              <a:spcBef>
                <a:spcPct val="20000"/>
              </a:spcBef>
              <a:buClr>
                <a:schemeClr val="hlink"/>
              </a:buClr>
              <a:buSzPct val="75000"/>
              <a:buFont typeface="Monotype Sorts" pitchFamily="2" charset="2"/>
              <a:buChar char="ä"/>
              <a:defRPr sz="3200">
                <a:solidFill>
                  <a:schemeClr val="tx1"/>
                </a:solidFill>
                <a:latin typeface="Times New Roman" panose="02020603050405020304" pitchFamily="18" charset="0"/>
              </a:defRPr>
            </a:lvl1pPr>
            <a:lvl2pPr marL="742950" indent="-285750">
              <a:spcBef>
                <a:spcPct val="20000"/>
              </a:spcBef>
              <a:buClr>
                <a:schemeClr val="hlink"/>
              </a:buClr>
              <a:buSzPct val="75000"/>
              <a:buFont typeface="Monotype Sorts" pitchFamily="2" charset="2"/>
              <a:buChar char="ä"/>
              <a:defRPr sz="2800">
                <a:solidFill>
                  <a:schemeClr val="tx1"/>
                </a:solidFill>
                <a:latin typeface="Times New Roman" panose="02020603050405020304" pitchFamily="18" charset="0"/>
              </a:defRPr>
            </a:lvl2pPr>
            <a:lvl3pPr marL="1143000" indent="-228600">
              <a:spcBef>
                <a:spcPct val="20000"/>
              </a:spcBef>
              <a:buClr>
                <a:schemeClr val="hlink"/>
              </a:buClr>
              <a:buSzPct val="63000"/>
              <a:buFont typeface="Monotype Sorts" pitchFamily="2" charset="2"/>
              <a:buChar char="ä"/>
              <a:defRPr sz="2400">
                <a:solidFill>
                  <a:schemeClr val="tx1"/>
                </a:solidFill>
                <a:latin typeface="Times New Roman" panose="02020603050405020304" pitchFamily="18" charset="0"/>
              </a:defRPr>
            </a:lvl3pPr>
            <a:lvl4pPr marL="16002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4pPr>
            <a:lvl5pPr marL="20574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9pPr>
          </a:lstStyle>
          <a:p>
            <a:pPr algn="ctr">
              <a:spcBef>
                <a:spcPct val="0"/>
              </a:spcBef>
              <a:buClrTx/>
              <a:buSzTx/>
              <a:buFontTx/>
              <a:buNone/>
            </a:pPr>
            <a:r>
              <a:rPr lang="cs-CZ" altLang="cs-CZ" sz="4401" b="1">
                <a:solidFill>
                  <a:srgbClr val="FC0128"/>
                </a:solidFill>
              </a:rPr>
              <a:t>FEMTO - L A S I K</a:t>
            </a:r>
          </a:p>
        </p:txBody>
      </p:sp>
      <p:sp>
        <p:nvSpPr>
          <p:cNvPr id="76805" name="Rectangle 5"/>
          <p:cNvSpPr>
            <a:spLocks noChangeArrowheads="1"/>
          </p:cNvSpPr>
          <p:nvPr/>
        </p:nvSpPr>
        <p:spPr bwMode="auto">
          <a:xfrm>
            <a:off x="1720850" y="2362202"/>
            <a:ext cx="9163050" cy="435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75000"/>
              <a:buFont typeface="Monotype Sorts" pitchFamily="2" charset="2"/>
              <a:buChar char="ä"/>
              <a:defRPr sz="3200">
                <a:solidFill>
                  <a:schemeClr val="tx1"/>
                </a:solidFill>
                <a:latin typeface="Times New Roman" panose="02020603050405020304" pitchFamily="18" charset="0"/>
              </a:defRPr>
            </a:lvl1pPr>
            <a:lvl2pPr marL="742950" indent="-285750">
              <a:spcBef>
                <a:spcPct val="20000"/>
              </a:spcBef>
              <a:buClr>
                <a:schemeClr val="hlink"/>
              </a:buClr>
              <a:buSzPct val="75000"/>
              <a:buFont typeface="Monotype Sorts" pitchFamily="2" charset="2"/>
              <a:buChar char="ä"/>
              <a:defRPr sz="2800">
                <a:solidFill>
                  <a:schemeClr val="tx1"/>
                </a:solidFill>
                <a:latin typeface="Times New Roman" panose="02020603050405020304" pitchFamily="18" charset="0"/>
              </a:defRPr>
            </a:lvl2pPr>
            <a:lvl3pPr marL="1143000" indent="-228600">
              <a:spcBef>
                <a:spcPct val="20000"/>
              </a:spcBef>
              <a:buClr>
                <a:schemeClr val="hlink"/>
              </a:buClr>
              <a:buSzPct val="63000"/>
              <a:buFont typeface="Monotype Sorts" pitchFamily="2" charset="2"/>
              <a:buChar char="ä"/>
              <a:defRPr sz="2400">
                <a:solidFill>
                  <a:schemeClr val="tx1"/>
                </a:solidFill>
                <a:latin typeface="Times New Roman" panose="02020603050405020304" pitchFamily="18" charset="0"/>
              </a:defRPr>
            </a:lvl3pPr>
            <a:lvl4pPr marL="16002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4pPr>
            <a:lvl5pPr marL="20574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9pPr>
          </a:lstStyle>
          <a:p>
            <a:pPr>
              <a:spcBef>
                <a:spcPct val="0"/>
              </a:spcBef>
              <a:buClrTx/>
              <a:buSzTx/>
              <a:buFontTx/>
              <a:buNone/>
            </a:pPr>
            <a:endParaRPr lang="cs-CZ" altLang="cs-CZ" sz="2400">
              <a:solidFill>
                <a:schemeClr val="accent2"/>
              </a:solidFill>
            </a:endParaRPr>
          </a:p>
        </p:txBody>
      </p:sp>
      <p:pic>
        <p:nvPicPr>
          <p:cNvPr id="76806" name="Picture 7" descr="7"/>
          <p:cNvPicPr>
            <a:picLocks noChangeAspect="1" noChangeArrowheads="1"/>
          </p:cNvPicPr>
          <p:nvPr/>
        </p:nvPicPr>
        <p:blipFill>
          <a:blip r:embed="rId3">
            <a:extLst>
              <a:ext uri="{28A0092B-C50C-407E-A947-70E740481C1C}">
                <a14:useLocalDpi xmlns:a14="http://schemas.microsoft.com/office/drawing/2010/main" val="0"/>
              </a:ext>
            </a:extLst>
          </a:blip>
          <a:srcRect t="9248" b="6204"/>
          <a:stretch>
            <a:fillRect/>
          </a:stretch>
        </p:blipFill>
        <p:spPr bwMode="auto">
          <a:xfrm>
            <a:off x="1127127" y="1610122"/>
            <a:ext cx="10298113" cy="5275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LEx Smil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143000" y="1385266"/>
            <a:ext cx="9906000" cy="5572126"/>
          </a:xfrm>
          <a:prstGeom prst="rect">
            <a:avLst/>
          </a:prstGeom>
        </p:spPr>
      </p:pic>
      <p:sp>
        <p:nvSpPr>
          <p:cNvPr id="3" name="Rectangle 8"/>
          <p:cNvSpPr>
            <a:spLocks noChangeArrowheads="1"/>
          </p:cNvSpPr>
          <p:nvPr/>
        </p:nvSpPr>
        <p:spPr bwMode="auto">
          <a:xfrm>
            <a:off x="2650800" y="116633"/>
            <a:ext cx="7261624" cy="1200329"/>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hlink"/>
              </a:buClr>
              <a:buSzPct val="75000"/>
              <a:buFont typeface="Monotype Sorts" pitchFamily="2" charset="2"/>
              <a:buChar char="ä"/>
              <a:defRPr sz="3200">
                <a:solidFill>
                  <a:schemeClr val="tx1"/>
                </a:solidFill>
                <a:latin typeface="Times New Roman" panose="02020603050405020304" pitchFamily="18" charset="0"/>
              </a:defRPr>
            </a:lvl1pPr>
            <a:lvl2pPr marL="742950" indent="-285750">
              <a:spcBef>
                <a:spcPct val="20000"/>
              </a:spcBef>
              <a:buClr>
                <a:schemeClr val="hlink"/>
              </a:buClr>
              <a:buSzPct val="75000"/>
              <a:buFont typeface="Monotype Sorts" pitchFamily="2" charset="2"/>
              <a:buChar char="ä"/>
              <a:defRPr sz="2800">
                <a:solidFill>
                  <a:schemeClr val="tx1"/>
                </a:solidFill>
                <a:latin typeface="Times New Roman" panose="02020603050405020304" pitchFamily="18" charset="0"/>
              </a:defRPr>
            </a:lvl2pPr>
            <a:lvl3pPr marL="1143000" indent="-228600">
              <a:spcBef>
                <a:spcPct val="20000"/>
              </a:spcBef>
              <a:buClr>
                <a:schemeClr val="hlink"/>
              </a:buClr>
              <a:buSzPct val="63000"/>
              <a:buFont typeface="Monotype Sorts" pitchFamily="2" charset="2"/>
              <a:buChar char="ä"/>
              <a:defRPr sz="2400">
                <a:solidFill>
                  <a:schemeClr val="tx1"/>
                </a:solidFill>
                <a:latin typeface="Times New Roman" panose="02020603050405020304" pitchFamily="18" charset="0"/>
              </a:defRPr>
            </a:lvl3pPr>
            <a:lvl4pPr marL="16002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4pPr>
            <a:lvl5pPr marL="20574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9pPr>
          </a:lstStyle>
          <a:p>
            <a:pPr algn="ctr">
              <a:spcBef>
                <a:spcPct val="0"/>
              </a:spcBef>
              <a:buClrTx/>
              <a:buSzTx/>
              <a:buFontTx/>
              <a:buNone/>
            </a:pPr>
            <a:r>
              <a:rPr lang="cs-CZ" altLang="cs-CZ" sz="3600" b="1" dirty="0">
                <a:solidFill>
                  <a:srgbClr val="FC0128"/>
                </a:solidFill>
              </a:rPr>
              <a:t>L A S I K  </a:t>
            </a:r>
            <a:r>
              <a:rPr lang="cs-CZ" altLang="cs-CZ" sz="3600" b="1" dirty="0" err="1">
                <a:solidFill>
                  <a:srgbClr val="FC0128"/>
                </a:solidFill>
              </a:rPr>
              <a:t>relex</a:t>
            </a:r>
            <a:endParaRPr lang="cs-CZ" altLang="cs-CZ" sz="3600" b="1" dirty="0">
              <a:solidFill>
                <a:srgbClr val="FC0128"/>
              </a:solidFill>
            </a:endParaRPr>
          </a:p>
          <a:p>
            <a:pPr algn="ctr">
              <a:spcBef>
                <a:spcPct val="0"/>
              </a:spcBef>
              <a:buClrTx/>
              <a:buSzTx/>
              <a:buFontTx/>
              <a:buNone/>
            </a:pPr>
            <a:r>
              <a:rPr lang="cs-CZ" altLang="cs-CZ" sz="3600" b="1" dirty="0" err="1">
                <a:solidFill>
                  <a:srgbClr val="FC0128"/>
                </a:solidFill>
              </a:rPr>
              <a:t>Refractive</a:t>
            </a:r>
            <a:r>
              <a:rPr lang="cs-CZ" altLang="cs-CZ" sz="3600" b="1" dirty="0">
                <a:solidFill>
                  <a:srgbClr val="FC0128"/>
                </a:solidFill>
              </a:rPr>
              <a:t> </a:t>
            </a:r>
            <a:r>
              <a:rPr lang="cs-CZ" altLang="cs-CZ" sz="3600" b="1" dirty="0" err="1">
                <a:solidFill>
                  <a:srgbClr val="FC0128"/>
                </a:solidFill>
              </a:rPr>
              <a:t>Lenticule</a:t>
            </a:r>
            <a:r>
              <a:rPr lang="cs-CZ" altLang="cs-CZ" sz="3600" b="1" dirty="0">
                <a:solidFill>
                  <a:srgbClr val="FC0128"/>
                </a:solidFill>
              </a:rPr>
              <a:t> </a:t>
            </a:r>
            <a:r>
              <a:rPr lang="cs-CZ" altLang="cs-CZ" sz="3600" b="1" dirty="0" err="1">
                <a:solidFill>
                  <a:srgbClr val="FC0128"/>
                </a:solidFill>
              </a:rPr>
              <a:t>Extraction</a:t>
            </a:r>
            <a:r>
              <a:rPr lang="cs-CZ" altLang="cs-CZ" sz="3600" b="1" dirty="0">
                <a:solidFill>
                  <a:srgbClr val="FC0128"/>
                </a:solidFill>
              </a:rPr>
              <a:t> </a:t>
            </a:r>
          </a:p>
        </p:txBody>
      </p:sp>
    </p:spTree>
    <p:extLst>
      <p:ext uri="{BB962C8B-B14F-4D97-AF65-F5344CB8AC3E}">
        <p14:creationId xmlns:p14="http://schemas.microsoft.com/office/powerpoint/2010/main" val="250751885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797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ChangeArrowheads="1"/>
          </p:cNvSpPr>
          <p:nvPr/>
        </p:nvSpPr>
        <p:spPr bwMode="auto">
          <a:xfrm>
            <a:off x="1905000" y="6248400"/>
            <a:ext cx="2057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75000"/>
              <a:buFont typeface="Monotype Sorts" pitchFamily="2" charset="2"/>
              <a:buChar char="ä"/>
              <a:defRPr sz="3200">
                <a:solidFill>
                  <a:schemeClr val="tx1"/>
                </a:solidFill>
                <a:latin typeface="Times New Roman" panose="02020603050405020304" pitchFamily="18" charset="0"/>
              </a:defRPr>
            </a:lvl1pPr>
            <a:lvl2pPr marL="742950" indent="-285750">
              <a:spcBef>
                <a:spcPct val="20000"/>
              </a:spcBef>
              <a:buClr>
                <a:schemeClr val="hlink"/>
              </a:buClr>
              <a:buSzPct val="75000"/>
              <a:buFont typeface="Monotype Sorts" pitchFamily="2" charset="2"/>
              <a:buChar char="ä"/>
              <a:defRPr sz="2800">
                <a:solidFill>
                  <a:schemeClr val="tx1"/>
                </a:solidFill>
                <a:latin typeface="Times New Roman" panose="02020603050405020304" pitchFamily="18" charset="0"/>
              </a:defRPr>
            </a:lvl2pPr>
            <a:lvl3pPr marL="1143000" indent="-228600">
              <a:spcBef>
                <a:spcPct val="20000"/>
              </a:spcBef>
              <a:buClr>
                <a:schemeClr val="hlink"/>
              </a:buClr>
              <a:buSzPct val="63000"/>
              <a:buFont typeface="Monotype Sorts" pitchFamily="2" charset="2"/>
              <a:buChar char="ä"/>
              <a:defRPr sz="2400">
                <a:solidFill>
                  <a:schemeClr val="tx1"/>
                </a:solidFill>
                <a:latin typeface="Times New Roman" panose="02020603050405020304" pitchFamily="18" charset="0"/>
              </a:defRPr>
            </a:lvl3pPr>
            <a:lvl4pPr marL="16002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4pPr>
            <a:lvl5pPr marL="20574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9pPr>
          </a:lstStyle>
          <a:p>
            <a:pPr>
              <a:spcBef>
                <a:spcPct val="0"/>
              </a:spcBef>
              <a:buClrTx/>
              <a:buSzTx/>
              <a:buFontTx/>
              <a:buNone/>
            </a:pPr>
            <a:endParaRPr lang="cs-CZ" altLang="cs-CZ" sz="2400">
              <a:solidFill>
                <a:schemeClr val="accent2"/>
              </a:solidFill>
            </a:endParaRPr>
          </a:p>
        </p:txBody>
      </p:sp>
      <p:sp>
        <p:nvSpPr>
          <p:cNvPr id="52227" name="Rectangle 3"/>
          <p:cNvSpPr>
            <a:spLocks noChangeArrowheads="1"/>
          </p:cNvSpPr>
          <p:nvPr/>
        </p:nvSpPr>
        <p:spPr bwMode="auto">
          <a:xfrm>
            <a:off x="4572000" y="6248400"/>
            <a:ext cx="3048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75000"/>
              <a:buFont typeface="Monotype Sorts" pitchFamily="2" charset="2"/>
              <a:buChar char="ä"/>
              <a:defRPr sz="3200">
                <a:solidFill>
                  <a:schemeClr val="tx1"/>
                </a:solidFill>
                <a:latin typeface="Times New Roman" panose="02020603050405020304" pitchFamily="18" charset="0"/>
              </a:defRPr>
            </a:lvl1pPr>
            <a:lvl2pPr marL="742950" indent="-285750">
              <a:spcBef>
                <a:spcPct val="20000"/>
              </a:spcBef>
              <a:buClr>
                <a:schemeClr val="hlink"/>
              </a:buClr>
              <a:buSzPct val="75000"/>
              <a:buFont typeface="Monotype Sorts" pitchFamily="2" charset="2"/>
              <a:buChar char="ä"/>
              <a:defRPr sz="2800">
                <a:solidFill>
                  <a:schemeClr val="tx1"/>
                </a:solidFill>
                <a:latin typeface="Times New Roman" panose="02020603050405020304" pitchFamily="18" charset="0"/>
              </a:defRPr>
            </a:lvl2pPr>
            <a:lvl3pPr marL="1143000" indent="-228600">
              <a:spcBef>
                <a:spcPct val="20000"/>
              </a:spcBef>
              <a:buClr>
                <a:schemeClr val="hlink"/>
              </a:buClr>
              <a:buSzPct val="63000"/>
              <a:buFont typeface="Monotype Sorts" pitchFamily="2" charset="2"/>
              <a:buChar char="ä"/>
              <a:defRPr sz="2400">
                <a:solidFill>
                  <a:schemeClr val="tx1"/>
                </a:solidFill>
                <a:latin typeface="Times New Roman" panose="02020603050405020304" pitchFamily="18" charset="0"/>
              </a:defRPr>
            </a:lvl3pPr>
            <a:lvl4pPr marL="16002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4pPr>
            <a:lvl5pPr marL="20574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9pPr>
          </a:lstStyle>
          <a:p>
            <a:pPr>
              <a:spcBef>
                <a:spcPct val="0"/>
              </a:spcBef>
              <a:buClrTx/>
              <a:buSzTx/>
              <a:buFontTx/>
              <a:buNone/>
            </a:pPr>
            <a:endParaRPr lang="cs-CZ" altLang="cs-CZ" sz="2400">
              <a:solidFill>
                <a:schemeClr val="accent2"/>
              </a:solidFill>
            </a:endParaRPr>
          </a:p>
        </p:txBody>
      </p:sp>
      <p:sp>
        <p:nvSpPr>
          <p:cNvPr id="52228" name="Rectangle 4"/>
          <p:cNvSpPr>
            <a:spLocks noChangeArrowheads="1"/>
          </p:cNvSpPr>
          <p:nvPr/>
        </p:nvSpPr>
        <p:spPr bwMode="auto">
          <a:xfrm>
            <a:off x="2051050" y="307975"/>
            <a:ext cx="8750300" cy="1143000"/>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0488" tIns="44450" rIns="90488" bIns="44450" anchor="ctr"/>
          <a:lstStyle>
            <a:lvl1pPr>
              <a:spcBef>
                <a:spcPct val="20000"/>
              </a:spcBef>
              <a:buClr>
                <a:schemeClr val="hlink"/>
              </a:buClr>
              <a:buSzPct val="75000"/>
              <a:buFont typeface="Monotype Sorts" pitchFamily="2" charset="2"/>
              <a:buChar char="ä"/>
              <a:defRPr sz="3200">
                <a:solidFill>
                  <a:schemeClr val="tx1"/>
                </a:solidFill>
                <a:latin typeface="Times New Roman" panose="02020603050405020304" pitchFamily="18" charset="0"/>
              </a:defRPr>
            </a:lvl1pPr>
            <a:lvl2pPr marL="742950" indent="-285750">
              <a:spcBef>
                <a:spcPct val="20000"/>
              </a:spcBef>
              <a:buClr>
                <a:schemeClr val="hlink"/>
              </a:buClr>
              <a:buSzPct val="75000"/>
              <a:buFont typeface="Monotype Sorts" pitchFamily="2" charset="2"/>
              <a:buChar char="ä"/>
              <a:defRPr sz="2800">
                <a:solidFill>
                  <a:schemeClr val="tx1"/>
                </a:solidFill>
                <a:latin typeface="Times New Roman" panose="02020603050405020304" pitchFamily="18" charset="0"/>
              </a:defRPr>
            </a:lvl2pPr>
            <a:lvl3pPr marL="1143000" indent="-228600">
              <a:spcBef>
                <a:spcPct val="20000"/>
              </a:spcBef>
              <a:buClr>
                <a:schemeClr val="hlink"/>
              </a:buClr>
              <a:buSzPct val="63000"/>
              <a:buFont typeface="Monotype Sorts" pitchFamily="2" charset="2"/>
              <a:buChar char="ä"/>
              <a:defRPr sz="2400">
                <a:solidFill>
                  <a:schemeClr val="tx1"/>
                </a:solidFill>
                <a:latin typeface="Times New Roman" panose="02020603050405020304" pitchFamily="18" charset="0"/>
              </a:defRPr>
            </a:lvl3pPr>
            <a:lvl4pPr marL="16002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4pPr>
            <a:lvl5pPr marL="20574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9pPr>
          </a:lstStyle>
          <a:p>
            <a:pPr algn="ctr">
              <a:spcBef>
                <a:spcPct val="0"/>
              </a:spcBef>
              <a:buClrTx/>
              <a:buSzTx/>
              <a:buFontTx/>
              <a:buNone/>
            </a:pPr>
            <a:r>
              <a:rPr lang="cs-CZ" altLang="cs-CZ" sz="4401" b="1">
                <a:solidFill>
                  <a:srgbClr val="FC0128"/>
                </a:solidFill>
              </a:rPr>
              <a:t>CHIRURGICKÁ  LÉČBA  REFRAKČNÍCH  VAD</a:t>
            </a:r>
            <a:endParaRPr lang="cs-CZ" altLang="cs-CZ" sz="4401" b="1">
              <a:solidFill>
                <a:srgbClr val="FC0128"/>
              </a:solidFill>
              <a:latin typeface="Bez Patky" charset="0"/>
            </a:endParaRPr>
          </a:p>
        </p:txBody>
      </p:sp>
      <p:sp>
        <p:nvSpPr>
          <p:cNvPr id="52229" name="Rectangle 5"/>
          <p:cNvSpPr>
            <a:spLocks noChangeArrowheads="1"/>
          </p:cNvSpPr>
          <p:nvPr/>
        </p:nvSpPr>
        <p:spPr bwMode="auto">
          <a:xfrm>
            <a:off x="1720850" y="2362202"/>
            <a:ext cx="9163050" cy="435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75000"/>
              <a:buFont typeface="Monotype Sorts" pitchFamily="2" charset="2"/>
              <a:buChar char="ä"/>
              <a:defRPr sz="3200">
                <a:solidFill>
                  <a:schemeClr val="tx1"/>
                </a:solidFill>
                <a:latin typeface="Times New Roman" panose="02020603050405020304" pitchFamily="18" charset="0"/>
              </a:defRPr>
            </a:lvl1pPr>
            <a:lvl2pPr marL="742950" indent="-285750">
              <a:spcBef>
                <a:spcPct val="20000"/>
              </a:spcBef>
              <a:buClr>
                <a:schemeClr val="hlink"/>
              </a:buClr>
              <a:buSzPct val="75000"/>
              <a:buFont typeface="Monotype Sorts" pitchFamily="2" charset="2"/>
              <a:buChar char="ä"/>
              <a:defRPr sz="2800">
                <a:solidFill>
                  <a:schemeClr val="tx1"/>
                </a:solidFill>
                <a:latin typeface="Times New Roman" panose="02020603050405020304" pitchFamily="18" charset="0"/>
              </a:defRPr>
            </a:lvl2pPr>
            <a:lvl3pPr marL="1143000" indent="-228600">
              <a:spcBef>
                <a:spcPct val="20000"/>
              </a:spcBef>
              <a:buClr>
                <a:schemeClr val="hlink"/>
              </a:buClr>
              <a:buSzPct val="63000"/>
              <a:buFont typeface="Monotype Sorts" pitchFamily="2" charset="2"/>
              <a:buChar char="ä"/>
              <a:defRPr sz="2400">
                <a:solidFill>
                  <a:schemeClr val="tx1"/>
                </a:solidFill>
                <a:latin typeface="Times New Roman" panose="02020603050405020304" pitchFamily="18" charset="0"/>
              </a:defRPr>
            </a:lvl3pPr>
            <a:lvl4pPr marL="16002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4pPr>
            <a:lvl5pPr marL="20574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9pPr>
          </a:lstStyle>
          <a:p>
            <a:pPr>
              <a:spcBef>
                <a:spcPct val="0"/>
              </a:spcBef>
              <a:buClrTx/>
              <a:buSzTx/>
              <a:buFontTx/>
              <a:buNone/>
            </a:pPr>
            <a:endParaRPr lang="cs-CZ" altLang="cs-CZ" sz="2400">
              <a:solidFill>
                <a:schemeClr val="accent2"/>
              </a:solidFill>
            </a:endParaRPr>
          </a:p>
        </p:txBody>
      </p:sp>
      <p:sp>
        <p:nvSpPr>
          <p:cNvPr id="130054" name="Rectangle 6"/>
          <p:cNvSpPr>
            <a:spLocks noChangeArrowheads="1"/>
          </p:cNvSpPr>
          <p:nvPr/>
        </p:nvSpPr>
        <p:spPr bwMode="auto">
          <a:xfrm>
            <a:off x="1271465" y="2088209"/>
            <a:ext cx="10729191" cy="5229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lstStyle/>
          <a:p>
            <a:pPr marL="457212" indent="-457212">
              <a:lnSpc>
                <a:spcPct val="140000"/>
              </a:lnSpc>
              <a:spcBef>
                <a:spcPct val="20000"/>
              </a:spcBef>
              <a:buFontTx/>
              <a:buAutoNum type="arabicPeriod"/>
              <a:tabLst>
                <a:tab pos="2090790" algn="l"/>
              </a:tabLst>
              <a:defRPr/>
            </a:pPr>
            <a:r>
              <a:rPr lang="cs-CZ" sz="2600" b="1" dirty="0">
                <a:solidFill>
                  <a:schemeClr val="tx1"/>
                </a:solidFill>
                <a:effectLst>
                  <a:outerShdw blurRad="38100" dist="38100" dir="2700000" algn="tl">
                    <a:srgbClr val="000000"/>
                  </a:outerShdw>
                </a:effectLst>
                <a:latin typeface="Arial" pitchFamily="34" charset="0"/>
              </a:rPr>
              <a:t>laserová operace rohovky </a:t>
            </a:r>
          </a:p>
          <a:p>
            <a:pPr marL="457212" indent="-457212">
              <a:lnSpc>
                <a:spcPct val="140000"/>
              </a:lnSpc>
              <a:spcBef>
                <a:spcPct val="20000"/>
              </a:spcBef>
              <a:tabLst>
                <a:tab pos="2090790" algn="l"/>
              </a:tabLst>
              <a:defRPr/>
            </a:pPr>
            <a:r>
              <a:rPr lang="cs-CZ" sz="2600" b="1" dirty="0">
                <a:solidFill>
                  <a:schemeClr val="tx1"/>
                </a:solidFill>
                <a:effectLst>
                  <a:outerShdw blurRad="38100" dist="38100" dir="2700000" algn="tl">
                    <a:srgbClr val="000000"/>
                  </a:outerShdw>
                </a:effectLst>
                <a:latin typeface="Arial" pitchFamily="34" charset="0"/>
              </a:rPr>
              <a:t> </a:t>
            </a:r>
            <a:r>
              <a:rPr lang="en-US" sz="2600" b="1" dirty="0" smtClean="0">
                <a:solidFill>
                  <a:schemeClr val="tx1"/>
                </a:solidFill>
                <a:effectLst>
                  <a:outerShdw blurRad="38100" dist="38100" dir="2700000" algn="tl">
                    <a:srgbClr val="000000"/>
                  </a:outerShdw>
                </a:effectLst>
                <a:latin typeface="Arial" pitchFamily="34" charset="0"/>
              </a:rPr>
              <a:t>    </a:t>
            </a:r>
            <a:r>
              <a:rPr lang="cs-CZ" sz="2600" b="1" dirty="0" smtClean="0">
                <a:solidFill>
                  <a:schemeClr val="tx1"/>
                </a:solidFill>
                <a:effectLst>
                  <a:outerShdw blurRad="38100" dist="38100" dir="2700000" algn="tl">
                    <a:srgbClr val="000000"/>
                  </a:outerShdw>
                </a:effectLst>
                <a:latin typeface="Arial" pitchFamily="34" charset="0"/>
              </a:rPr>
              <a:t>a</a:t>
            </a:r>
            <a:r>
              <a:rPr lang="cs-CZ" sz="2600" b="1" dirty="0">
                <a:solidFill>
                  <a:schemeClr val="tx1"/>
                </a:solidFill>
                <a:effectLst>
                  <a:outerShdw blurRad="38100" dist="38100" dir="2700000" algn="tl">
                    <a:srgbClr val="000000"/>
                  </a:outerShdw>
                </a:effectLst>
                <a:latin typeface="Arial" pitchFamily="34" charset="0"/>
              </a:rPr>
              <a:t>) </a:t>
            </a:r>
            <a:r>
              <a:rPr lang="cs-CZ" sz="2600" b="1" u="sng" dirty="0">
                <a:solidFill>
                  <a:schemeClr val="tx1"/>
                </a:solidFill>
                <a:effectLst>
                  <a:outerShdw blurRad="38100" dist="38100" dir="2700000" algn="tl">
                    <a:srgbClr val="000000"/>
                  </a:outerShdw>
                </a:effectLst>
                <a:latin typeface="Arial" pitchFamily="34" charset="0"/>
              </a:rPr>
              <a:t>pod povrchem</a:t>
            </a:r>
            <a:r>
              <a:rPr lang="cs-CZ" sz="2600" b="1" dirty="0">
                <a:solidFill>
                  <a:schemeClr val="tx1"/>
                </a:solidFill>
                <a:effectLst>
                  <a:outerShdw blurRad="38100" dist="38100" dir="2700000" algn="tl">
                    <a:srgbClr val="000000"/>
                  </a:outerShdw>
                </a:effectLst>
                <a:latin typeface="Arial" pitchFamily="34" charset="0"/>
              </a:rPr>
              <a:t> (ve </a:t>
            </a:r>
            <a:r>
              <a:rPr lang="cs-CZ" sz="2600" b="1" dirty="0" err="1">
                <a:solidFill>
                  <a:schemeClr val="tx1"/>
                </a:solidFill>
                <a:effectLst>
                  <a:outerShdw blurRad="38100" dist="38100" dir="2700000" algn="tl">
                    <a:srgbClr val="000000"/>
                  </a:outerShdw>
                </a:effectLst>
                <a:latin typeface="Arial" pitchFamily="34" charset="0"/>
              </a:rPr>
              <a:t>stromatu</a:t>
            </a:r>
            <a:r>
              <a:rPr lang="cs-CZ" sz="2600" b="1" dirty="0">
                <a:solidFill>
                  <a:schemeClr val="tx1"/>
                </a:solidFill>
                <a:effectLst>
                  <a:outerShdw blurRad="38100" dist="38100" dir="2700000" algn="tl">
                    <a:srgbClr val="000000"/>
                  </a:outerShdw>
                </a:effectLst>
                <a:latin typeface="Arial" pitchFamily="34" charset="0"/>
              </a:rPr>
              <a:t>) – </a:t>
            </a:r>
            <a:r>
              <a:rPr lang="cs-CZ" sz="2600" b="1" dirty="0">
                <a:solidFill>
                  <a:srgbClr val="FC0128"/>
                </a:solidFill>
                <a:effectLst>
                  <a:outerShdw blurRad="38100" dist="38100" dir="2700000" algn="tl">
                    <a:srgbClr val="000000"/>
                  </a:outerShdw>
                </a:effectLst>
                <a:latin typeface="Arial" pitchFamily="34" charset="0"/>
              </a:rPr>
              <a:t>LASIK, </a:t>
            </a:r>
            <a:r>
              <a:rPr lang="cs-CZ" sz="2600" b="1" dirty="0" err="1">
                <a:solidFill>
                  <a:srgbClr val="FC0128"/>
                </a:solidFill>
                <a:effectLst>
                  <a:outerShdw blurRad="38100" dist="38100" dir="2700000" algn="tl">
                    <a:srgbClr val="000000"/>
                  </a:outerShdw>
                </a:effectLst>
                <a:latin typeface="Arial" pitchFamily="34" charset="0"/>
              </a:rPr>
              <a:t>femto</a:t>
            </a:r>
            <a:r>
              <a:rPr lang="cs-CZ" sz="2600" b="1" dirty="0">
                <a:solidFill>
                  <a:srgbClr val="FC0128"/>
                </a:solidFill>
                <a:effectLst>
                  <a:outerShdw blurRad="38100" dist="38100" dir="2700000" algn="tl">
                    <a:srgbClr val="000000"/>
                  </a:outerShdw>
                </a:effectLst>
                <a:latin typeface="Arial" pitchFamily="34" charset="0"/>
              </a:rPr>
              <a:t> </a:t>
            </a:r>
            <a:r>
              <a:rPr lang="cs-CZ" sz="2600" b="1" dirty="0">
                <a:solidFill>
                  <a:srgbClr val="FC0128"/>
                </a:solidFill>
                <a:effectLst>
                  <a:outerShdw blurRad="38100" dist="38100" dir="2700000" algn="tl">
                    <a:srgbClr val="000000"/>
                  </a:outerShdw>
                </a:effectLst>
                <a:latin typeface="Arial" pitchFamily="34" charset="0"/>
              </a:rPr>
              <a:t>LASIK, </a:t>
            </a:r>
            <a:r>
              <a:rPr lang="cs-CZ" sz="2600" b="1" dirty="0" err="1">
                <a:solidFill>
                  <a:srgbClr val="FC0128"/>
                </a:solidFill>
                <a:effectLst>
                  <a:outerShdw blurRad="38100" dist="38100" dir="2700000" algn="tl">
                    <a:srgbClr val="000000"/>
                  </a:outerShdw>
                </a:effectLst>
                <a:latin typeface="Arial" pitchFamily="34" charset="0"/>
              </a:rPr>
              <a:t>Relex</a:t>
            </a:r>
            <a:endParaRPr lang="cs-CZ" sz="2600" b="1" dirty="0">
              <a:solidFill>
                <a:srgbClr val="FC0128"/>
              </a:solidFill>
              <a:effectLst>
                <a:outerShdw blurRad="38100" dist="38100" dir="2700000" algn="tl">
                  <a:srgbClr val="000000"/>
                </a:outerShdw>
              </a:effectLst>
              <a:latin typeface="Arial" pitchFamily="34" charset="0"/>
            </a:endParaRPr>
          </a:p>
          <a:p>
            <a:pPr marL="457212" indent="-457212">
              <a:lnSpc>
                <a:spcPct val="140000"/>
              </a:lnSpc>
              <a:spcBef>
                <a:spcPct val="20000"/>
              </a:spcBef>
              <a:tabLst>
                <a:tab pos="2090790" algn="l"/>
              </a:tabLst>
              <a:defRPr/>
            </a:pPr>
            <a:r>
              <a:rPr lang="cs-CZ" sz="2600" b="1" dirty="0">
                <a:solidFill>
                  <a:schemeClr val="tx1"/>
                </a:solidFill>
                <a:effectLst>
                  <a:outerShdw blurRad="38100" dist="38100" dir="2700000" algn="tl">
                    <a:srgbClr val="000000"/>
                  </a:outerShdw>
                </a:effectLst>
                <a:latin typeface="Arial" pitchFamily="34" charset="0"/>
              </a:rPr>
              <a:t> </a:t>
            </a:r>
            <a:r>
              <a:rPr lang="en-US" sz="2600" b="1" dirty="0" smtClean="0">
                <a:solidFill>
                  <a:schemeClr val="tx1"/>
                </a:solidFill>
                <a:effectLst>
                  <a:outerShdw blurRad="38100" dist="38100" dir="2700000" algn="tl">
                    <a:srgbClr val="000000"/>
                  </a:outerShdw>
                </a:effectLst>
                <a:latin typeface="Arial" pitchFamily="34" charset="0"/>
              </a:rPr>
              <a:t>    </a:t>
            </a:r>
            <a:r>
              <a:rPr lang="cs-CZ" sz="2600" b="1" dirty="0" smtClean="0">
                <a:solidFill>
                  <a:srgbClr val="FFFFFF"/>
                </a:solidFill>
                <a:effectLst>
                  <a:outerShdw blurRad="38100" dist="38100" dir="2700000" algn="tl">
                    <a:srgbClr val="000000"/>
                  </a:outerShdw>
                </a:effectLst>
                <a:latin typeface="Arial" pitchFamily="34" charset="0"/>
              </a:rPr>
              <a:t>b</a:t>
            </a:r>
            <a:r>
              <a:rPr lang="cs-CZ" sz="2600" b="1" dirty="0">
                <a:solidFill>
                  <a:srgbClr val="FFFFFF"/>
                </a:solidFill>
                <a:effectLst>
                  <a:outerShdw blurRad="38100" dist="38100" dir="2700000" algn="tl">
                    <a:srgbClr val="000000"/>
                  </a:outerShdw>
                </a:effectLst>
                <a:latin typeface="Arial" pitchFamily="34" charset="0"/>
              </a:rPr>
              <a:t>) na </a:t>
            </a:r>
            <a:r>
              <a:rPr lang="cs-CZ" sz="2600" b="1" u="sng" dirty="0">
                <a:solidFill>
                  <a:srgbClr val="FFFFFF"/>
                </a:solidFill>
                <a:effectLst>
                  <a:outerShdw blurRad="38100" dist="38100" dir="2700000" algn="tl">
                    <a:srgbClr val="000000"/>
                  </a:outerShdw>
                </a:effectLst>
                <a:latin typeface="Arial" pitchFamily="34" charset="0"/>
              </a:rPr>
              <a:t>povrchu</a:t>
            </a:r>
            <a:r>
              <a:rPr lang="cs-CZ" sz="2600" b="1" dirty="0">
                <a:solidFill>
                  <a:srgbClr val="FFFFFF"/>
                </a:solidFill>
                <a:effectLst>
                  <a:outerShdw blurRad="38100" dist="38100" dir="2700000" algn="tl">
                    <a:srgbClr val="000000"/>
                  </a:outerShdw>
                </a:effectLst>
                <a:latin typeface="Arial" pitchFamily="34" charset="0"/>
              </a:rPr>
              <a:t> (pod epitelem) -  PRK, </a:t>
            </a:r>
            <a:r>
              <a:rPr lang="cs-CZ" sz="2600" b="1" dirty="0">
                <a:solidFill>
                  <a:srgbClr val="FFFFFF"/>
                </a:solidFill>
                <a:effectLst>
                  <a:outerShdw blurRad="38100" dist="38100" dir="2700000" algn="tl">
                    <a:srgbClr val="000000"/>
                  </a:outerShdw>
                </a:effectLst>
                <a:latin typeface="Arial" pitchFamily="34" charset="0"/>
              </a:rPr>
              <a:t>LASEK</a:t>
            </a:r>
          </a:p>
          <a:p>
            <a:pPr marL="457212" indent="-457212">
              <a:lnSpc>
                <a:spcPct val="140000"/>
              </a:lnSpc>
              <a:spcBef>
                <a:spcPct val="20000"/>
              </a:spcBef>
              <a:tabLst>
                <a:tab pos="2090790" algn="l"/>
              </a:tabLst>
              <a:defRPr/>
            </a:pPr>
            <a:r>
              <a:rPr lang="cs-CZ" sz="2600" b="1" dirty="0">
                <a:solidFill>
                  <a:schemeClr val="tx1"/>
                </a:solidFill>
                <a:effectLst>
                  <a:outerShdw blurRad="38100" dist="38100" dir="2700000" algn="tl">
                    <a:srgbClr val="000000"/>
                  </a:outerShdw>
                </a:effectLst>
                <a:latin typeface="Arial" pitchFamily="34" charset="0"/>
              </a:rPr>
              <a:t>2. </a:t>
            </a:r>
            <a:r>
              <a:rPr lang="cs-CZ" sz="2600" b="1" dirty="0">
                <a:solidFill>
                  <a:schemeClr val="tx1"/>
                </a:solidFill>
                <a:effectLst>
                  <a:outerShdw blurRad="38100" dist="38100" dir="2700000" algn="tl">
                    <a:srgbClr val="000000"/>
                  </a:outerShdw>
                </a:effectLst>
                <a:latin typeface="Arial" pitchFamily="34" charset="0"/>
              </a:rPr>
              <a:t>nářezy rohovky </a:t>
            </a:r>
            <a:r>
              <a:rPr lang="cs-CZ" sz="2600" b="1" dirty="0" smtClean="0">
                <a:solidFill>
                  <a:schemeClr val="tx1"/>
                </a:solidFill>
                <a:effectLst>
                  <a:outerShdw blurRad="38100" dist="38100" dir="2700000" algn="tl">
                    <a:srgbClr val="000000"/>
                  </a:outerShdw>
                </a:effectLst>
                <a:latin typeface="Arial" pitchFamily="34" charset="0"/>
              </a:rPr>
              <a:t>– </a:t>
            </a:r>
            <a:r>
              <a:rPr lang="cs-CZ" sz="2600" b="1" dirty="0" err="1" smtClean="0">
                <a:solidFill>
                  <a:srgbClr val="FC0128"/>
                </a:solidFill>
                <a:effectLst>
                  <a:outerShdw blurRad="38100" dist="38100" dir="2700000" algn="tl">
                    <a:srgbClr val="000000"/>
                  </a:outerShdw>
                </a:effectLst>
                <a:latin typeface="Arial" pitchFamily="34" charset="0"/>
              </a:rPr>
              <a:t>keratotomie</a:t>
            </a:r>
            <a:r>
              <a:rPr lang="cs-CZ" sz="2600" b="1" dirty="0" smtClean="0">
                <a:solidFill>
                  <a:srgbClr val="FC0128"/>
                </a:solidFill>
                <a:effectLst>
                  <a:outerShdw blurRad="38100" dist="38100" dir="2700000" algn="tl">
                    <a:srgbClr val="000000"/>
                  </a:outerShdw>
                </a:effectLst>
                <a:latin typeface="Arial" pitchFamily="34" charset="0"/>
              </a:rPr>
              <a:t> – diamantovým nožem, laserem</a:t>
            </a:r>
            <a:endParaRPr lang="cs-CZ" sz="2600" b="1" dirty="0">
              <a:solidFill>
                <a:srgbClr val="FC0128"/>
              </a:solidFill>
              <a:effectLst>
                <a:outerShdw blurRad="38100" dist="38100" dir="2700000" algn="tl">
                  <a:srgbClr val="000000"/>
                </a:outerShdw>
              </a:effectLst>
              <a:latin typeface="Arial" pitchFamily="34" charset="0"/>
            </a:endParaRPr>
          </a:p>
          <a:p>
            <a:pPr marL="457212" indent="-457212">
              <a:lnSpc>
                <a:spcPct val="140000"/>
              </a:lnSpc>
              <a:tabLst>
                <a:tab pos="2090790" algn="l"/>
              </a:tabLst>
              <a:defRPr/>
            </a:pPr>
            <a:r>
              <a:rPr lang="cs-CZ" sz="2600" b="1" dirty="0">
                <a:solidFill>
                  <a:schemeClr val="tx1"/>
                </a:solidFill>
                <a:effectLst>
                  <a:outerShdw blurRad="38100" dist="38100" dir="2700000" algn="tl">
                    <a:srgbClr val="000000"/>
                  </a:outerShdw>
                </a:effectLst>
                <a:latin typeface="Arial" pitchFamily="34" charset="0"/>
              </a:rPr>
              <a:t>3. </a:t>
            </a:r>
            <a:r>
              <a:rPr lang="cs-CZ" sz="2600" b="1" dirty="0">
                <a:solidFill>
                  <a:schemeClr val="tx1"/>
                </a:solidFill>
                <a:effectLst>
                  <a:outerShdw blurRad="38100" dist="38100" dir="2700000" algn="tl">
                    <a:srgbClr val="000000"/>
                  </a:outerShdw>
                </a:effectLst>
                <a:latin typeface="Arial" pitchFamily="34" charset="0"/>
              </a:rPr>
              <a:t>implantace nitrooční čočky - </a:t>
            </a:r>
            <a:r>
              <a:rPr lang="cs-CZ" sz="2600" b="1" dirty="0">
                <a:solidFill>
                  <a:srgbClr val="FC0128"/>
                </a:solidFill>
                <a:effectLst>
                  <a:outerShdw blurRad="38100" dist="38100" dir="2700000" algn="tl">
                    <a:srgbClr val="000000"/>
                  </a:outerShdw>
                </a:effectLst>
                <a:latin typeface="Arial" pitchFamily="34" charset="0"/>
              </a:rPr>
              <a:t>fakická čočka</a:t>
            </a:r>
          </a:p>
          <a:p>
            <a:pPr marL="457212" indent="-457212">
              <a:lnSpc>
                <a:spcPct val="140000"/>
              </a:lnSpc>
              <a:spcBef>
                <a:spcPct val="20000"/>
              </a:spcBef>
              <a:tabLst>
                <a:tab pos="2090790" algn="l"/>
              </a:tabLst>
              <a:defRPr/>
            </a:pPr>
            <a:r>
              <a:rPr lang="cs-CZ" sz="2600" b="1" dirty="0">
                <a:solidFill>
                  <a:schemeClr val="tx1"/>
                </a:solidFill>
                <a:effectLst>
                  <a:outerShdw blurRad="38100" dist="38100" dir="2700000" algn="tl">
                    <a:srgbClr val="000000"/>
                  </a:outerShdw>
                </a:effectLst>
                <a:latin typeface="Arial" pitchFamily="34" charset="0"/>
              </a:rPr>
              <a:t>4</a:t>
            </a:r>
            <a:r>
              <a:rPr lang="cs-CZ" sz="2600" b="1" dirty="0">
                <a:solidFill>
                  <a:schemeClr val="tx1"/>
                </a:solidFill>
                <a:effectLst>
                  <a:outerShdw blurRad="38100" dist="38100" dir="2700000" algn="tl">
                    <a:srgbClr val="000000"/>
                  </a:outerShdw>
                </a:effectLst>
                <a:latin typeface="Arial" pitchFamily="34" charset="0"/>
              </a:rPr>
              <a:t>. </a:t>
            </a:r>
            <a:r>
              <a:rPr lang="cs-CZ" sz="2600" b="1" dirty="0">
                <a:solidFill>
                  <a:schemeClr val="tx1"/>
                </a:solidFill>
                <a:effectLst>
                  <a:outerShdw blurRad="38100" dist="38100" dir="2700000" algn="tl">
                    <a:srgbClr val="000000"/>
                  </a:outerShdw>
                </a:effectLst>
                <a:latin typeface="Arial" pitchFamily="34" charset="0"/>
              </a:rPr>
              <a:t>náhrada vlastní čočky umělou – </a:t>
            </a:r>
            <a:r>
              <a:rPr lang="cs-CZ" sz="2600" b="1" dirty="0">
                <a:solidFill>
                  <a:srgbClr val="FC0128"/>
                </a:solidFill>
                <a:effectLst>
                  <a:outerShdw blurRad="38100" dist="38100" dir="2700000" algn="tl">
                    <a:srgbClr val="000000"/>
                  </a:outerShdw>
                </a:effectLst>
                <a:latin typeface="Arial" pitchFamily="34" charset="0"/>
              </a:rPr>
              <a:t>refrakční </a:t>
            </a:r>
            <a:r>
              <a:rPr lang="cs-CZ" sz="2600" b="1" dirty="0" err="1">
                <a:solidFill>
                  <a:srgbClr val="FC0128"/>
                </a:solidFill>
                <a:effectLst>
                  <a:outerShdw blurRad="38100" dist="38100" dir="2700000" algn="tl">
                    <a:srgbClr val="000000"/>
                  </a:outerShdw>
                </a:effectLst>
                <a:latin typeface="Arial" pitchFamily="34" charset="0"/>
              </a:rPr>
              <a:t>lensektomie</a:t>
            </a:r>
            <a:endParaRPr lang="cs-CZ" sz="2600" b="1" dirty="0">
              <a:solidFill>
                <a:srgbClr val="FC0128"/>
              </a:solidFill>
              <a:effectLst>
                <a:outerShdw blurRad="38100" dist="38100" dir="2700000" algn="tl">
                  <a:srgbClr val="000000"/>
                </a:outerShdw>
              </a:effectLst>
              <a:latin typeface="Arial" pitchFamily="34" charset="0"/>
            </a:endParaRPr>
          </a:p>
        </p:txBody>
      </p:sp>
    </p:spTree>
    <p:extLst>
      <p:ext uri="{BB962C8B-B14F-4D97-AF65-F5344CB8AC3E}">
        <p14:creationId xmlns:p14="http://schemas.microsoft.com/office/powerpoint/2010/main" val="1933783794"/>
      </p:ext>
    </p:extLst>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bg>
      <p:bgPr>
        <a:solidFill>
          <a:srgbClr val="F5F5F5"/>
        </a:solidFill>
        <a:effectLst/>
      </p:bgPr>
    </p:bg>
    <p:spTree>
      <p:nvGrpSpPr>
        <p:cNvPr id="1" name=""/>
        <p:cNvGrpSpPr/>
        <p:nvPr/>
      </p:nvGrpSpPr>
      <p:grpSpPr>
        <a:xfrm>
          <a:off x="0" y="0"/>
          <a:ext cx="0" cy="0"/>
          <a:chOff x="0" y="0"/>
          <a:chExt cx="0" cy="0"/>
        </a:xfrm>
      </p:grpSpPr>
      <p:sp>
        <p:nvSpPr>
          <p:cNvPr id="17410" name="Rectangle 2"/>
          <p:cNvSpPr>
            <a:spLocks noChangeArrowheads="1"/>
          </p:cNvSpPr>
          <p:nvPr/>
        </p:nvSpPr>
        <p:spPr bwMode="auto">
          <a:xfrm>
            <a:off x="3962401" y="609602"/>
            <a:ext cx="4159250" cy="6161687"/>
          </a:xfrm>
          <a:prstGeom prst="rect">
            <a:avLst/>
          </a:prstGeom>
          <a:noFill/>
          <a:ln w="12700">
            <a:solidFill>
              <a:schemeClr val="bg2"/>
            </a:solidFill>
            <a:miter lim="800000"/>
            <a:headEnd type="none" w="sm" len="sm"/>
            <a:tailEnd type="none" w="sm" len="sm"/>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75000"/>
              <a:buFont typeface="Monotype Sorts" pitchFamily="2" charset="2"/>
              <a:buChar char="ä"/>
              <a:defRPr sz="3200">
                <a:solidFill>
                  <a:schemeClr val="tx1"/>
                </a:solidFill>
                <a:latin typeface="Times New Roman" panose="02020603050405020304" pitchFamily="18" charset="0"/>
              </a:defRPr>
            </a:lvl1pPr>
            <a:lvl2pPr marL="742950" indent="-285750">
              <a:spcBef>
                <a:spcPct val="20000"/>
              </a:spcBef>
              <a:buClr>
                <a:schemeClr val="hlink"/>
              </a:buClr>
              <a:buSzPct val="75000"/>
              <a:buFont typeface="Monotype Sorts" pitchFamily="2" charset="2"/>
              <a:buChar char="ä"/>
              <a:defRPr sz="2800">
                <a:solidFill>
                  <a:schemeClr val="tx1"/>
                </a:solidFill>
                <a:latin typeface="Times New Roman" panose="02020603050405020304" pitchFamily="18" charset="0"/>
              </a:defRPr>
            </a:lvl2pPr>
            <a:lvl3pPr marL="1143000" indent="-228600">
              <a:spcBef>
                <a:spcPct val="20000"/>
              </a:spcBef>
              <a:buClr>
                <a:schemeClr val="hlink"/>
              </a:buClr>
              <a:buSzPct val="63000"/>
              <a:buFont typeface="Monotype Sorts" pitchFamily="2" charset="2"/>
              <a:buChar char="ä"/>
              <a:defRPr sz="2400">
                <a:solidFill>
                  <a:schemeClr val="tx1"/>
                </a:solidFill>
                <a:latin typeface="Times New Roman" panose="02020603050405020304" pitchFamily="18" charset="0"/>
              </a:defRPr>
            </a:lvl3pPr>
            <a:lvl4pPr marL="16002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4pPr>
            <a:lvl5pPr marL="20574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9pPr>
          </a:lstStyle>
          <a:p>
            <a:pPr algn="ctr">
              <a:spcBef>
                <a:spcPct val="0"/>
              </a:spcBef>
              <a:buClrTx/>
              <a:buSzTx/>
              <a:buFontTx/>
              <a:buNone/>
            </a:pPr>
            <a:r>
              <a:rPr lang="cs-CZ" altLang="cs-CZ" sz="10600" b="1">
                <a:solidFill>
                  <a:srgbClr val="000020"/>
                </a:solidFill>
                <a:latin typeface="Arial" panose="020B0604020202020204" pitchFamily="34" charset="0"/>
              </a:rPr>
              <a:t>T</a:t>
            </a:r>
            <a:endParaRPr lang="cs-CZ" altLang="cs-CZ" sz="4000" b="1">
              <a:solidFill>
                <a:srgbClr val="000020"/>
              </a:solidFill>
              <a:latin typeface="Arial" panose="020B0604020202020204" pitchFamily="34" charset="0"/>
            </a:endParaRPr>
          </a:p>
          <a:p>
            <a:pPr algn="ctr">
              <a:spcBef>
                <a:spcPct val="0"/>
              </a:spcBef>
              <a:buClrTx/>
              <a:buSzTx/>
              <a:buFontTx/>
              <a:buNone/>
            </a:pPr>
            <a:r>
              <a:rPr lang="cs-CZ" altLang="cs-CZ" sz="6600" b="1">
                <a:solidFill>
                  <a:srgbClr val="000020"/>
                </a:solidFill>
                <a:latin typeface="Arial" panose="020B0604020202020204" pitchFamily="34" charset="0"/>
              </a:rPr>
              <a:t>F  U</a:t>
            </a:r>
            <a:endParaRPr lang="cs-CZ" altLang="cs-CZ" sz="4401" b="1">
              <a:solidFill>
                <a:srgbClr val="000020"/>
              </a:solidFill>
              <a:latin typeface="Arial" panose="020B0604020202020204" pitchFamily="34" charset="0"/>
            </a:endParaRPr>
          </a:p>
          <a:p>
            <a:pPr algn="ctr">
              <a:lnSpc>
                <a:spcPct val="110000"/>
              </a:lnSpc>
              <a:spcBef>
                <a:spcPct val="0"/>
              </a:spcBef>
              <a:buClrTx/>
              <a:buSzTx/>
              <a:buFontTx/>
              <a:buNone/>
            </a:pPr>
            <a:r>
              <a:rPr lang="cs-CZ" altLang="cs-CZ" sz="4800" b="1">
                <a:solidFill>
                  <a:srgbClr val="000020"/>
                </a:solidFill>
                <a:latin typeface="Arial" panose="020B0604020202020204" pitchFamily="34" charset="0"/>
              </a:rPr>
              <a:t>N O V</a:t>
            </a:r>
            <a:endParaRPr lang="cs-CZ" altLang="cs-CZ" sz="3600" b="1">
              <a:solidFill>
                <a:srgbClr val="000020"/>
              </a:solidFill>
              <a:latin typeface="Arial" panose="020B0604020202020204" pitchFamily="34" charset="0"/>
            </a:endParaRPr>
          </a:p>
          <a:p>
            <a:pPr algn="ctr">
              <a:lnSpc>
                <a:spcPct val="130000"/>
              </a:lnSpc>
              <a:spcBef>
                <a:spcPct val="0"/>
              </a:spcBef>
              <a:buClrTx/>
              <a:buSzTx/>
              <a:buFontTx/>
              <a:buNone/>
            </a:pPr>
            <a:r>
              <a:rPr lang="cs-CZ" altLang="cs-CZ" sz="3600" b="1">
                <a:solidFill>
                  <a:srgbClr val="000020"/>
                </a:solidFill>
                <a:latin typeface="Arial" panose="020B0604020202020204" pitchFamily="34" charset="0"/>
              </a:rPr>
              <a:t>V  P  O  Z </a:t>
            </a:r>
          </a:p>
          <a:p>
            <a:pPr algn="ctr">
              <a:lnSpc>
                <a:spcPct val="150000"/>
              </a:lnSpc>
              <a:spcBef>
                <a:spcPct val="0"/>
              </a:spcBef>
              <a:buClrTx/>
              <a:buSzTx/>
              <a:buFontTx/>
              <a:buNone/>
            </a:pPr>
            <a:r>
              <a:rPr lang="cs-CZ" altLang="cs-CZ" sz="2400" b="1">
                <a:solidFill>
                  <a:srgbClr val="000020"/>
                </a:solidFill>
                <a:latin typeface="Arial" panose="020B0604020202020204" pitchFamily="34" charset="0"/>
              </a:rPr>
              <a:t>N  C  U  F  O  D</a:t>
            </a:r>
            <a:endParaRPr lang="cs-CZ" altLang="cs-CZ" b="1">
              <a:solidFill>
                <a:srgbClr val="000020"/>
              </a:solidFill>
              <a:latin typeface="Arial" panose="020B0604020202020204" pitchFamily="34" charset="0"/>
            </a:endParaRPr>
          </a:p>
          <a:p>
            <a:pPr algn="ctr">
              <a:lnSpc>
                <a:spcPct val="170000"/>
              </a:lnSpc>
              <a:spcBef>
                <a:spcPct val="0"/>
              </a:spcBef>
              <a:buClrTx/>
              <a:buSzTx/>
              <a:buFontTx/>
              <a:buNone/>
            </a:pPr>
            <a:r>
              <a:rPr lang="cs-CZ" altLang="cs-CZ" sz="1600" b="1">
                <a:solidFill>
                  <a:srgbClr val="000020"/>
                </a:solidFill>
                <a:latin typeface="Arial" panose="020B0604020202020204" pitchFamily="34" charset="0"/>
              </a:rPr>
              <a:t>L    P    V    N    H    F    O</a:t>
            </a:r>
          </a:p>
          <a:p>
            <a:pPr algn="ctr">
              <a:lnSpc>
                <a:spcPct val="230000"/>
              </a:lnSpc>
              <a:spcBef>
                <a:spcPct val="0"/>
              </a:spcBef>
              <a:buClrTx/>
              <a:buSzTx/>
              <a:buFontTx/>
              <a:buNone/>
            </a:pPr>
            <a:r>
              <a:rPr lang="cs-CZ" altLang="cs-CZ" sz="1200" b="1">
                <a:solidFill>
                  <a:srgbClr val="000020"/>
                </a:solidFill>
                <a:latin typeface="Arial" panose="020B0604020202020204" pitchFamily="34" charset="0"/>
              </a:rPr>
              <a:t>F      C      U      F      O      V      P      T</a:t>
            </a:r>
          </a:p>
          <a:p>
            <a:pPr algn="ctr">
              <a:lnSpc>
                <a:spcPct val="200000"/>
              </a:lnSpc>
              <a:spcBef>
                <a:spcPct val="0"/>
              </a:spcBef>
              <a:buClrTx/>
              <a:buSzTx/>
              <a:buFontTx/>
              <a:buNone/>
            </a:pPr>
            <a:endParaRPr lang="cs-CZ" altLang="cs-CZ" sz="1600" b="1">
              <a:solidFill>
                <a:srgbClr val="FAFD00"/>
              </a:solidFill>
              <a:latin typeface="Arial" panose="020B0604020202020204" pitchFamily="34" charset="0"/>
            </a:endParaRPr>
          </a:p>
        </p:txBody>
      </p:sp>
      <p:sp>
        <p:nvSpPr>
          <p:cNvPr id="323587" name="Rectangle 3"/>
          <p:cNvSpPr>
            <a:spLocks noChangeArrowheads="1"/>
          </p:cNvSpPr>
          <p:nvPr/>
        </p:nvSpPr>
        <p:spPr bwMode="auto">
          <a:xfrm>
            <a:off x="2514601" y="1"/>
            <a:ext cx="7386125" cy="58477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cs-CZ" sz="3200" b="1">
                <a:solidFill>
                  <a:srgbClr val="FC0128"/>
                </a:solidFill>
                <a:effectLst>
                  <a:outerShdw blurRad="38100" dist="38100" dir="2700000" algn="tl">
                    <a:srgbClr val="C0C0C0"/>
                  </a:outerShdw>
                </a:effectLst>
                <a:latin typeface="Arial" panose="020B0604020202020204" pitchFamily="34" charset="0"/>
              </a:rPr>
              <a:t>Vyšetření  zrakové  ostrosti  do dálky</a:t>
            </a:r>
          </a:p>
        </p:txBody>
      </p:sp>
      <p:sp>
        <p:nvSpPr>
          <p:cNvPr id="17412" name="Rectangle 4"/>
          <p:cNvSpPr>
            <a:spLocks noChangeArrowheads="1"/>
          </p:cNvSpPr>
          <p:nvPr/>
        </p:nvSpPr>
        <p:spPr bwMode="auto">
          <a:xfrm>
            <a:off x="7596188" y="1392239"/>
            <a:ext cx="412292" cy="33855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SzPct val="75000"/>
              <a:buFont typeface="Monotype Sorts" pitchFamily="2" charset="2"/>
              <a:buChar char="ä"/>
              <a:defRPr sz="3200">
                <a:solidFill>
                  <a:schemeClr val="tx1"/>
                </a:solidFill>
                <a:latin typeface="Times New Roman" panose="02020603050405020304" pitchFamily="18" charset="0"/>
              </a:defRPr>
            </a:lvl1pPr>
            <a:lvl2pPr marL="742950" indent="-285750">
              <a:spcBef>
                <a:spcPct val="20000"/>
              </a:spcBef>
              <a:buClr>
                <a:schemeClr val="hlink"/>
              </a:buClr>
              <a:buSzPct val="75000"/>
              <a:buFont typeface="Monotype Sorts" pitchFamily="2" charset="2"/>
              <a:buChar char="ä"/>
              <a:defRPr sz="2800">
                <a:solidFill>
                  <a:schemeClr val="tx1"/>
                </a:solidFill>
                <a:latin typeface="Times New Roman" panose="02020603050405020304" pitchFamily="18" charset="0"/>
              </a:defRPr>
            </a:lvl2pPr>
            <a:lvl3pPr marL="1143000" indent="-228600">
              <a:spcBef>
                <a:spcPct val="20000"/>
              </a:spcBef>
              <a:buClr>
                <a:schemeClr val="hlink"/>
              </a:buClr>
              <a:buSzPct val="63000"/>
              <a:buFont typeface="Monotype Sorts" pitchFamily="2" charset="2"/>
              <a:buChar char="ä"/>
              <a:defRPr sz="2400">
                <a:solidFill>
                  <a:schemeClr val="tx1"/>
                </a:solidFill>
                <a:latin typeface="Times New Roman" panose="02020603050405020304" pitchFamily="18" charset="0"/>
              </a:defRPr>
            </a:lvl3pPr>
            <a:lvl4pPr marL="16002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4pPr>
            <a:lvl5pPr marL="20574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9pPr>
          </a:lstStyle>
          <a:p>
            <a:pPr>
              <a:spcBef>
                <a:spcPct val="0"/>
              </a:spcBef>
              <a:buClrTx/>
              <a:buSzTx/>
              <a:buFontTx/>
              <a:buNone/>
            </a:pPr>
            <a:r>
              <a:rPr lang="cs-CZ" altLang="cs-CZ" sz="1600" b="1">
                <a:solidFill>
                  <a:srgbClr val="000020"/>
                </a:solidFill>
                <a:latin typeface="Arial" panose="020B0604020202020204" pitchFamily="34" charset="0"/>
              </a:rPr>
              <a:t>60</a:t>
            </a:r>
          </a:p>
        </p:txBody>
      </p:sp>
      <p:sp>
        <p:nvSpPr>
          <p:cNvPr id="17413" name="Rectangle 5"/>
          <p:cNvSpPr>
            <a:spLocks noChangeArrowheads="1"/>
          </p:cNvSpPr>
          <p:nvPr/>
        </p:nvSpPr>
        <p:spPr bwMode="auto">
          <a:xfrm>
            <a:off x="7620000" y="2535239"/>
            <a:ext cx="412292" cy="33855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SzPct val="75000"/>
              <a:buFont typeface="Monotype Sorts" pitchFamily="2" charset="2"/>
              <a:buChar char="ä"/>
              <a:defRPr sz="3200">
                <a:solidFill>
                  <a:schemeClr val="tx1"/>
                </a:solidFill>
                <a:latin typeface="Times New Roman" panose="02020603050405020304" pitchFamily="18" charset="0"/>
              </a:defRPr>
            </a:lvl1pPr>
            <a:lvl2pPr marL="742950" indent="-285750">
              <a:spcBef>
                <a:spcPct val="20000"/>
              </a:spcBef>
              <a:buClr>
                <a:schemeClr val="hlink"/>
              </a:buClr>
              <a:buSzPct val="75000"/>
              <a:buFont typeface="Monotype Sorts" pitchFamily="2" charset="2"/>
              <a:buChar char="ä"/>
              <a:defRPr sz="2800">
                <a:solidFill>
                  <a:schemeClr val="tx1"/>
                </a:solidFill>
                <a:latin typeface="Times New Roman" panose="02020603050405020304" pitchFamily="18" charset="0"/>
              </a:defRPr>
            </a:lvl2pPr>
            <a:lvl3pPr marL="1143000" indent="-228600">
              <a:spcBef>
                <a:spcPct val="20000"/>
              </a:spcBef>
              <a:buClr>
                <a:schemeClr val="hlink"/>
              </a:buClr>
              <a:buSzPct val="63000"/>
              <a:buFont typeface="Monotype Sorts" pitchFamily="2" charset="2"/>
              <a:buChar char="ä"/>
              <a:defRPr sz="2400">
                <a:solidFill>
                  <a:schemeClr val="tx1"/>
                </a:solidFill>
                <a:latin typeface="Times New Roman" panose="02020603050405020304" pitchFamily="18" charset="0"/>
              </a:defRPr>
            </a:lvl3pPr>
            <a:lvl4pPr marL="16002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4pPr>
            <a:lvl5pPr marL="20574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9pPr>
          </a:lstStyle>
          <a:p>
            <a:pPr>
              <a:spcBef>
                <a:spcPct val="0"/>
              </a:spcBef>
              <a:buClrTx/>
              <a:buSzTx/>
              <a:buFontTx/>
              <a:buNone/>
            </a:pPr>
            <a:r>
              <a:rPr lang="cs-CZ" altLang="cs-CZ" sz="1600" b="1">
                <a:solidFill>
                  <a:srgbClr val="000020"/>
                </a:solidFill>
                <a:latin typeface="Arial" panose="020B0604020202020204" pitchFamily="34" charset="0"/>
              </a:rPr>
              <a:t>36</a:t>
            </a:r>
          </a:p>
        </p:txBody>
      </p:sp>
      <p:sp>
        <p:nvSpPr>
          <p:cNvPr id="17414" name="Rectangle 6"/>
          <p:cNvSpPr>
            <a:spLocks noChangeArrowheads="1"/>
          </p:cNvSpPr>
          <p:nvPr/>
        </p:nvSpPr>
        <p:spPr bwMode="auto">
          <a:xfrm>
            <a:off x="7620000" y="3525839"/>
            <a:ext cx="412292" cy="33855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SzPct val="75000"/>
              <a:buFont typeface="Monotype Sorts" pitchFamily="2" charset="2"/>
              <a:buChar char="ä"/>
              <a:defRPr sz="3200">
                <a:solidFill>
                  <a:schemeClr val="tx1"/>
                </a:solidFill>
                <a:latin typeface="Times New Roman" panose="02020603050405020304" pitchFamily="18" charset="0"/>
              </a:defRPr>
            </a:lvl1pPr>
            <a:lvl2pPr marL="742950" indent="-285750">
              <a:spcBef>
                <a:spcPct val="20000"/>
              </a:spcBef>
              <a:buClr>
                <a:schemeClr val="hlink"/>
              </a:buClr>
              <a:buSzPct val="75000"/>
              <a:buFont typeface="Monotype Sorts" pitchFamily="2" charset="2"/>
              <a:buChar char="ä"/>
              <a:defRPr sz="2800">
                <a:solidFill>
                  <a:schemeClr val="tx1"/>
                </a:solidFill>
                <a:latin typeface="Times New Roman" panose="02020603050405020304" pitchFamily="18" charset="0"/>
              </a:defRPr>
            </a:lvl2pPr>
            <a:lvl3pPr marL="1143000" indent="-228600">
              <a:spcBef>
                <a:spcPct val="20000"/>
              </a:spcBef>
              <a:buClr>
                <a:schemeClr val="hlink"/>
              </a:buClr>
              <a:buSzPct val="63000"/>
              <a:buFont typeface="Monotype Sorts" pitchFamily="2" charset="2"/>
              <a:buChar char="ä"/>
              <a:defRPr sz="2400">
                <a:solidFill>
                  <a:schemeClr val="tx1"/>
                </a:solidFill>
                <a:latin typeface="Times New Roman" panose="02020603050405020304" pitchFamily="18" charset="0"/>
              </a:defRPr>
            </a:lvl3pPr>
            <a:lvl4pPr marL="16002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4pPr>
            <a:lvl5pPr marL="20574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9pPr>
          </a:lstStyle>
          <a:p>
            <a:pPr>
              <a:spcBef>
                <a:spcPct val="0"/>
              </a:spcBef>
              <a:buClrTx/>
              <a:buSzTx/>
              <a:buFontTx/>
              <a:buNone/>
            </a:pPr>
            <a:r>
              <a:rPr lang="cs-CZ" altLang="cs-CZ" sz="1600" b="1">
                <a:solidFill>
                  <a:srgbClr val="000020"/>
                </a:solidFill>
                <a:latin typeface="Arial" panose="020B0604020202020204" pitchFamily="34" charset="0"/>
              </a:rPr>
              <a:t>24</a:t>
            </a:r>
          </a:p>
        </p:txBody>
      </p:sp>
      <p:sp>
        <p:nvSpPr>
          <p:cNvPr id="17415" name="Rectangle 7"/>
          <p:cNvSpPr>
            <a:spLocks noChangeArrowheads="1"/>
          </p:cNvSpPr>
          <p:nvPr/>
        </p:nvSpPr>
        <p:spPr bwMode="auto">
          <a:xfrm>
            <a:off x="7639050" y="4364039"/>
            <a:ext cx="412292" cy="33855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SzPct val="75000"/>
              <a:buFont typeface="Monotype Sorts" pitchFamily="2" charset="2"/>
              <a:buChar char="ä"/>
              <a:defRPr sz="3200">
                <a:solidFill>
                  <a:schemeClr val="tx1"/>
                </a:solidFill>
                <a:latin typeface="Times New Roman" panose="02020603050405020304" pitchFamily="18" charset="0"/>
              </a:defRPr>
            </a:lvl1pPr>
            <a:lvl2pPr marL="742950" indent="-285750">
              <a:spcBef>
                <a:spcPct val="20000"/>
              </a:spcBef>
              <a:buClr>
                <a:schemeClr val="hlink"/>
              </a:buClr>
              <a:buSzPct val="75000"/>
              <a:buFont typeface="Monotype Sorts" pitchFamily="2" charset="2"/>
              <a:buChar char="ä"/>
              <a:defRPr sz="2800">
                <a:solidFill>
                  <a:schemeClr val="tx1"/>
                </a:solidFill>
                <a:latin typeface="Times New Roman" panose="02020603050405020304" pitchFamily="18" charset="0"/>
              </a:defRPr>
            </a:lvl2pPr>
            <a:lvl3pPr marL="1143000" indent="-228600">
              <a:spcBef>
                <a:spcPct val="20000"/>
              </a:spcBef>
              <a:buClr>
                <a:schemeClr val="hlink"/>
              </a:buClr>
              <a:buSzPct val="63000"/>
              <a:buFont typeface="Monotype Sorts" pitchFamily="2" charset="2"/>
              <a:buChar char="ä"/>
              <a:defRPr sz="2400">
                <a:solidFill>
                  <a:schemeClr val="tx1"/>
                </a:solidFill>
                <a:latin typeface="Times New Roman" panose="02020603050405020304" pitchFamily="18" charset="0"/>
              </a:defRPr>
            </a:lvl3pPr>
            <a:lvl4pPr marL="16002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4pPr>
            <a:lvl5pPr marL="20574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9pPr>
          </a:lstStyle>
          <a:p>
            <a:pPr>
              <a:spcBef>
                <a:spcPct val="0"/>
              </a:spcBef>
              <a:buClrTx/>
              <a:buSzTx/>
              <a:buFontTx/>
              <a:buNone/>
            </a:pPr>
            <a:r>
              <a:rPr lang="cs-CZ" altLang="cs-CZ" sz="1600" b="1">
                <a:solidFill>
                  <a:srgbClr val="000020"/>
                </a:solidFill>
                <a:latin typeface="Arial" panose="020B0604020202020204" pitchFamily="34" charset="0"/>
              </a:rPr>
              <a:t>12</a:t>
            </a:r>
          </a:p>
        </p:txBody>
      </p:sp>
      <p:sp>
        <p:nvSpPr>
          <p:cNvPr id="17416" name="Rectangle 8"/>
          <p:cNvSpPr>
            <a:spLocks noChangeArrowheads="1"/>
          </p:cNvSpPr>
          <p:nvPr/>
        </p:nvSpPr>
        <p:spPr bwMode="auto">
          <a:xfrm>
            <a:off x="7648575" y="4973639"/>
            <a:ext cx="412292" cy="33855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SzPct val="75000"/>
              <a:buFont typeface="Monotype Sorts" pitchFamily="2" charset="2"/>
              <a:buChar char="ä"/>
              <a:defRPr sz="3200">
                <a:solidFill>
                  <a:schemeClr val="tx1"/>
                </a:solidFill>
                <a:latin typeface="Times New Roman" panose="02020603050405020304" pitchFamily="18" charset="0"/>
              </a:defRPr>
            </a:lvl1pPr>
            <a:lvl2pPr marL="742950" indent="-285750">
              <a:spcBef>
                <a:spcPct val="20000"/>
              </a:spcBef>
              <a:buClr>
                <a:schemeClr val="hlink"/>
              </a:buClr>
              <a:buSzPct val="75000"/>
              <a:buFont typeface="Monotype Sorts" pitchFamily="2" charset="2"/>
              <a:buChar char="ä"/>
              <a:defRPr sz="2800">
                <a:solidFill>
                  <a:schemeClr val="tx1"/>
                </a:solidFill>
                <a:latin typeface="Times New Roman" panose="02020603050405020304" pitchFamily="18" charset="0"/>
              </a:defRPr>
            </a:lvl2pPr>
            <a:lvl3pPr marL="1143000" indent="-228600">
              <a:spcBef>
                <a:spcPct val="20000"/>
              </a:spcBef>
              <a:buClr>
                <a:schemeClr val="hlink"/>
              </a:buClr>
              <a:buSzPct val="63000"/>
              <a:buFont typeface="Monotype Sorts" pitchFamily="2" charset="2"/>
              <a:buChar char="ä"/>
              <a:defRPr sz="2400">
                <a:solidFill>
                  <a:schemeClr val="tx1"/>
                </a:solidFill>
                <a:latin typeface="Times New Roman" panose="02020603050405020304" pitchFamily="18" charset="0"/>
              </a:defRPr>
            </a:lvl3pPr>
            <a:lvl4pPr marL="16002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4pPr>
            <a:lvl5pPr marL="20574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9pPr>
          </a:lstStyle>
          <a:p>
            <a:pPr>
              <a:spcBef>
                <a:spcPct val="0"/>
              </a:spcBef>
              <a:buClrTx/>
              <a:buSzTx/>
              <a:buFontTx/>
              <a:buNone/>
            </a:pPr>
            <a:r>
              <a:rPr lang="cs-CZ" altLang="cs-CZ" sz="1600" b="1">
                <a:solidFill>
                  <a:srgbClr val="000020"/>
                </a:solidFill>
                <a:latin typeface="Arial" panose="020B0604020202020204" pitchFamily="34" charset="0"/>
              </a:rPr>
              <a:t>10</a:t>
            </a:r>
          </a:p>
        </p:txBody>
      </p:sp>
      <p:sp>
        <p:nvSpPr>
          <p:cNvPr id="17417" name="Rectangle 9"/>
          <p:cNvSpPr>
            <a:spLocks noChangeArrowheads="1"/>
          </p:cNvSpPr>
          <p:nvPr/>
        </p:nvSpPr>
        <p:spPr bwMode="auto">
          <a:xfrm>
            <a:off x="7639050" y="5430838"/>
            <a:ext cx="470000" cy="33855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SzPct val="75000"/>
              <a:buFont typeface="Monotype Sorts" pitchFamily="2" charset="2"/>
              <a:buChar char="ä"/>
              <a:defRPr sz="3200">
                <a:solidFill>
                  <a:schemeClr val="tx1"/>
                </a:solidFill>
                <a:latin typeface="Times New Roman" panose="02020603050405020304" pitchFamily="18" charset="0"/>
              </a:defRPr>
            </a:lvl1pPr>
            <a:lvl2pPr marL="742950" indent="-285750">
              <a:spcBef>
                <a:spcPct val="20000"/>
              </a:spcBef>
              <a:buClr>
                <a:schemeClr val="hlink"/>
              </a:buClr>
              <a:buSzPct val="75000"/>
              <a:buFont typeface="Monotype Sorts" pitchFamily="2" charset="2"/>
              <a:buChar char="ä"/>
              <a:defRPr sz="2800">
                <a:solidFill>
                  <a:schemeClr val="tx1"/>
                </a:solidFill>
                <a:latin typeface="Times New Roman" panose="02020603050405020304" pitchFamily="18" charset="0"/>
              </a:defRPr>
            </a:lvl2pPr>
            <a:lvl3pPr marL="1143000" indent="-228600">
              <a:spcBef>
                <a:spcPct val="20000"/>
              </a:spcBef>
              <a:buClr>
                <a:schemeClr val="hlink"/>
              </a:buClr>
              <a:buSzPct val="63000"/>
              <a:buFont typeface="Monotype Sorts" pitchFamily="2" charset="2"/>
              <a:buChar char="ä"/>
              <a:defRPr sz="2400">
                <a:solidFill>
                  <a:schemeClr val="tx1"/>
                </a:solidFill>
                <a:latin typeface="Times New Roman" panose="02020603050405020304" pitchFamily="18" charset="0"/>
              </a:defRPr>
            </a:lvl3pPr>
            <a:lvl4pPr marL="16002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4pPr>
            <a:lvl5pPr marL="20574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9pPr>
          </a:lstStyle>
          <a:p>
            <a:pPr>
              <a:spcBef>
                <a:spcPct val="0"/>
              </a:spcBef>
              <a:buClrTx/>
              <a:buSzTx/>
              <a:buFontTx/>
              <a:buNone/>
            </a:pPr>
            <a:r>
              <a:rPr lang="cs-CZ" altLang="cs-CZ" sz="1600" b="1">
                <a:solidFill>
                  <a:srgbClr val="000020"/>
                </a:solidFill>
                <a:latin typeface="Arial" panose="020B0604020202020204" pitchFamily="34" charset="0"/>
              </a:rPr>
              <a:t>7,5</a:t>
            </a:r>
          </a:p>
        </p:txBody>
      </p:sp>
      <p:sp>
        <p:nvSpPr>
          <p:cNvPr id="17418" name="Rectangle 10"/>
          <p:cNvSpPr>
            <a:spLocks noChangeArrowheads="1"/>
          </p:cNvSpPr>
          <p:nvPr/>
        </p:nvSpPr>
        <p:spPr bwMode="auto">
          <a:xfrm>
            <a:off x="7772400" y="5888039"/>
            <a:ext cx="298480" cy="33855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SzPct val="75000"/>
              <a:buFont typeface="Monotype Sorts" pitchFamily="2" charset="2"/>
              <a:buChar char="ä"/>
              <a:defRPr sz="3200">
                <a:solidFill>
                  <a:schemeClr val="tx1"/>
                </a:solidFill>
                <a:latin typeface="Times New Roman" panose="02020603050405020304" pitchFamily="18" charset="0"/>
              </a:defRPr>
            </a:lvl1pPr>
            <a:lvl2pPr marL="742950" indent="-285750">
              <a:spcBef>
                <a:spcPct val="20000"/>
              </a:spcBef>
              <a:buClr>
                <a:schemeClr val="hlink"/>
              </a:buClr>
              <a:buSzPct val="75000"/>
              <a:buFont typeface="Monotype Sorts" pitchFamily="2" charset="2"/>
              <a:buChar char="ä"/>
              <a:defRPr sz="2800">
                <a:solidFill>
                  <a:schemeClr val="tx1"/>
                </a:solidFill>
                <a:latin typeface="Times New Roman" panose="02020603050405020304" pitchFamily="18" charset="0"/>
              </a:defRPr>
            </a:lvl2pPr>
            <a:lvl3pPr marL="1143000" indent="-228600">
              <a:spcBef>
                <a:spcPct val="20000"/>
              </a:spcBef>
              <a:buClr>
                <a:schemeClr val="hlink"/>
              </a:buClr>
              <a:buSzPct val="63000"/>
              <a:buFont typeface="Monotype Sorts" pitchFamily="2" charset="2"/>
              <a:buChar char="ä"/>
              <a:defRPr sz="2400">
                <a:solidFill>
                  <a:schemeClr val="tx1"/>
                </a:solidFill>
                <a:latin typeface="Times New Roman" panose="02020603050405020304" pitchFamily="18" charset="0"/>
              </a:defRPr>
            </a:lvl3pPr>
            <a:lvl4pPr marL="16002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4pPr>
            <a:lvl5pPr marL="20574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9pPr>
          </a:lstStyle>
          <a:p>
            <a:pPr>
              <a:spcBef>
                <a:spcPct val="0"/>
              </a:spcBef>
              <a:buClrTx/>
              <a:buSzTx/>
              <a:buFontTx/>
              <a:buNone/>
            </a:pPr>
            <a:r>
              <a:rPr lang="cs-CZ" altLang="cs-CZ" sz="1600" b="1">
                <a:solidFill>
                  <a:srgbClr val="000020"/>
                </a:solidFill>
                <a:latin typeface="Arial" panose="020B0604020202020204" pitchFamily="34" charset="0"/>
              </a:rPr>
              <a:t>6</a:t>
            </a:r>
          </a:p>
        </p:txBody>
      </p:sp>
      <p:sp>
        <p:nvSpPr>
          <p:cNvPr id="323595" name="Rectangle 11"/>
          <p:cNvSpPr>
            <a:spLocks noChangeArrowheads="1"/>
          </p:cNvSpPr>
          <p:nvPr/>
        </p:nvSpPr>
        <p:spPr bwMode="auto">
          <a:xfrm>
            <a:off x="8229601" y="914402"/>
            <a:ext cx="2685351" cy="646331"/>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cs-CZ" sz="3600" b="1">
                <a:solidFill>
                  <a:srgbClr val="000020"/>
                </a:solidFill>
                <a:effectLst>
                  <a:outerShdw blurRad="38100" dist="38100" dir="2700000" algn="tl">
                    <a:srgbClr val="C0C0C0"/>
                  </a:outerShdw>
                </a:effectLst>
                <a:latin typeface="Arial" panose="020B0604020202020204" pitchFamily="34" charset="0"/>
              </a:rPr>
              <a:t>V 6/60 = 0,1</a:t>
            </a:r>
          </a:p>
        </p:txBody>
      </p:sp>
      <p:sp>
        <p:nvSpPr>
          <p:cNvPr id="323596" name="Rectangle 12"/>
          <p:cNvSpPr>
            <a:spLocks noChangeArrowheads="1"/>
          </p:cNvSpPr>
          <p:nvPr/>
        </p:nvSpPr>
        <p:spPr bwMode="auto">
          <a:xfrm>
            <a:off x="8305800" y="5715002"/>
            <a:ext cx="2428870" cy="646331"/>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cs-CZ" sz="3600" b="1">
                <a:solidFill>
                  <a:srgbClr val="000020"/>
                </a:solidFill>
                <a:effectLst>
                  <a:outerShdw blurRad="38100" dist="38100" dir="2700000" algn="tl">
                    <a:srgbClr val="C0C0C0"/>
                  </a:outerShdw>
                </a:effectLst>
                <a:latin typeface="Arial" panose="020B0604020202020204" pitchFamily="34" charset="0"/>
              </a:rPr>
              <a:t>V 6/6 = 1,0</a:t>
            </a:r>
          </a:p>
        </p:txBody>
      </p:sp>
      <p:sp>
        <p:nvSpPr>
          <p:cNvPr id="323597" name="Rectangle 13"/>
          <p:cNvSpPr>
            <a:spLocks noChangeArrowheads="1"/>
          </p:cNvSpPr>
          <p:nvPr/>
        </p:nvSpPr>
        <p:spPr bwMode="auto">
          <a:xfrm>
            <a:off x="8229601" y="4191001"/>
            <a:ext cx="2685351" cy="646331"/>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cs-CZ" sz="3600" b="1">
                <a:solidFill>
                  <a:srgbClr val="000020"/>
                </a:solidFill>
                <a:effectLst>
                  <a:outerShdw blurRad="38100" dist="38100" dir="2700000" algn="tl">
                    <a:srgbClr val="C0C0C0"/>
                  </a:outerShdw>
                </a:effectLst>
                <a:latin typeface="Arial" panose="020B0604020202020204" pitchFamily="34" charset="0"/>
              </a:rPr>
              <a:t>V 6/12 = 0,5</a:t>
            </a:r>
          </a:p>
        </p:txBody>
      </p:sp>
    </p:spTree>
  </p:cSld>
  <p:clrMapOvr>
    <a:masterClrMapping/>
  </p:clrMapOvr>
  <p:transition spd="slow">
    <p:zoom/>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ChangeArrowheads="1"/>
          </p:cNvSpPr>
          <p:nvPr/>
        </p:nvSpPr>
        <p:spPr bwMode="auto">
          <a:xfrm>
            <a:off x="1905000" y="6248400"/>
            <a:ext cx="2057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75000"/>
              <a:buFont typeface="Monotype Sorts" pitchFamily="2" charset="2"/>
              <a:buChar char="ä"/>
              <a:defRPr sz="3200">
                <a:solidFill>
                  <a:schemeClr val="tx1"/>
                </a:solidFill>
                <a:latin typeface="Times New Roman" panose="02020603050405020304" pitchFamily="18" charset="0"/>
              </a:defRPr>
            </a:lvl1pPr>
            <a:lvl2pPr marL="742950" indent="-285750">
              <a:spcBef>
                <a:spcPct val="20000"/>
              </a:spcBef>
              <a:buClr>
                <a:schemeClr val="hlink"/>
              </a:buClr>
              <a:buSzPct val="75000"/>
              <a:buFont typeface="Monotype Sorts" pitchFamily="2" charset="2"/>
              <a:buChar char="ä"/>
              <a:defRPr sz="2800">
                <a:solidFill>
                  <a:schemeClr val="tx1"/>
                </a:solidFill>
                <a:latin typeface="Times New Roman" panose="02020603050405020304" pitchFamily="18" charset="0"/>
              </a:defRPr>
            </a:lvl2pPr>
            <a:lvl3pPr marL="1143000" indent="-228600">
              <a:spcBef>
                <a:spcPct val="20000"/>
              </a:spcBef>
              <a:buClr>
                <a:schemeClr val="hlink"/>
              </a:buClr>
              <a:buSzPct val="63000"/>
              <a:buFont typeface="Monotype Sorts" pitchFamily="2" charset="2"/>
              <a:buChar char="ä"/>
              <a:defRPr sz="2400">
                <a:solidFill>
                  <a:schemeClr val="tx1"/>
                </a:solidFill>
                <a:latin typeface="Times New Roman" panose="02020603050405020304" pitchFamily="18" charset="0"/>
              </a:defRPr>
            </a:lvl3pPr>
            <a:lvl4pPr marL="16002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4pPr>
            <a:lvl5pPr marL="20574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9pPr>
          </a:lstStyle>
          <a:p>
            <a:pPr>
              <a:spcBef>
                <a:spcPct val="0"/>
              </a:spcBef>
              <a:buClrTx/>
              <a:buSzTx/>
              <a:buFontTx/>
              <a:buNone/>
            </a:pPr>
            <a:endParaRPr lang="cs-CZ" altLang="cs-CZ" sz="2400">
              <a:solidFill>
                <a:schemeClr val="accent2"/>
              </a:solidFill>
            </a:endParaRPr>
          </a:p>
        </p:txBody>
      </p:sp>
      <p:sp>
        <p:nvSpPr>
          <p:cNvPr id="80899" name="Rectangle 3"/>
          <p:cNvSpPr>
            <a:spLocks noChangeArrowheads="1"/>
          </p:cNvSpPr>
          <p:nvPr/>
        </p:nvSpPr>
        <p:spPr bwMode="auto">
          <a:xfrm>
            <a:off x="4572000" y="6248400"/>
            <a:ext cx="3048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75000"/>
              <a:buFont typeface="Monotype Sorts" pitchFamily="2" charset="2"/>
              <a:buChar char="ä"/>
              <a:defRPr sz="3200">
                <a:solidFill>
                  <a:schemeClr val="tx1"/>
                </a:solidFill>
                <a:latin typeface="Times New Roman" panose="02020603050405020304" pitchFamily="18" charset="0"/>
              </a:defRPr>
            </a:lvl1pPr>
            <a:lvl2pPr marL="742950" indent="-285750">
              <a:spcBef>
                <a:spcPct val="20000"/>
              </a:spcBef>
              <a:buClr>
                <a:schemeClr val="hlink"/>
              </a:buClr>
              <a:buSzPct val="75000"/>
              <a:buFont typeface="Monotype Sorts" pitchFamily="2" charset="2"/>
              <a:buChar char="ä"/>
              <a:defRPr sz="2800">
                <a:solidFill>
                  <a:schemeClr val="tx1"/>
                </a:solidFill>
                <a:latin typeface="Times New Roman" panose="02020603050405020304" pitchFamily="18" charset="0"/>
              </a:defRPr>
            </a:lvl2pPr>
            <a:lvl3pPr marL="1143000" indent="-228600">
              <a:spcBef>
                <a:spcPct val="20000"/>
              </a:spcBef>
              <a:buClr>
                <a:schemeClr val="hlink"/>
              </a:buClr>
              <a:buSzPct val="63000"/>
              <a:buFont typeface="Monotype Sorts" pitchFamily="2" charset="2"/>
              <a:buChar char="ä"/>
              <a:defRPr sz="2400">
                <a:solidFill>
                  <a:schemeClr val="tx1"/>
                </a:solidFill>
                <a:latin typeface="Times New Roman" panose="02020603050405020304" pitchFamily="18" charset="0"/>
              </a:defRPr>
            </a:lvl3pPr>
            <a:lvl4pPr marL="16002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4pPr>
            <a:lvl5pPr marL="20574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9pPr>
          </a:lstStyle>
          <a:p>
            <a:pPr>
              <a:spcBef>
                <a:spcPct val="0"/>
              </a:spcBef>
              <a:buClrTx/>
              <a:buSzTx/>
              <a:buFontTx/>
              <a:buNone/>
            </a:pPr>
            <a:endParaRPr lang="cs-CZ" altLang="cs-CZ" sz="2400">
              <a:solidFill>
                <a:schemeClr val="accent2"/>
              </a:solidFill>
            </a:endParaRPr>
          </a:p>
        </p:txBody>
      </p:sp>
      <p:sp>
        <p:nvSpPr>
          <p:cNvPr id="80900" name="Rectangle 4"/>
          <p:cNvSpPr>
            <a:spLocks noChangeArrowheads="1"/>
          </p:cNvSpPr>
          <p:nvPr/>
        </p:nvSpPr>
        <p:spPr bwMode="auto">
          <a:xfrm>
            <a:off x="2051050" y="307975"/>
            <a:ext cx="8750300" cy="1143000"/>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0488" tIns="44450" rIns="90488" bIns="44450" anchor="ctr"/>
          <a:lstStyle>
            <a:lvl1pPr>
              <a:spcBef>
                <a:spcPct val="20000"/>
              </a:spcBef>
              <a:buClr>
                <a:schemeClr val="hlink"/>
              </a:buClr>
              <a:buSzPct val="75000"/>
              <a:buFont typeface="Monotype Sorts" pitchFamily="2" charset="2"/>
              <a:buChar char="ä"/>
              <a:defRPr sz="3200">
                <a:solidFill>
                  <a:schemeClr val="tx1"/>
                </a:solidFill>
                <a:latin typeface="Times New Roman" panose="02020603050405020304" pitchFamily="18" charset="0"/>
              </a:defRPr>
            </a:lvl1pPr>
            <a:lvl2pPr marL="742950" indent="-285750">
              <a:spcBef>
                <a:spcPct val="20000"/>
              </a:spcBef>
              <a:buClr>
                <a:schemeClr val="hlink"/>
              </a:buClr>
              <a:buSzPct val="75000"/>
              <a:buFont typeface="Monotype Sorts" pitchFamily="2" charset="2"/>
              <a:buChar char="ä"/>
              <a:defRPr sz="2800">
                <a:solidFill>
                  <a:schemeClr val="tx1"/>
                </a:solidFill>
                <a:latin typeface="Times New Roman" panose="02020603050405020304" pitchFamily="18" charset="0"/>
              </a:defRPr>
            </a:lvl2pPr>
            <a:lvl3pPr marL="1143000" indent="-228600">
              <a:spcBef>
                <a:spcPct val="20000"/>
              </a:spcBef>
              <a:buClr>
                <a:schemeClr val="hlink"/>
              </a:buClr>
              <a:buSzPct val="63000"/>
              <a:buFont typeface="Monotype Sorts" pitchFamily="2" charset="2"/>
              <a:buChar char="ä"/>
              <a:defRPr sz="2400">
                <a:solidFill>
                  <a:schemeClr val="tx1"/>
                </a:solidFill>
                <a:latin typeface="Times New Roman" panose="02020603050405020304" pitchFamily="18" charset="0"/>
              </a:defRPr>
            </a:lvl3pPr>
            <a:lvl4pPr marL="16002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4pPr>
            <a:lvl5pPr marL="20574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9pPr>
          </a:lstStyle>
          <a:p>
            <a:pPr algn="ctr">
              <a:spcBef>
                <a:spcPct val="0"/>
              </a:spcBef>
              <a:buClrTx/>
              <a:buSzTx/>
              <a:buFontTx/>
              <a:buNone/>
            </a:pPr>
            <a:r>
              <a:rPr lang="cs-CZ" altLang="cs-CZ" sz="4401" b="1">
                <a:solidFill>
                  <a:srgbClr val="FC0128"/>
                </a:solidFill>
              </a:rPr>
              <a:t>POVRCHOVÉ  METODY</a:t>
            </a:r>
          </a:p>
          <a:p>
            <a:pPr algn="ctr">
              <a:spcBef>
                <a:spcPct val="0"/>
              </a:spcBef>
              <a:buClrTx/>
              <a:buSzTx/>
              <a:buFontTx/>
              <a:buNone/>
            </a:pPr>
            <a:r>
              <a:rPr lang="cs-CZ" altLang="cs-CZ" sz="3600" b="1">
                <a:solidFill>
                  <a:srgbClr val="FC0128"/>
                </a:solidFill>
              </a:rPr>
              <a:t>PRK, LASEK, EPI-LASIK</a:t>
            </a:r>
          </a:p>
        </p:txBody>
      </p:sp>
      <p:sp>
        <p:nvSpPr>
          <p:cNvPr id="80901" name="Rectangle 5"/>
          <p:cNvSpPr>
            <a:spLocks noChangeArrowheads="1"/>
          </p:cNvSpPr>
          <p:nvPr/>
        </p:nvSpPr>
        <p:spPr bwMode="auto">
          <a:xfrm>
            <a:off x="1720850" y="2362202"/>
            <a:ext cx="9163050" cy="435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75000"/>
              <a:buFont typeface="Monotype Sorts" pitchFamily="2" charset="2"/>
              <a:buChar char="ä"/>
              <a:defRPr sz="3200">
                <a:solidFill>
                  <a:schemeClr val="tx1"/>
                </a:solidFill>
                <a:latin typeface="Times New Roman" panose="02020603050405020304" pitchFamily="18" charset="0"/>
              </a:defRPr>
            </a:lvl1pPr>
            <a:lvl2pPr marL="742950" indent="-285750">
              <a:spcBef>
                <a:spcPct val="20000"/>
              </a:spcBef>
              <a:buClr>
                <a:schemeClr val="hlink"/>
              </a:buClr>
              <a:buSzPct val="75000"/>
              <a:buFont typeface="Monotype Sorts" pitchFamily="2" charset="2"/>
              <a:buChar char="ä"/>
              <a:defRPr sz="2800">
                <a:solidFill>
                  <a:schemeClr val="tx1"/>
                </a:solidFill>
                <a:latin typeface="Times New Roman" panose="02020603050405020304" pitchFamily="18" charset="0"/>
              </a:defRPr>
            </a:lvl2pPr>
            <a:lvl3pPr marL="1143000" indent="-228600">
              <a:spcBef>
                <a:spcPct val="20000"/>
              </a:spcBef>
              <a:buClr>
                <a:schemeClr val="hlink"/>
              </a:buClr>
              <a:buSzPct val="63000"/>
              <a:buFont typeface="Monotype Sorts" pitchFamily="2" charset="2"/>
              <a:buChar char="ä"/>
              <a:defRPr sz="2400">
                <a:solidFill>
                  <a:schemeClr val="tx1"/>
                </a:solidFill>
                <a:latin typeface="Times New Roman" panose="02020603050405020304" pitchFamily="18" charset="0"/>
              </a:defRPr>
            </a:lvl3pPr>
            <a:lvl4pPr marL="16002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4pPr>
            <a:lvl5pPr marL="20574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9pPr>
          </a:lstStyle>
          <a:p>
            <a:pPr>
              <a:spcBef>
                <a:spcPct val="0"/>
              </a:spcBef>
              <a:buClrTx/>
              <a:buSzTx/>
              <a:buFontTx/>
              <a:buNone/>
            </a:pPr>
            <a:endParaRPr lang="cs-CZ" altLang="cs-CZ" sz="2400">
              <a:solidFill>
                <a:schemeClr val="accent2"/>
              </a:solidFill>
            </a:endParaRPr>
          </a:p>
        </p:txBody>
      </p:sp>
      <p:sp>
        <p:nvSpPr>
          <p:cNvPr id="32774" name="Rectangle 6"/>
          <p:cNvSpPr>
            <a:spLocks noChangeArrowheads="1"/>
          </p:cNvSpPr>
          <p:nvPr/>
        </p:nvSpPr>
        <p:spPr bwMode="auto">
          <a:xfrm>
            <a:off x="2055813" y="2133601"/>
            <a:ext cx="8991600" cy="4040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lstStyle/>
          <a:p>
            <a:pPr marL="457212" indent="-457212">
              <a:lnSpc>
                <a:spcPct val="170000"/>
              </a:lnSpc>
              <a:spcBef>
                <a:spcPct val="20000"/>
              </a:spcBef>
              <a:buFontTx/>
              <a:buAutoNum type="arabicPeriod"/>
              <a:tabLst>
                <a:tab pos="2090790" algn="l"/>
              </a:tabLst>
              <a:defRPr/>
            </a:pPr>
            <a:r>
              <a:rPr lang="cs-CZ" sz="2800" b="1">
                <a:solidFill>
                  <a:schemeClr val="tx1"/>
                </a:solidFill>
                <a:effectLst>
                  <a:outerShdw blurRad="38100" dist="38100" dir="2700000" algn="tl">
                    <a:srgbClr val="000000"/>
                  </a:outerShdw>
                </a:effectLst>
                <a:latin typeface="Arial" pitchFamily="34" charset="0"/>
              </a:rPr>
              <a:t>tři  dny  pooperační  bolesti</a:t>
            </a:r>
          </a:p>
          <a:p>
            <a:pPr marL="457212" indent="-457212">
              <a:lnSpc>
                <a:spcPct val="170000"/>
              </a:lnSpc>
              <a:spcBef>
                <a:spcPct val="20000"/>
              </a:spcBef>
              <a:buFontTx/>
              <a:buAutoNum type="arabicPeriod"/>
              <a:tabLst>
                <a:tab pos="2090790" algn="l"/>
              </a:tabLst>
              <a:defRPr/>
            </a:pPr>
            <a:r>
              <a:rPr lang="cs-CZ" sz="2800" b="1">
                <a:solidFill>
                  <a:schemeClr val="tx1"/>
                </a:solidFill>
                <a:effectLst>
                  <a:outerShdw blurRad="38100" dist="38100" dir="2700000" algn="tl">
                    <a:srgbClr val="000000"/>
                  </a:outerShdw>
                </a:effectLst>
                <a:latin typeface="Arial" pitchFamily="34" charset="0"/>
              </a:rPr>
              <a:t>dobré vidění až za 4 dny</a:t>
            </a:r>
          </a:p>
          <a:p>
            <a:pPr marL="457212" indent="-457212">
              <a:lnSpc>
                <a:spcPct val="170000"/>
              </a:lnSpc>
              <a:spcBef>
                <a:spcPct val="20000"/>
              </a:spcBef>
              <a:buFontTx/>
              <a:buAutoNum type="arabicPeriod"/>
              <a:tabLst>
                <a:tab pos="2090790" algn="l"/>
              </a:tabLst>
              <a:defRPr/>
            </a:pPr>
            <a:r>
              <a:rPr lang="cs-CZ" sz="2800" b="1">
                <a:solidFill>
                  <a:schemeClr val="tx1"/>
                </a:solidFill>
                <a:effectLst>
                  <a:outerShdw blurRad="38100" dist="38100" dir="2700000" algn="tl">
                    <a:srgbClr val="000000"/>
                  </a:outerShdw>
                </a:effectLst>
                <a:latin typeface="Arial" pitchFamily="34" charset="0"/>
              </a:rPr>
              <a:t>indukuje se zánětlivá kaskáda</a:t>
            </a:r>
          </a:p>
          <a:p>
            <a:pPr marL="457212" indent="-457212">
              <a:lnSpc>
                <a:spcPct val="170000"/>
              </a:lnSpc>
              <a:spcBef>
                <a:spcPct val="20000"/>
              </a:spcBef>
              <a:tabLst>
                <a:tab pos="2090790" algn="l"/>
              </a:tabLst>
              <a:defRPr/>
            </a:pPr>
            <a:r>
              <a:rPr lang="cs-CZ" sz="2800" b="1">
                <a:solidFill>
                  <a:schemeClr val="tx1"/>
                </a:solidFill>
                <a:effectLst>
                  <a:outerShdw blurRad="38100" dist="38100" dir="2700000" algn="tl">
                    <a:srgbClr val="000000"/>
                  </a:outerShdw>
                </a:effectLst>
                <a:latin typeface="Arial" pitchFamily="34" charset="0"/>
              </a:rPr>
              <a:t>4. tendence  k  tvorbě  rohovkových  zákalů</a:t>
            </a:r>
          </a:p>
          <a:p>
            <a:pPr marL="457212" indent="-457212">
              <a:lnSpc>
                <a:spcPct val="170000"/>
              </a:lnSpc>
              <a:spcBef>
                <a:spcPct val="20000"/>
              </a:spcBef>
              <a:tabLst>
                <a:tab pos="2090790" algn="l"/>
              </a:tabLst>
              <a:defRPr/>
            </a:pPr>
            <a:r>
              <a:rPr lang="cs-CZ" sz="2800" b="1">
                <a:solidFill>
                  <a:schemeClr val="tx1"/>
                </a:solidFill>
                <a:effectLst>
                  <a:outerShdw blurRad="38100" dist="38100" dir="2700000" algn="tl">
                    <a:srgbClr val="000000"/>
                  </a:outerShdw>
                </a:effectLst>
                <a:latin typeface="Arial" pitchFamily="34" charset="0"/>
              </a:rPr>
              <a:t>5. dlouhodobá  lokální  aplikace  kortikoidů</a:t>
            </a:r>
            <a:r>
              <a:rPr lang="cs-CZ" sz="3200" b="1">
                <a:solidFill>
                  <a:srgbClr val="FC0128"/>
                </a:solidFill>
                <a:effectLst>
                  <a:outerShdw blurRad="38100" dist="38100" dir="2700000" algn="tl">
                    <a:srgbClr val="000000"/>
                  </a:outerShdw>
                </a:effectLst>
                <a:latin typeface="Arial" pitchFamily="34" charset="0"/>
              </a:rPr>
              <a:t> </a:t>
            </a:r>
          </a:p>
        </p:txBody>
      </p:sp>
    </p:spTree>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ChangeArrowheads="1"/>
          </p:cNvSpPr>
          <p:nvPr/>
        </p:nvSpPr>
        <p:spPr bwMode="auto">
          <a:xfrm>
            <a:off x="1905000" y="6248400"/>
            <a:ext cx="2057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75000"/>
              <a:buFont typeface="Monotype Sorts" pitchFamily="2" charset="2"/>
              <a:buChar char="ä"/>
              <a:defRPr sz="3200">
                <a:solidFill>
                  <a:schemeClr val="tx1"/>
                </a:solidFill>
                <a:latin typeface="Times New Roman" panose="02020603050405020304" pitchFamily="18" charset="0"/>
              </a:defRPr>
            </a:lvl1pPr>
            <a:lvl2pPr marL="742950" indent="-285750">
              <a:spcBef>
                <a:spcPct val="20000"/>
              </a:spcBef>
              <a:buClr>
                <a:schemeClr val="hlink"/>
              </a:buClr>
              <a:buSzPct val="75000"/>
              <a:buFont typeface="Monotype Sorts" pitchFamily="2" charset="2"/>
              <a:buChar char="ä"/>
              <a:defRPr sz="2800">
                <a:solidFill>
                  <a:schemeClr val="tx1"/>
                </a:solidFill>
                <a:latin typeface="Times New Roman" panose="02020603050405020304" pitchFamily="18" charset="0"/>
              </a:defRPr>
            </a:lvl2pPr>
            <a:lvl3pPr marL="1143000" indent="-228600">
              <a:spcBef>
                <a:spcPct val="20000"/>
              </a:spcBef>
              <a:buClr>
                <a:schemeClr val="hlink"/>
              </a:buClr>
              <a:buSzPct val="63000"/>
              <a:buFont typeface="Monotype Sorts" pitchFamily="2" charset="2"/>
              <a:buChar char="ä"/>
              <a:defRPr sz="2400">
                <a:solidFill>
                  <a:schemeClr val="tx1"/>
                </a:solidFill>
                <a:latin typeface="Times New Roman" panose="02020603050405020304" pitchFamily="18" charset="0"/>
              </a:defRPr>
            </a:lvl3pPr>
            <a:lvl4pPr marL="16002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4pPr>
            <a:lvl5pPr marL="20574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9pPr>
          </a:lstStyle>
          <a:p>
            <a:pPr>
              <a:spcBef>
                <a:spcPct val="0"/>
              </a:spcBef>
              <a:buClrTx/>
              <a:buSzTx/>
              <a:buFontTx/>
              <a:buNone/>
            </a:pPr>
            <a:endParaRPr lang="cs-CZ" altLang="cs-CZ" sz="2400">
              <a:solidFill>
                <a:schemeClr val="accent2"/>
              </a:solidFill>
            </a:endParaRPr>
          </a:p>
        </p:txBody>
      </p:sp>
      <p:sp>
        <p:nvSpPr>
          <p:cNvPr id="82947" name="Rectangle 3"/>
          <p:cNvSpPr>
            <a:spLocks noChangeArrowheads="1"/>
          </p:cNvSpPr>
          <p:nvPr/>
        </p:nvSpPr>
        <p:spPr bwMode="auto">
          <a:xfrm>
            <a:off x="4572000" y="6248400"/>
            <a:ext cx="3048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75000"/>
              <a:buFont typeface="Monotype Sorts" pitchFamily="2" charset="2"/>
              <a:buChar char="ä"/>
              <a:defRPr sz="3200">
                <a:solidFill>
                  <a:schemeClr val="tx1"/>
                </a:solidFill>
                <a:latin typeface="Times New Roman" panose="02020603050405020304" pitchFamily="18" charset="0"/>
              </a:defRPr>
            </a:lvl1pPr>
            <a:lvl2pPr marL="742950" indent="-285750">
              <a:spcBef>
                <a:spcPct val="20000"/>
              </a:spcBef>
              <a:buClr>
                <a:schemeClr val="hlink"/>
              </a:buClr>
              <a:buSzPct val="75000"/>
              <a:buFont typeface="Monotype Sorts" pitchFamily="2" charset="2"/>
              <a:buChar char="ä"/>
              <a:defRPr sz="2800">
                <a:solidFill>
                  <a:schemeClr val="tx1"/>
                </a:solidFill>
                <a:latin typeface="Times New Roman" panose="02020603050405020304" pitchFamily="18" charset="0"/>
              </a:defRPr>
            </a:lvl2pPr>
            <a:lvl3pPr marL="1143000" indent="-228600">
              <a:spcBef>
                <a:spcPct val="20000"/>
              </a:spcBef>
              <a:buClr>
                <a:schemeClr val="hlink"/>
              </a:buClr>
              <a:buSzPct val="63000"/>
              <a:buFont typeface="Monotype Sorts" pitchFamily="2" charset="2"/>
              <a:buChar char="ä"/>
              <a:defRPr sz="2400">
                <a:solidFill>
                  <a:schemeClr val="tx1"/>
                </a:solidFill>
                <a:latin typeface="Times New Roman" panose="02020603050405020304" pitchFamily="18" charset="0"/>
              </a:defRPr>
            </a:lvl3pPr>
            <a:lvl4pPr marL="16002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4pPr>
            <a:lvl5pPr marL="20574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9pPr>
          </a:lstStyle>
          <a:p>
            <a:pPr>
              <a:spcBef>
                <a:spcPct val="0"/>
              </a:spcBef>
              <a:buClrTx/>
              <a:buSzTx/>
              <a:buFontTx/>
              <a:buNone/>
            </a:pPr>
            <a:endParaRPr lang="cs-CZ" altLang="cs-CZ" sz="2400">
              <a:solidFill>
                <a:schemeClr val="accent2"/>
              </a:solidFill>
            </a:endParaRPr>
          </a:p>
        </p:txBody>
      </p:sp>
      <p:sp>
        <p:nvSpPr>
          <p:cNvPr id="82948" name="Rectangle 4"/>
          <p:cNvSpPr>
            <a:spLocks noChangeArrowheads="1"/>
          </p:cNvSpPr>
          <p:nvPr/>
        </p:nvSpPr>
        <p:spPr bwMode="auto">
          <a:xfrm>
            <a:off x="2051050" y="307975"/>
            <a:ext cx="8750300" cy="1143000"/>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0488" tIns="44450" rIns="90488" bIns="44450" anchor="ctr"/>
          <a:lstStyle>
            <a:lvl1pPr>
              <a:spcBef>
                <a:spcPct val="20000"/>
              </a:spcBef>
              <a:buClr>
                <a:schemeClr val="hlink"/>
              </a:buClr>
              <a:buSzPct val="75000"/>
              <a:buFont typeface="Monotype Sorts" pitchFamily="2" charset="2"/>
              <a:buChar char="ä"/>
              <a:defRPr sz="3200">
                <a:solidFill>
                  <a:schemeClr val="tx1"/>
                </a:solidFill>
                <a:latin typeface="Times New Roman" panose="02020603050405020304" pitchFamily="18" charset="0"/>
              </a:defRPr>
            </a:lvl1pPr>
            <a:lvl2pPr marL="742950" indent="-285750">
              <a:spcBef>
                <a:spcPct val="20000"/>
              </a:spcBef>
              <a:buClr>
                <a:schemeClr val="hlink"/>
              </a:buClr>
              <a:buSzPct val="75000"/>
              <a:buFont typeface="Monotype Sorts" pitchFamily="2" charset="2"/>
              <a:buChar char="ä"/>
              <a:defRPr sz="2800">
                <a:solidFill>
                  <a:schemeClr val="tx1"/>
                </a:solidFill>
                <a:latin typeface="Times New Roman" panose="02020603050405020304" pitchFamily="18" charset="0"/>
              </a:defRPr>
            </a:lvl2pPr>
            <a:lvl3pPr marL="1143000" indent="-228600">
              <a:spcBef>
                <a:spcPct val="20000"/>
              </a:spcBef>
              <a:buClr>
                <a:schemeClr val="hlink"/>
              </a:buClr>
              <a:buSzPct val="63000"/>
              <a:buFont typeface="Monotype Sorts" pitchFamily="2" charset="2"/>
              <a:buChar char="ä"/>
              <a:defRPr sz="2400">
                <a:solidFill>
                  <a:schemeClr val="tx1"/>
                </a:solidFill>
                <a:latin typeface="Times New Roman" panose="02020603050405020304" pitchFamily="18" charset="0"/>
              </a:defRPr>
            </a:lvl3pPr>
            <a:lvl4pPr marL="16002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4pPr>
            <a:lvl5pPr marL="20574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9pPr>
          </a:lstStyle>
          <a:p>
            <a:pPr algn="ctr">
              <a:spcBef>
                <a:spcPct val="0"/>
              </a:spcBef>
              <a:buClrTx/>
              <a:buSzTx/>
              <a:buFontTx/>
              <a:buNone/>
            </a:pPr>
            <a:r>
              <a:rPr lang="cs-CZ" altLang="cs-CZ" sz="4401" b="1">
                <a:solidFill>
                  <a:srgbClr val="FC0128"/>
                </a:solidFill>
              </a:rPr>
              <a:t>POVRCHOVÉ  METODY</a:t>
            </a:r>
          </a:p>
          <a:p>
            <a:pPr algn="ctr">
              <a:spcBef>
                <a:spcPct val="0"/>
              </a:spcBef>
              <a:buClrTx/>
              <a:buSzTx/>
              <a:buFontTx/>
              <a:buNone/>
            </a:pPr>
            <a:r>
              <a:rPr lang="cs-CZ" altLang="cs-CZ" sz="3600" b="1">
                <a:solidFill>
                  <a:srgbClr val="FC0128"/>
                </a:solidFill>
              </a:rPr>
              <a:t>PRK, LASEK, EPI-LASIK</a:t>
            </a:r>
          </a:p>
        </p:txBody>
      </p:sp>
      <p:sp>
        <p:nvSpPr>
          <p:cNvPr id="82949" name="Rectangle 5"/>
          <p:cNvSpPr>
            <a:spLocks noChangeArrowheads="1"/>
          </p:cNvSpPr>
          <p:nvPr/>
        </p:nvSpPr>
        <p:spPr bwMode="auto">
          <a:xfrm>
            <a:off x="1720850" y="2362202"/>
            <a:ext cx="9163050" cy="435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75000"/>
              <a:buFont typeface="Monotype Sorts" pitchFamily="2" charset="2"/>
              <a:buChar char="ä"/>
              <a:defRPr sz="3200">
                <a:solidFill>
                  <a:schemeClr val="tx1"/>
                </a:solidFill>
                <a:latin typeface="Times New Roman" panose="02020603050405020304" pitchFamily="18" charset="0"/>
              </a:defRPr>
            </a:lvl1pPr>
            <a:lvl2pPr marL="742950" indent="-285750">
              <a:spcBef>
                <a:spcPct val="20000"/>
              </a:spcBef>
              <a:buClr>
                <a:schemeClr val="hlink"/>
              </a:buClr>
              <a:buSzPct val="75000"/>
              <a:buFont typeface="Monotype Sorts" pitchFamily="2" charset="2"/>
              <a:buChar char="ä"/>
              <a:defRPr sz="2800">
                <a:solidFill>
                  <a:schemeClr val="tx1"/>
                </a:solidFill>
                <a:latin typeface="Times New Roman" panose="02020603050405020304" pitchFamily="18" charset="0"/>
              </a:defRPr>
            </a:lvl2pPr>
            <a:lvl3pPr marL="1143000" indent="-228600">
              <a:spcBef>
                <a:spcPct val="20000"/>
              </a:spcBef>
              <a:buClr>
                <a:schemeClr val="hlink"/>
              </a:buClr>
              <a:buSzPct val="63000"/>
              <a:buFont typeface="Monotype Sorts" pitchFamily="2" charset="2"/>
              <a:buChar char="ä"/>
              <a:defRPr sz="2400">
                <a:solidFill>
                  <a:schemeClr val="tx1"/>
                </a:solidFill>
                <a:latin typeface="Times New Roman" panose="02020603050405020304" pitchFamily="18" charset="0"/>
              </a:defRPr>
            </a:lvl3pPr>
            <a:lvl4pPr marL="16002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4pPr>
            <a:lvl5pPr marL="20574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9pPr>
          </a:lstStyle>
          <a:p>
            <a:pPr>
              <a:spcBef>
                <a:spcPct val="0"/>
              </a:spcBef>
              <a:buClrTx/>
              <a:buSzTx/>
              <a:buFontTx/>
              <a:buNone/>
            </a:pPr>
            <a:endParaRPr lang="cs-CZ" altLang="cs-CZ" sz="2400">
              <a:solidFill>
                <a:schemeClr val="accent2"/>
              </a:solidFill>
            </a:endParaRPr>
          </a:p>
        </p:txBody>
      </p:sp>
      <p:sp>
        <p:nvSpPr>
          <p:cNvPr id="128006" name="Rectangle 6"/>
          <p:cNvSpPr>
            <a:spLocks noChangeArrowheads="1"/>
          </p:cNvSpPr>
          <p:nvPr/>
        </p:nvSpPr>
        <p:spPr bwMode="auto">
          <a:xfrm>
            <a:off x="1992313" y="1989138"/>
            <a:ext cx="8991600" cy="472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lstStyle/>
          <a:p>
            <a:pPr marL="457212" indent="-457212">
              <a:lnSpc>
                <a:spcPct val="170000"/>
              </a:lnSpc>
              <a:spcBef>
                <a:spcPct val="20000"/>
              </a:spcBef>
              <a:tabLst>
                <a:tab pos="2090790" algn="l"/>
              </a:tabLst>
              <a:defRPr/>
            </a:pPr>
            <a:r>
              <a:rPr lang="cs-CZ" sz="2800" b="1">
                <a:solidFill>
                  <a:srgbClr val="FC0128"/>
                </a:solidFill>
                <a:effectLst>
                  <a:outerShdw blurRad="38100" dist="38100" dir="2700000" algn="tl">
                    <a:srgbClr val="000000"/>
                  </a:outerShdw>
                </a:effectLst>
                <a:latin typeface="Arial" pitchFamily="34" charset="0"/>
              </a:rPr>
              <a:t>PRK</a:t>
            </a:r>
            <a:r>
              <a:rPr lang="cs-CZ" sz="2800" b="1">
                <a:solidFill>
                  <a:schemeClr val="tx1"/>
                </a:solidFill>
                <a:effectLst>
                  <a:outerShdw blurRad="38100" dist="38100" dir="2700000" algn="tl">
                    <a:srgbClr val="000000"/>
                  </a:outerShdw>
                </a:effectLst>
                <a:latin typeface="Arial" pitchFamily="34" charset="0"/>
              </a:rPr>
              <a:t> – epitel se po naleptání alkoholem snese</a:t>
            </a:r>
          </a:p>
          <a:p>
            <a:pPr marL="457212" indent="-457212">
              <a:lnSpc>
                <a:spcPct val="170000"/>
              </a:lnSpc>
              <a:spcBef>
                <a:spcPct val="20000"/>
              </a:spcBef>
              <a:tabLst>
                <a:tab pos="2090790" algn="l"/>
              </a:tabLst>
              <a:defRPr/>
            </a:pPr>
            <a:r>
              <a:rPr lang="cs-CZ" sz="2800" b="1">
                <a:solidFill>
                  <a:srgbClr val="FC0128"/>
                </a:solidFill>
                <a:effectLst>
                  <a:outerShdw blurRad="38100" dist="38100" dir="2700000" algn="tl">
                    <a:srgbClr val="000000"/>
                  </a:outerShdw>
                </a:effectLst>
                <a:latin typeface="Arial" pitchFamily="34" charset="0"/>
              </a:rPr>
              <a:t>LASEK</a:t>
            </a:r>
            <a:r>
              <a:rPr lang="cs-CZ" sz="2800" b="1">
                <a:solidFill>
                  <a:schemeClr val="tx1"/>
                </a:solidFill>
                <a:effectLst>
                  <a:outerShdw blurRad="38100" dist="38100" dir="2700000" algn="tl">
                    <a:srgbClr val="000000"/>
                  </a:outerShdw>
                </a:effectLst>
                <a:latin typeface="Arial" pitchFamily="34" charset="0"/>
              </a:rPr>
              <a:t> – epitel se po naleptání alkoholem odhrne a po skončení laseru se rozprostře přes stroma</a:t>
            </a:r>
          </a:p>
          <a:p>
            <a:pPr marL="457212" indent="-457212">
              <a:lnSpc>
                <a:spcPct val="170000"/>
              </a:lnSpc>
              <a:spcBef>
                <a:spcPct val="20000"/>
              </a:spcBef>
              <a:tabLst>
                <a:tab pos="2090790" algn="l"/>
              </a:tabLst>
              <a:defRPr/>
            </a:pPr>
            <a:r>
              <a:rPr lang="cs-CZ" sz="2800" b="1">
                <a:solidFill>
                  <a:srgbClr val="FC0128"/>
                </a:solidFill>
                <a:effectLst>
                  <a:outerShdw blurRad="38100" dist="38100" dir="2700000" algn="tl">
                    <a:srgbClr val="000000"/>
                  </a:outerShdw>
                </a:effectLst>
                <a:latin typeface="Arial" pitchFamily="34" charset="0"/>
              </a:rPr>
              <a:t>EPI-LASIK</a:t>
            </a:r>
            <a:r>
              <a:rPr lang="cs-CZ" sz="2800" b="1">
                <a:solidFill>
                  <a:schemeClr val="tx1"/>
                </a:solidFill>
                <a:effectLst>
                  <a:outerShdw blurRad="38100" dist="38100" dir="2700000" algn="tl">
                    <a:srgbClr val="000000"/>
                  </a:outerShdw>
                </a:effectLst>
                <a:latin typeface="Arial" pitchFamily="34" charset="0"/>
              </a:rPr>
              <a:t> – epitel se shrne přistrojem podobným mikrokeratomu, po skončení laseru se rozprostře přes stroma</a:t>
            </a:r>
            <a:endParaRPr lang="cs-CZ" sz="3200" b="1">
              <a:solidFill>
                <a:srgbClr val="FC0128"/>
              </a:solidFill>
              <a:effectLst>
                <a:outerShdw blurRad="38100" dist="38100" dir="2700000" algn="tl">
                  <a:srgbClr val="000000"/>
                </a:outerShdw>
              </a:effectLst>
              <a:latin typeface="Arial" pitchFamily="34" charset="0"/>
            </a:endParaRPr>
          </a:p>
        </p:txBody>
      </p:sp>
    </p:spTree>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MasterSp="0">
  <p:cSld>
    <p:bg>
      <p:bgPr>
        <a:pattFill prst="smConfetti">
          <a:fgClr>
            <a:srgbClr val="FFCCCC"/>
          </a:fgClr>
          <a:bgClr>
            <a:schemeClr val="accent1"/>
          </a:bgClr>
        </a:pattFill>
        <a:effectLst/>
      </p:bgPr>
    </p:bg>
    <p:spTree>
      <p:nvGrpSpPr>
        <p:cNvPr id="1" name=""/>
        <p:cNvGrpSpPr/>
        <p:nvPr/>
      </p:nvGrpSpPr>
      <p:grpSpPr>
        <a:xfrm>
          <a:off x="0" y="0"/>
          <a:ext cx="0" cy="0"/>
          <a:chOff x="0" y="0"/>
          <a:chExt cx="0" cy="0"/>
        </a:xfrm>
      </p:grpSpPr>
      <p:sp>
        <p:nvSpPr>
          <p:cNvPr id="84994" name="Rectangle 2"/>
          <p:cNvSpPr>
            <a:spLocks noChangeArrowheads="1"/>
          </p:cNvSpPr>
          <p:nvPr/>
        </p:nvSpPr>
        <p:spPr bwMode="auto">
          <a:xfrm>
            <a:off x="4133850" y="3078164"/>
            <a:ext cx="2160588"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75000"/>
              <a:buFont typeface="Monotype Sorts" pitchFamily="2" charset="2"/>
              <a:buChar char="ä"/>
              <a:defRPr sz="3200">
                <a:solidFill>
                  <a:schemeClr val="tx1"/>
                </a:solidFill>
                <a:latin typeface="Times New Roman" panose="02020603050405020304" pitchFamily="18" charset="0"/>
              </a:defRPr>
            </a:lvl1pPr>
            <a:lvl2pPr marL="742950" indent="-285750">
              <a:spcBef>
                <a:spcPct val="20000"/>
              </a:spcBef>
              <a:buClr>
                <a:schemeClr val="hlink"/>
              </a:buClr>
              <a:buSzPct val="75000"/>
              <a:buFont typeface="Monotype Sorts" pitchFamily="2" charset="2"/>
              <a:buChar char="ä"/>
              <a:defRPr sz="2800">
                <a:solidFill>
                  <a:schemeClr val="tx1"/>
                </a:solidFill>
                <a:latin typeface="Times New Roman" panose="02020603050405020304" pitchFamily="18" charset="0"/>
              </a:defRPr>
            </a:lvl2pPr>
            <a:lvl3pPr marL="1143000" indent="-228600">
              <a:spcBef>
                <a:spcPct val="20000"/>
              </a:spcBef>
              <a:buClr>
                <a:schemeClr val="hlink"/>
              </a:buClr>
              <a:buSzPct val="63000"/>
              <a:buFont typeface="Monotype Sorts" pitchFamily="2" charset="2"/>
              <a:buChar char="ä"/>
              <a:defRPr sz="2400">
                <a:solidFill>
                  <a:schemeClr val="tx1"/>
                </a:solidFill>
                <a:latin typeface="Times New Roman" panose="02020603050405020304" pitchFamily="18" charset="0"/>
              </a:defRPr>
            </a:lvl3pPr>
            <a:lvl4pPr marL="16002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4pPr>
            <a:lvl5pPr marL="20574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9pPr>
          </a:lstStyle>
          <a:p>
            <a:pPr>
              <a:spcBef>
                <a:spcPct val="0"/>
              </a:spcBef>
              <a:buClrTx/>
              <a:buSzTx/>
              <a:buFontTx/>
              <a:buNone/>
            </a:pPr>
            <a:endParaRPr lang="cs-CZ" altLang="cs-CZ" sz="2400">
              <a:solidFill>
                <a:schemeClr val="accent2"/>
              </a:solidFill>
            </a:endParaRPr>
          </a:p>
        </p:txBody>
      </p:sp>
      <p:sp>
        <p:nvSpPr>
          <p:cNvPr id="84995" name="Rectangle 3"/>
          <p:cNvSpPr>
            <a:spLocks noChangeArrowheads="1"/>
          </p:cNvSpPr>
          <p:nvPr/>
        </p:nvSpPr>
        <p:spPr bwMode="auto">
          <a:xfrm>
            <a:off x="4133850" y="3078164"/>
            <a:ext cx="2160588"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75000"/>
              <a:buFont typeface="Monotype Sorts" pitchFamily="2" charset="2"/>
              <a:buChar char="ä"/>
              <a:defRPr sz="3200">
                <a:solidFill>
                  <a:schemeClr val="tx1"/>
                </a:solidFill>
                <a:latin typeface="Times New Roman" panose="02020603050405020304" pitchFamily="18" charset="0"/>
              </a:defRPr>
            </a:lvl1pPr>
            <a:lvl2pPr marL="742950" indent="-285750">
              <a:spcBef>
                <a:spcPct val="20000"/>
              </a:spcBef>
              <a:buClr>
                <a:schemeClr val="hlink"/>
              </a:buClr>
              <a:buSzPct val="75000"/>
              <a:buFont typeface="Monotype Sorts" pitchFamily="2" charset="2"/>
              <a:buChar char="ä"/>
              <a:defRPr sz="2800">
                <a:solidFill>
                  <a:schemeClr val="tx1"/>
                </a:solidFill>
                <a:latin typeface="Times New Roman" panose="02020603050405020304" pitchFamily="18" charset="0"/>
              </a:defRPr>
            </a:lvl2pPr>
            <a:lvl3pPr marL="1143000" indent="-228600">
              <a:spcBef>
                <a:spcPct val="20000"/>
              </a:spcBef>
              <a:buClr>
                <a:schemeClr val="hlink"/>
              </a:buClr>
              <a:buSzPct val="63000"/>
              <a:buFont typeface="Monotype Sorts" pitchFamily="2" charset="2"/>
              <a:buChar char="ä"/>
              <a:defRPr sz="2400">
                <a:solidFill>
                  <a:schemeClr val="tx1"/>
                </a:solidFill>
                <a:latin typeface="Times New Roman" panose="02020603050405020304" pitchFamily="18" charset="0"/>
              </a:defRPr>
            </a:lvl3pPr>
            <a:lvl4pPr marL="16002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4pPr>
            <a:lvl5pPr marL="20574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9pPr>
          </a:lstStyle>
          <a:p>
            <a:pPr>
              <a:spcBef>
                <a:spcPct val="0"/>
              </a:spcBef>
              <a:buClrTx/>
              <a:buSzTx/>
              <a:buFontTx/>
              <a:buNone/>
            </a:pPr>
            <a:endParaRPr lang="cs-CZ" altLang="cs-CZ" sz="2400">
              <a:solidFill>
                <a:schemeClr val="accent2"/>
              </a:solidFill>
            </a:endParaRPr>
          </a:p>
        </p:txBody>
      </p:sp>
      <p:pic>
        <p:nvPicPr>
          <p:cNvPr id="84996" name="Picture 4"/>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30488" y="1"/>
            <a:ext cx="6926262" cy="6848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ChangeArrowheads="1"/>
          </p:cNvSpPr>
          <p:nvPr/>
        </p:nvSpPr>
        <p:spPr bwMode="auto">
          <a:xfrm>
            <a:off x="1905000" y="6248400"/>
            <a:ext cx="2057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75000"/>
              <a:buFont typeface="Monotype Sorts" pitchFamily="2" charset="2"/>
              <a:buChar char="ä"/>
              <a:defRPr sz="3200">
                <a:solidFill>
                  <a:schemeClr val="tx1"/>
                </a:solidFill>
                <a:latin typeface="Times New Roman" panose="02020603050405020304" pitchFamily="18" charset="0"/>
              </a:defRPr>
            </a:lvl1pPr>
            <a:lvl2pPr marL="742950" indent="-285750">
              <a:spcBef>
                <a:spcPct val="20000"/>
              </a:spcBef>
              <a:buClr>
                <a:schemeClr val="hlink"/>
              </a:buClr>
              <a:buSzPct val="75000"/>
              <a:buFont typeface="Monotype Sorts" pitchFamily="2" charset="2"/>
              <a:buChar char="ä"/>
              <a:defRPr sz="2800">
                <a:solidFill>
                  <a:schemeClr val="tx1"/>
                </a:solidFill>
                <a:latin typeface="Times New Roman" panose="02020603050405020304" pitchFamily="18" charset="0"/>
              </a:defRPr>
            </a:lvl2pPr>
            <a:lvl3pPr marL="1143000" indent="-228600">
              <a:spcBef>
                <a:spcPct val="20000"/>
              </a:spcBef>
              <a:buClr>
                <a:schemeClr val="hlink"/>
              </a:buClr>
              <a:buSzPct val="63000"/>
              <a:buFont typeface="Monotype Sorts" pitchFamily="2" charset="2"/>
              <a:buChar char="ä"/>
              <a:defRPr sz="2400">
                <a:solidFill>
                  <a:schemeClr val="tx1"/>
                </a:solidFill>
                <a:latin typeface="Times New Roman" panose="02020603050405020304" pitchFamily="18" charset="0"/>
              </a:defRPr>
            </a:lvl3pPr>
            <a:lvl4pPr marL="16002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4pPr>
            <a:lvl5pPr marL="20574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9pPr>
          </a:lstStyle>
          <a:p>
            <a:pPr>
              <a:spcBef>
                <a:spcPct val="0"/>
              </a:spcBef>
              <a:buClrTx/>
              <a:buSzTx/>
              <a:buFontTx/>
              <a:buNone/>
            </a:pPr>
            <a:endParaRPr lang="cs-CZ" altLang="cs-CZ" sz="2400">
              <a:solidFill>
                <a:schemeClr val="accent2"/>
              </a:solidFill>
            </a:endParaRPr>
          </a:p>
        </p:txBody>
      </p:sp>
      <p:sp>
        <p:nvSpPr>
          <p:cNvPr id="86019" name="Rectangle 3"/>
          <p:cNvSpPr>
            <a:spLocks noChangeArrowheads="1"/>
          </p:cNvSpPr>
          <p:nvPr/>
        </p:nvSpPr>
        <p:spPr bwMode="auto">
          <a:xfrm>
            <a:off x="4572000" y="6248400"/>
            <a:ext cx="3048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75000"/>
              <a:buFont typeface="Monotype Sorts" pitchFamily="2" charset="2"/>
              <a:buChar char="ä"/>
              <a:defRPr sz="3200">
                <a:solidFill>
                  <a:schemeClr val="tx1"/>
                </a:solidFill>
                <a:latin typeface="Times New Roman" panose="02020603050405020304" pitchFamily="18" charset="0"/>
              </a:defRPr>
            </a:lvl1pPr>
            <a:lvl2pPr marL="742950" indent="-285750">
              <a:spcBef>
                <a:spcPct val="20000"/>
              </a:spcBef>
              <a:buClr>
                <a:schemeClr val="hlink"/>
              </a:buClr>
              <a:buSzPct val="75000"/>
              <a:buFont typeface="Monotype Sorts" pitchFamily="2" charset="2"/>
              <a:buChar char="ä"/>
              <a:defRPr sz="2800">
                <a:solidFill>
                  <a:schemeClr val="tx1"/>
                </a:solidFill>
                <a:latin typeface="Times New Roman" panose="02020603050405020304" pitchFamily="18" charset="0"/>
              </a:defRPr>
            </a:lvl2pPr>
            <a:lvl3pPr marL="1143000" indent="-228600">
              <a:spcBef>
                <a:spcPct val="20000"/>
              </a:spcBef>
              <a:buClr>
                <a:schemeClr val="hlink"/>
              </a:buClr>
              <a:buSzPct val="63000"/>
              <a:buFont typeface="Monotype Sorts" pitchFamily="2" charset="2"/>
              <a:buChar char="ä"/>
              <a:defRPr sz="2400">
                <a:solidFill>
                  <a:schemeClr val="tx1"/>
                </a:solidFill>
                <a:latin typeface="Times New Roman" panose="02020603050405020304" pitchFamily="18" charset="0"/>
              </a:defRPr>
            </a:lvl3pPr>
            <a:lvl4pPr marL="16002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4pPr>
            <a:lvl5pPr marL="20574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9pPr>
          </a:lstStyle>
          <a:p>
            <a:pPr>
              <a:spcBef>
                <a:spcPct val="0"/>
              </a:spcBef>
              <a:buClrTx/>
              <a:buSzTx/>
              <a:buFontTx/>
              <a:buNone/>
            </a:pPr>
            <a:endParaRPr lang="cs-CZ" altLang="cs-CZ" sz="2400">
              <a:solidFill>
                <a:schemeClr val="accent2"/>
              </a:solidFill>
            </a:endParaRPr>
          </a:p>
        </p:txBody>
      </p:sp>
      <p:sp>
        <p:nvSpPr>
          <p:cNvPr id="86020" name="Rectangle 4"/>
          <p:cNvSpPr>
            <a:spLocks noChangeArrowheads="1"/>
          </p:cNvSpPr>
          <p:nvPr/>
        </p:nvSpPr>
        <p:spPr bwMode="auto">
          <a:xfrm>
            <a:off x="2051050" y="307975"/>
            <a:ext cx="8750300" cy="1143000"/>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0488" tIns="44450" rIns="90488" bIns="44450" anchor="ctr"/>
          <a:lstStyle>
            <a:lvl1pPr>
              <a:spcBef>
                <a:spcPct val="20000"/>
              </a:spcBef>
              <a:buClr>
                <a:schemeClr val="hlink"/>
              </a:buClr>
              <a:buSzPct val="75000"/>
              <a:buFont typeface="Monotype Sorts" pitchFamily="2" charset="2"/>
              <a:buChar char="ä"/>
              <a:defRPr sz="3200">
                <a:solidFill>
                  <a:schemeClr val="tx1"/>
                </a:solidFill>
                <a:latin typeface="Times New Roman" panose="02020603050405020304" pitchFamily="18" charset="0"/>
              </a:defRPr>
            </a:lvl1pPr>
            <a:lvl2pPr marL="742950" indent="-285750">
              <a:spcBef>
                <a:spcPct val="20000"/>
              </a:spcBef>
              <a:buClr>
                <a:schemeClr val="hlink"/>
              </a:buClr>
              <a:buSzPct val="75000"/>
              <a:buFont typeface="Monotype Sorts" pitchFamily="2" charset="2"/>
              <a:buChar char="ä"/>
              <a:defRPr sz="2800">
                <a:solidFill>
                  <a:schemeClr val="tx1"/>
                </a:solidFill>
                <a:latin typeface="Times New Roman" panose="02020603050405020304" pitchFamily="18" charset="0"/>
              </a:defRPr>
            </a:lvl2pPr>
            <a:lvl3pPr marL="1143000" indent="-228600">
              <a:spcBef>
                <a:spcPct val="20000"/>
              </a:spcBef>
              <a:buClr>
                <a:schemeClr val="hlink"/>
              </a:buClr>
              <a:buSzPct val="63000"/>
              <a:buFont typeface="Monotype Sorts" pitchFamily="2" charset="2"/>
              <a:buChar char="ä"/>
              <a:defRPr sz="2400">
                <a:solidFill>
                  <a:schemeClr val="tx1"/>
                </a:solidFill>
                <a:latin typeface="Times New Roman" panose="02020603050405020304" pitchFamily="18" charset="0"/>
              </a:defRPr>
            </a:lvl3pPr>
            <a:lvl4pPr marL="16002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4pPr>
            <a:lvl5pPr marL="20574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9pPr>
          </a:lstStyle>
          <a:p>
            <a:pPr algn="ctr">
              <a:spcBef>
                <a:spcPct val="0"/>
              </a:spcBef>
              <a:buClrTx/>
              <a:buSzTx/>
              <a:buFontTx/>
              <a:buNone/>
            </a:pPr>
            <a:r>
              <a:rPr lang="cs-CZ" altLang="cs-CZ" sz="4401" b="1">
                <a:solidFill>
                  <a:srgbClr val="FC0128"/>
                </a:solidFill>
              </a:rPr>
              <a:t>CENY  </a:t>
            </a:r>
          </a:p>
        </p:txBody>
      </p:sp>
      <p:sp>
        <p:nvSpPr>
          <p:cNvPr id="86021" name="Rectangle 5"/>
          <p:cNvSpPr>
            <a:spLocks noChangeArrowheads="1"/>
          </p:cNvSpPr>
          <p:nvPr/>
        </p:nvSpPr>
        <p:spPr bwMode="auto">
          <a:xfrm>
            <a:off x="1720850" y="2362202"/>
            <a:ext cx="9163050" cy="435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75000"/>
              <a:buFont typeface="Monotype Sorts" pitchFamily="2" charset="2"/>
              <a:buChar char="ä"/>
              <a:defRPr sz="3200">
                <a:solidFill>
                  <a:schemeClr val="tx1"/>
                </a:solidFill>
                <a:latin typeface="Times New Roman" panose="02020603050405020304" pitchFamily="18" charset="0"/>
              </a:defRPr>
            </a:lvl1pPr>
            <a:lvl2pPr marL="742950" indent="-285750">
              <a:spcBef>
                <a:spcPct val="20000"/>
              </a:spcBef>
              <a:buClr>
                <a:schemeClr val="hlink"/>
              </a:buClr>
              <a:buSzPct val="75000"/>
              <a:buFont typeface="Monotype Sorts" pitchFamily="2" charset="2"/>
              <a:buChar char="ä"/>
              <a:defRPr sz="2800">
                <a:solidFill>
                  <a:schemeClr val="tx1"/>
                </a:solidFill>
                <a:latin typeface="Times New Roman" panose="02020603050405020304" pitchFamily="18" charset="0"/>
              </a:defRPr>
            </a:lvl2pPr>
            <a:lvl3pPr marL="1143000" indent="-228600">
              <a:spcBef>
                <a:spcPct val="20000"/>
              </a:spcBef>
              <a:buClr>
                <a:schemeClr val="hlink"/>
              </a:buClr>
              <a:buSzPct val="63000"/>
              <a:buFont typeface="Monotype Sorts" pitchFamily="2" charset="2"/>
              <a:buChar char="ä"/>
              <a:defRPr sz="2400">
                <a:solidFill>
                  <a:schemeClr val="tx1"/>
                </a:solidFill>
                <a:latin typeface="Times New Roman" panose="02020603050405020304" pitchFamily="18" charset="0"/>
              </a:defRPr>
            </a:lvl3pPr>
            <a:lvl4pPr marL="16002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4pPr>
            <a:lvl5pPr marL="20574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9pPr>
          </a:lstStyle>
          <a:p>
            <a:pPr>
              <a:spcBef>
                <a:spcPct val="0"/>
              </a:spcBef>
              <a:buClrTx/>
              <a:buSzTx/>
              <a:buFontTx/>
              <a:buNone/>
            </a:pPr>
            <a:endParaRPr lang="cs-CZ" altLang="cs-CZ" sz="2400">
              <a:solidFill>
                <a:schemeClr val="accent2"/>
              </a:solidFill>
            </a:endParaRPr>
          </a:p>
        </p:txBody>
      </p:sp>
      <p:sp>
        <p:nvSpPr>
          <p:cNvPr id="35846" name="Rectangle 6"/>
          <p:cNvSpPr>
            <a:spLocks noChangeArrowheads="1"/>
          </p:cNvSpPr>
          <p:nvPr/>
        </p:nvSpPr>
        <p:spPr bwMode="auto">
          <a:xfrm>
            <a:off x="1919536" y="2231528"/>
            <a:ext cx="8229600" cy="3789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lstStyle/>
          <a:p>
            <a:pPr marL="342908" indent="-342908" algn="ctr">
              <a:tabLst>
                <a:tab pos="2090790" algn="l"/>
              </a:tabLst>
              <a:defRPr/>
            </a:pPr>
            <a:r>
              <a:rPr lang="cs-CZ" sz="3200" b="1" dirty="0">
                <a:solidFill>
                  <a:schemeClr val="tx1"/>
                </a:solidFill>
                <a:effectLst>
                  <a:outerShdw blurRad="38100" dist="38100" dir="2700000" algn="tl">
                    <a:srgbClr val="000000"/>
                  </a:outerShdw>
                </a:effectLst>
                <a:latin typeface="Arial" pitchFamily="34" charset="0"/>
              </a:rPr>
              <a:t> </a:t>
            </a:r>
            <a:r>
              <a:rPr lang="cs-CZ" sz="3200" b="1" dirty="0">
                <a:solidFill>
                  <a:srgbClr val="F5F5F5"/>
                </a:solidFill>
                <a:effectLst>
                  <a:outerShdw blurRad="38100" dist="38100" dir="2700000" algn="tl">
                    <a:srgbClr val="000000"/>
                  </a:outerShdw>
                </a:effectLst>
                <a:latin typeface="Arial" pitchFamily="34" charset="0"/>
              </a:rPr>
              <a:t>povrchové metody</a:t>
            </a:r>
            <a:endParaRPr lang="cs-CZ" sz="3200" b="1" dirty="0">
              <a:solidFill>
                <a:schemeClr val="tx1"/>
              </a:solidFill>
              <a:effectLst>
                <a:outerShdw blurRad="38100" dist="38100" dir="2700000" algn="tl">
                  <a:srgbClr val="000000"/>
                </a:outerShdw>
              </a:effectLst>
              <a:latin typeface="Arial" pitchFamily="34" charset="0"/>
            </a:endParaRPr>
          </a:p>
          <a:p>
            <a:pPr marL="342908" indent="-342908" algn="ctr">
              <a:tabLst>
                <a:tab pos="2090790" algn="l"/>
              </a:tabLst>
              <a:defRPr/>
            </a:pPr>
            <a:r>
              <a:rPr lang="cs-CZ" sz="3200" b="1" dirty="0">
                <a:solidFill>
                  <a:schemeClr val="tx1"/>
                </a:solidFill>
                <a:effectLst>
                  <a:outerShdw blurRad="38100" dist="38100" dir="2700000" algn="tl">
                    <a:srgbClr val="000000"/>
                  </a:outerShdw>
                </a:effectLst>
                <a:latin typeface="Arial" pitchFamily="34" charset="0"/>
              </a:rPr>
              <a:t>10 000 až 15 000 Kč</a:t>
            </a:r>
          </a:p>
          <a:p>
            <a:pPr marL="342908" indent="-342908" algn="ctr">
              <a:spcBef>
                <a:spcPct val="20000"/>
              </a:spcBef>
              <a:tabLst>
                <a:tab pos="2090790" algn="l"/>
              </a:tabLst>
              <a:defRPr/>
            </a:pPr>
            <a:endParaRPr lang="cs-CZ" sz="3200" b="1" dirty="0">
              <a:solidFill>
                <a:srgbClr val="F5F5F5"/>
              </a:solidFill>
              <a:effectLst>
                <a:outerShdw blurRad="38100" dist="38100" dir="2700000" algn="tl">
                  <a:srgbClr val="000000"/>
                </a:outerShdw>
              </a:effectLst>
              <a:latin typeface="Arial" pitchFamily="34" charset="0"/>
            </a:endParaRPr>
          </a:p>
          <a:p>
            <a:pPr marL="342908" indent="-342908" algn="ctr">
              <a:spcBef>
                <a:spcPct val="20000"/>
              </a:spcBef>
              <a:tabLst>
                <a:tab pos="2090790" algn="l"/>
              </a:tabLst>
              <a:defRPr/>
            </a:pPr>
            <a:r>
              <a:rPr lang="cs-CZ" sz="3200" b="1" dirty="0" err="1">
                <a:solidFill>
                  <a:srgbClr val="F5F5F5"/>
                </a:solidFill>
                <a:effectLst>
                  <a:outerShdw blurRad="38100" dist="38100" dir="2700000" algn="tl">
                    <a:srgbClr val="000000"/>
                  </a:outerShdw>
                </a:effectLst>
                <a:latin typeface="Arial" pitchFamily="34" charset="0"/>
              </a:rPr>
              <a:t>Femto</a:t>
            </a:r>
            <a:r>
              <a:rPr lang="cs-CZ" sz="3200" b="1" dirty="0">
                <a:solidFill>
                  <a:srgbClr val="F5F5F5"/>
                </a:solidFill>
                <a:effectLst>
                  <a:outerShdw blurRad="38100" dist="38100" dir="2700000" algn="tl">
                    <a:srgbClr val="000000"/>
                  </a:outerShdw>
                </a:effectLst>
                <a:latin typeface="Arial" pitchFamily="34" charset="0"/>
              </a:rPr>
              <a:t> LASIK</a:t>
            </a:r>
            <a:endParaRPr lang="cs-CZ" sz="3200" b="1" dirty="0">
              <a:solidFill>
                <a:schemeClr val="tx1"/>
              </a:solidFill>
              <a:effectLst>
                <a:outerShdw blurRad="38100" dist="38100" dir="2700000" algn="tl">
                  <a:srgbClr val="000000"/>
                </a:outerShdw>
              </a:effectLst>
              <a:latin typeface="Arial" pitchFamily="34" charset="0"/>
            </a:endParaRPr>
          </a:p>
          <a:p>
            <a:pPr marL="342908" indent="-342908" algn="ctr">
              <a:spcBef>
                <a:spcPct val="20000"/>
              </a:spcBef>
              <a:tabLst>
                <a:tab pos="2090790" algn="l"/>
              </a:tabLst>
              <a:defRPr/>
            </a:pPr>
            <a:r>
              <a:rPr lang="cs-CZ" sz="3200" b="1" dirty="0">
                <a:solidFill>
                  <a:schemeClr val="tx1"/>
                </a:solidFill>
                <a:effectLst>
                  <a:outerShdw blurRad="38100" dist="38100" dir="2700000" algn="tl">
                    <a:srgbClr val="000000"/>
                  </a:outerShdw>
                </a:effectLst>
                <a:latin typeface="Arial" pitchFamily="34" charset="0"/>
              </a:rPr>
              <a:t>15 000 až 25 000 Kč</a:t>
            </a:r>
          </a:p>
          <a:p>
            <a:pPr marL="342908" indent="-342908" algn="ctr">
              <a:spcBef>
                <a:spcPct val="20000"/>
              </a:spcBef>
              <a:tabLst>
                <a:tab pos="2090790" algn="l"/>
              </a:tabLst>
              <a:defRPr/>
            </a:pPr>
            <a:endParaRPr lang="cs-CZ" sz="3200" b="1" dirty="0">
              <a:solidFill>
                <a:schemeClr val="tx1"/>
              </a:solidFill>
              <a:effectLst>
                <a:outerShdw blurRad="38100" dist="38100" dir="2700000" algn="tl">
                  <a:srgbClr val="000000"/>
                </a:outerShdw>
              </a:effectLst>
              <a:latin typeface="Arial" pitchFamily="34" charset="0"/>
            </a:endParaRPr>
          </a:p>
        </p:txBody>
      </p:sp>
    </p:spTree>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ChangeArrowheads="1"/>
          </p:cNvSpPr>
          <p:nvPr/>
        </p:nvSpPr>
        <p:spPr bwMode="auto">
          <a:xfrm>
            <a:off x="1905000" y="6248400"/>
            <a:ext cx="2057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75000"/>
              <a:buFont typeface="Monotype Sorts" pitchFamily="2" charset="2"/>
              <a:buChar char="ä"/>
              <a:defRPr sz="3200">
                <a:solidFill>
                  <a:schemeClr val="tx1"/>
                </a:solidFill>
                <a:latin typeface="Times New Roman" panose="02020603050405020304" pitchFamily="18" charset="0"/>
              </a:defRPr>
            </a:lvl1pPr>
            <a:lvl2pPr marL="742950" indent="-285750">
              <a:spcBef>
                <a:spcPct val="20000"/>
              </a:spcBef>
              <a:buClr>
                <a:schemeClr val="hlink"/>
              </a:buClr>
              <a:buSzPct val="75000"/>
              <a:buFont typeface="Monotype Sorts" pitchFamily="2" charset="2"/>
              <a:buChar char="ä"/>
              <a:defRPr sz="2800">
                <a:solidFill>
                  <a:schemeClr val="tx1"/>
                </a:solidFill>
                <a:latin typeface="Times New Roman" panose="02020603050405020304" pitchFamily="18" charset="0"/>
              </a:defRPr>
            </a:lvl2pPr>
            <a:lvl3pPr marL="1143000" indent="-228600">
              <a:spcBef>
                <a:spcPct val="20000"/>
              </a:spcBef>
              <a:buClr>
                <a:schemeClr val="hlink"/>
              </a:buClr>
              <a:buSzPct val="63000"/>
              <a:buFont typeface="Monotype Sorts" pitchFamily="2" charset="2"/>
              <a:buChar char="ä"/>
              <a:defRPr sz="2400">
                <a:solidFill>
                  <a:schemeClr val="tx1"/>
                </a:solidFill>
                <a:latin typeface="Times New Roman" panose="02020603050405020304" pitchFamily="18" charset="0"/>
              </a:defRPr>
            </a:lvl3pPr>
            <a:lvl4pPr marL="16002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4pPr>
            <a:lvl5pPr marL="20574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9pPr>
          </a:lstStyle>
          <a:p>
            <a:pPr>
              <a:spcBef>
                <a:spcPct val="0"/>
              </a:spcBef>
              <a:buClrTx/>
              <a:buSzTx/>
              <a:buFontTx/>
              <a:buNone/>
            </a:pPr>
            <a:endParaRPr lang="cs-CZ" altLang="cs-CZ" sz="2400">
              <a:solidFill>
                <a:schemeClr val="accent2"/>
              </a:solidFill>
            </a:endParaRPr>
          </a:p>
        </p:txBody>
      </p:sp>
      <p:sp>
        <p:nvSpPr>
          <p:cNvPr id="52227" name="Rectangle 3"/>
          <p:cNvSpPr>
            <a:spLocks noChangeArrowheads="1"/>
          </p:cNvSpPr>
          <p:nvPr/>
        </p:nvSpPr>
        <p:spPr bwMode="auto">
          <a:xfrm>
            <a:off x="4572000" y="6248400"/>
            <a:ext cx="3048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75000"/>
              <a:buFont typeface="Monotype Sorts" pitchFamily="2" charset="2"/>
              <a:buChar char="ä"/>
              <a:defRPr sz="3200">
                <a:solidFill>
                  <a:schemeClr val="tx1"/>
                </a:solidFill>
                <a:latin typeface="Times New Roman" panose="02020603050405020304" pitchFamily="18" charset="0"/>
              </a:defRPr>
            </a:lvl1pPr>
            <a:lvl2pPr marL="742950" indent="-285750">
              <a:spcBef>
                <a:spcPct val="20000"/>
              </a:spcBef>
              <a:buClr>
                <a:schemeClr val="hlink"/>
              </a:buClr>
              <a:buSzPct val="75000"/>
              <a:buFont typeface="Monotype Sorts" pitchFamily="2" charset="2"/>
              <a:buChar char="ä"/>
              <a:defRPr sz="2800">
                <a:solidFill>
                  <a:schemeClr val="tx1"/>
                </a:solidFill>
                <a:latin typeface="Times New Roman" panose="02020603050405020304" pitchFamily="18" charset="0"/>
              </a:defRPr>
            </a:lvl2pPr>
            <a:lvl3pPr marL="1143000" indent="-228600">
              <a:spcBef>
                <a:spcPct val="20000"/>
              </a:spcBef>
              <a:buClr>
                <a:schemeClr val="hlink"/>
              </a:buClr>
              <a:buSzPct val="63000"/>
              <a:buFont typeface="Monotype Sorts" pitchFamily="2" charset="2"/>
              <a:buChar char="ä"/>
              <a:defRPr sz="2400">
                <a:solidFill>
                  <a:schemeClr val="tx1"/>
                </a:solidFill>
                <a:latin typeface="Times New Roman" panose="02020603050405020304" pitchFamily="18" charset="0"/>
              </a:defRPr>
            </a:lvl3pPr>
            <a:lvl4pPr marL="16002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4pPr>
            <a:lvl5pPr marL="20574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9pPr>
          </a:lstStyle>
          <a:p>
            <a:pPr>
              <a:spcBef>
                <a:spcPct val="0"/>
              </a:spcBef>
              <a:buClrTx/>
              <a:buSzTx/>
              <a:buFontTx/>
              <a:buNone/>
            </a:pPr>
            <a:endParaRPr lang="cs-CZ" altLang="cs-CZ" sz="2400">
              <a:solidFill>
                <a:schemeClr val="accent2"/>
              </a:solidFill>
            </a:endParaRPr>
          </a:p>
        </p:txBody>
      </p:sp>
      <p:sp>
        <p:nvSpPr>
          <p:cNvPr id="52228" name="Rectangle 4"/>
          <p:cNvSpPr>
            <a:spLocks noChangeArrowheads="1"/>
          </p:cNvSpPr>
          <p:nvPr/>
        </p:nvSpPr>
        <p:spPr bwMode="auto">
          <a:xfrm>
            <a:off x="2051050" y="307975"/>
            <a:ext cx="8750300" cy="1143000"/>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0488" tIns="44450" rIns="90488" bIns="44450" anchor="ctr"/>
          <a:lstStyle>
            <a:lvl1pPr>
              <a:spcBef>
                <a:spcPct val="20000"/>
              </a:spcBef>
              <a:buClr>
                <a:schemeClr val="hlink"/>
              </a:buClr>
              <a:buSzPct val="75000"/>
              <a:buFont typeface="Monotype Sorts" pitchFamily="2" charset="2"/>
              <a:buChar char="ä"/>
              <a:defRPr sz="3200">
                <a:solidFill>
                  <a:schemeClr val="tx1"/>
                </a:solidFill>
                <a:latin typeface="Times New Roman" panose="02020603050405020304" pitchFamily="18" charset="0"/>
              </a:defRPr>
            </a:lvl1pPr>
            <a:lvl2pPr marL="742950" indent="-285750">
              <a:spcBef>
                <a:spcPct val="20000"/>
              </a:spcBef>
              <a:buClr>
                <a:schemeClr val="hlink"/>
              </a:buClr>
              <a:buSzPct val="75000"/>
              <a:buFont typeface="Monotype Sorts" pitchFamily="2" charset="2"/>
              <a:buChar char="ä"/>
              <a:defRPr sz="2800">
                <a:solidFill>
                  <a:schemeClr val="tx1"/>
                </a:solidFill>
                <a:latin typeface="Times New Roman" panose="02020603050405020304" pitchFamily="18" charset="0"/>
              </a:defRPr>
            </a:lvl2pPr>
            <a:lvl3pPr marL="1143000" indent="-228600">
              <a:spcBef>
                <a:spcPct val="20000"/>
              </a:spcBef>
              <a:buClr>
                <a:schemeClr val="hlink"/>
              </a:buClr>
              <a:buSzPct val="63000"/>
              <a:buFont typeface="Monotype Sorts" pitchFamily="2" charset="2"/>
              <a:buChar char="ä"/>
              <a:defRPr sz="2400">
                <a:solidFill>
                  <a:schemeClr val="tx1"/>
                </a:solidFill>
                <a:latin typeface="Times New Roman" panose="02020603050405020304" pitchFamily="18" charset="0"/>
              </a:defRPr>
            </a:lvl3pPr>
            <a:lvl4pPr marL="16002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4pPr>
            <a:lvl5pPr marL="20574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9pPr>
          </a:lstStyle>
          <a:p>
            <a:pPr algn="ctr">
              <a:spcBef>
                <a:spcPct val="0"/>
              </a:spcBef>
              <a:buClrTx/>
              <a:buSzTx/>
              <a:buFontTx/>
              <a:buNone/>
            </a:pPr>
            <a:r>
              <a:rPr lang="cs-CZ" altLang="cs-CZ" sz="4401" b="1">
                <a:solidFill>
                  <a:srgbClr val="FC0128"/>
                </a:solidFill>
              </a:rPr>
              <a:t>CHIRURGICKÁ  LÉČBA  REFRAKČNÍCH  VAD</a:t>
            </a:r>
            <a:endParaRPr lang="cs-CZ" altLang="cs-CZ" sz="4401" b="1">
              <a:solidFill>
                <a:srgbClr val="FC0128"/>
              </a:solidFill>
              <a:latin typeface="Bez Patky" charset="0"/>
            </a:endParaRPr>
          </a:p>
        </p:txBody>
      </p:sp>
      <p:sp>
        <p:nvSpPr>
          <p:cNvPr id="52229" name="Rectangle 5"/>
          <p:cNvSpPr>
            <a:spLocks noChangeArrowheads="1"/>
          </p:cNvSpPr>
          <p:nvPr/>
        </p:nvSpPr>
        <p:spPr bwMode="auto">
          <a:xfrm>
            <a:off x="1720850" y="2362202"/>
            <a:ext cx="9163050" cy="435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75000"/>
              <a:buFont typeface="Monotype Sorts" pitchFamily="2" charset="2"/>
              <a:buChar char="ä"/>
              <a:defRPr sz="3200">
                <a:solidFill>
                  <a:schemeClr val="tx1"/>
                </a:solidFill>
                <a:latin typeface="Times New Roman" panose="02020603050405020304" pitchFamily="18" charset="0"/>
              </a:defRPr>
            </a:lvl1pPr>
            <a:lvl2pPr marL="742950" indent="-285750">
              <a:spcBef>
                <a:spcPct val="20000"/>
              </a:spcBef>
              <a:buClr>
                <a:schemeClr val="hlink"/>
              </a:buClr>
              <a:buSzPct val="75000"/>
              <a:buFont typeface="Monotype Sorts" pitchFamily="2" charset="2"/>
              <a:buChar char="ä"/>
              <a:defRPr sz="2800">
                <a:solidFill>
                  <a:schemeClr val="tx1"/>
                </a:solidFill>
                <a:latin typeface="Times New Roman" panose="02020603050405020304" pitchFamily="18" charset="0"/>
              </a:defRPr>
            </a:lvl2pPr>
            <a:lvl3pPr marL="1143000" indent="-228600">
              <a:spcBef>
                <a:spcPct val="20000"/>
              </a:spcBef>
              <a:buClr>
                <a:schemeClr val="hlink"/>
              </a:buClr>
              <a:buSzPct val="63000"/>
              <a:buFont typeface="Monotype Sorts" pitchFamily="2" charset="2"/>
              <a:buChar char="ä"/>
              <a:defRPr sz="2400">
                <a:solidFill>
                  <a:schemeClr val="tx1"/>
                </a:solidFill>
                <a:latin typeface="Times New Roman" panose="02020603050405020304" pitchFamily="18" charset="0"/>
              </a:defRPr>
            </a:lvl3pPr>
            <a:lvl4pPr marL="16002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4pPr>
            <a:lvl5pPr marL="20574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9pPr>
          </a:lstStyle>
          <a:p>
            <a:pPr>
              <a:spcBef>
                <a:spcPct val="0"/>
              </a:spcBef>
              <a:buClrTx/>
              <a:buSzTx/>
              <a:buFontTx/>
              <a:buNone/>
            </a:pPr>
            <a:endParaRPr lang="cs-CZ" altLang="cs-CZ" sz="2400">
              <a:solidFill>
                <a:schemeClr val="accent2"/>
              </a:solidFill>
            </a:endParaRPr>
          </a:p>
        </p:txBody>
      </p:sp>
      <p:sp>
        <p:nvSpPr>
          <p:cNvPr id="130054" name="Rectangle 6"/>
          <p:cNvSpPr>
            <a:spLocks noChangeArrowheads="1"/>
          </p:cNvSpPr>
          <p:nvPr/>
        </p:nvSpPr>
        <p:spPr bwMode="auto">
          <a:xfrm>
            <a:off x="1271465" y="2088209"/>
            <a:ext cx="10513167" cy="5229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lstStyle/>
          <a:p>
            <a:pPr marL="457212" indent="-457212">
              <a:lnSpc>
                <a:spcPct val="140000"/>
              </a:lnSpc>
              <a:spcBef>
                <a:spcPct val="20000"/>
              </a:spcBef>
              <a:buFontTx/>
              <a:buAutoNum type="arabicPeriod"/>
              <a:tabLst>
                <a:tab pos="2090790" algn="l"/>
              </a:tabLst>
              <a:defRPr/>
            </a:pPr>
            <a:r>
              <a:rPr lang="cs-CZ" sz="2600" b="1" dirty="0">
                <a:solidFill>
                  <a:schemeClr val="tx1"/>
                </a:solidFill>
                <a:effectLst>
                  <a:outerShdw blurRad="38100" dist="38100" dir="2700000" algn="tl">
                    <a:srgbClr val="000000"/>
                  </a:outerShdw>
                </a:effectLst>
                <a:latin typeface="Arial" pitchFamily="34" charset="0"/>
              </a:rPr>
              <a:t>laserová operace rohovky </a:t>
            </a:r>
          </a:p>
          <a:p>
            <a:pPr marL="457212" indent="-457212">
              <a:lnSpc>
                <a:spcPct val="140000"/>
              </a:lnSpc>
              <a:spcBef>
                <a:spcPct val="20000"/>
              </a:spcBef>
              <a:tabLst>
                <a:tab pos="2090790" algn="l"/>
              </a:tabLst>
              <a:defRPr/>
            </a:pPr>
            <a:r>
              <a:rPr lang="cs-CZ" sz="2600" b="1" dirty="0">
                <a:solidFill>
                  <a:schemeClr val="tx1"/>
                </a:solidFill>
                <a:effectLst>
                  <a:outerShdw blurRad="38100" dist="38100" dir="2700000" algn="tl">
                    <a:srgbClr val="000000"/>
                  </a:outerShdw>
                </a:effectLst>
                <a:latin typeface="Arial" pitchFamily="34" charset="0"/>
              </a:rPr>
              <a:t> </a:t>
            </a:r>
            <a:r>
              <a:rPr lang="en-US" sz="2600" b="1" dirty="0" smtClean="0">
                <a:solidFill>
                  <a:schemeClr val="tx1"/>
                </a:solidFill>
                <a:effectLst>
                  <a:outerShdw blurRad="38100" dist="38100" dir="2700000" algn="tl">
                    <a:srgbClr val="000000"/>
                  </a:outerShdw>
                </a:effectLst>
                <a:latin typeface="Arial" pitchFamily="34" charset="0"/>
              </a:rPr>
              <a:t>    </a:t>
            </a:r>
            <a:r>
              <a:rPr lang="cs-CZ" sz="2600" b="1" dirty="0" smtClean="0">
                <a:solidFill>
                  <a:schemeClr val="tx1"/>
                </a:solidFill>
                <a:effectLst>
                  <a:outerShdw blurRad="38100" dist="38100" dir="2700000" algn="tl">
                    <a:srgbClr val="000000"/>
                  </a:outerShdw>
                </a:effectLst>
                <a:latin typeface="Arial" pitchFamily="34" charset="0"/>
              </a:rPr>
              <a:t>a</a:t>
            </a:r>
            <a:r>
              <a:rPr lang="cs-CZ" sz="2600" b="1" dirty="0">
                <a:solidFill>
                  <a:schemeClr val="tx1"/>
                </a:solidFill>
                <a:effectLst>
                  <a:outerShdw blurRad="38100" dist="38100" dir="2700000" algn="tl">
                    <a:srgbClr val="000000"/>
                  </a:outerShdw>
                </a:effectLst>
                <a:latin typeface="Arial" pitchFamily="34" charset="0"/>
              </a:rPr>
              <a:t>) </a:t>
            </a:r>
            <a:r>
              <a:rPr lang="cs-CZ" sz="2600" b="1" u="sng" dirty="0">
                <a:solidFill>
                  <a:schemeClr val="tx1"/>
                </a:solidFill>
                <a:effectLst>
                  <a:outerShdw blurRad="38100" dist="38100" dir="2700000" algn="tl">
                    <a:srgbClr val="000000"/>
                  </a:outerShdw>
                </a:effectLst>
                <a:latin typeface="Arial" pitchFamily="34" charset="0"/>
              </a:rPr>
              <a:t>pod povrchem</a:t>
            </a:r>
            <a:r>
              <a:rPr lang="cs-CZ" sz="2600" b="1" dirty="0">
                <a:solidFill>
                  <a:schemeClr val="tx1"/>
                </a:solidFill>
                <a:effectLst>
                  <a:outerShdw blurRad="38100" dist="38100" dir="2700000" algn="tl">
                    <a:srgbClr val="000000"/>
                  </a:outerShdw>
                </a:effectLst>
                <a:latin typeface="Arial" pitchFamily="34" charset="0"/>
              </a:rPr>
              <a:t> (ve </a:t>
            </a:r>
            <a:r>
              <a:rPr lang="cs-CZ" sz="2600" b="1" dirty="0" err="1">
                <a:solidFill>
                  <a:schemeClr val="tx1"/>
                </a:solidFill>
                <a:effectLst>
                  <a:outerShdw blurRad="38100" dist="38100" dir="2700000" algn="tl">
                    <a:srgbClr val="000000"/>
                  </a:outerShdw>
                </a:effectLst>
                <a:latin typeface="Arial" pitchFamily="34" charset="0"/>
              </a:rPr>
              <a:t>stromatu</a:t>
            </a:r>
            <a:r>
              <a:rPr lang="cs-CZ" sz="2600" b="1" dirty="0">
                <a:solidFill>
                  <a:schemeClr val="tx1"/>
                </a:solidFill>
                <a:effectLst>
                  <a:outerShdw blurRad="38100" dist="38100" dir="2700000" algn="tl">
                    <a:srgbClr val="000000"/>
                  </a:outerShdw>
                </a:effectLst>
                <a:latin typeface="Arial" pitchFamily="34" charset="0"/>
              </a:rPr>
              <a:t>) – </a:t>
            </a:r>
            <a:r>
              <a:rPr lang="cs-CZ" sz="2600" b="1" dirty="0">
                <a:solidFill>
                  <a:srgbClr val="FC0128"/>
                </a:solidFill>
                <a:effectLst>
                  <a:outerShdw blurRad="38100" dist="38100" dir="2700000" algn="tl">
                    <a:srgbClr val="000000"/>
                  </a:outerShdw>
                </a:effectLst>
                <a:latin typeface="Arial" pitchFamily="34" charset="0"/>
              </a:rPr>
              <a:t>LASIK, </a:t>
            </a:r>
            <a:r>
              <a:rPr lang="cs-CZ" sz="2600" b="1" dirty="0" err="1">
                <a:solidFill>
                  <a:srgbClr val="FC0128"/>
                </a:solidFill>
                <a:effectLst>
                  <a:outerShdw blurRad="38100" dist="38100" dir="2700000" algn="tl">
                    <a:srgbClr val="000000"/>
                  </a:outerShdw>
                </a:effectLst>
                <a:latin typeface="Arial" pitchFamily="34" charset="0"/>
              </a:rPr>
              <a:t>femto</a:t>
            </a:r>
            <a:r>
              <a:rPr lang="cs-CZ" sz="2600" b="1" dirty="0">
                <a:solidFill>
                  <a:srgbClr val="FC0128"/>
                </a:solidFill>
                <a:effectLst>
                  <a:outerShdw blurRad="38100" dist="38100" dir="2700000" algn="tl">
                    <a:srgbClr val="000000"/>
                  </a:outerShdw>
                </a:effectLst>
                <a:latin typeface="Arial" pitchFamily="34" charset="0"/>
              </a:rPr>
              <a:t> </a:t>
            </a:r>
            <a:r>
              <a:rPr lang="cs-CZ" sz="2600" b="1" dirty="0">
                <a:solidFill>
                  <a:srgbClr val="FC0128"/>
                </a:solidFill>
                <a:effectLst>
                  <a:outerShdw blurRad="38100" dist="38100" dir="2700000" algn="tl">
                    <a:srgbClr val="000000"/>
                  </a:outerShdw>
                </a:effectLst>
                <a:latin typeface="Arial" pitchFamily="34" charset="0"/>
              </a:rPr>
              <a:t>LASIK, </a:t>
            </a:r>
            <a:r>
              <a:rPr lang="cs-CZ" sz="2600" b="1" dirty="0" err="1">
                <a:solidFill>
                  <a:srgbClr val="FC0128"/>
                </a:solidFill>
                <a:effectLst>
                  <a:outerShdw blurRad="38100" dist="38100" dir="2700000" algn="tl">
                    <a:srgbClr val="000000"/>
                  </a:outerShdw>
                </a:effectLst>
                <a:latin typeface="Arial" pitchFamily="34" charset="0"/>
              </a:rPr>
              <a:t>Relex</a:t>
            </a:r>
            <a:endParaRPr lang="cs-CZ" sz="2600" b="1" dirty="0">
              <a:solidFill>
                <a:srgbClr val="FC0128"/>
              </a:solidFill>
              <a:effectLst>
                <a:outerShdw blurRad="38100" dist="38100" dir="2700000" algn="tl">
                  <a:srgbClr val="000000"/>
                </a:outerShdw>
              </a:effectLst>
              <a:latin typeface="Arial" pitchFamily="34" charset="0"/>
            </a:endParaRPr>
          </a:p>
          <a:p>
            <a:pPr marL="457212" indent="-457212">
              <a:lnSpc>
                <a:spcPct val="140000"/>
              </a:lnSpc>
              <a:spcBef>
                <a:spcPct val="20000"/>
              </a:spcBef>
              <a:tabLst>
                <a:tab pos="2090790" algn="l"/>
              </a:tabLst>
              <a:defRPr/>
            </a:pPr>
            <a:r>
              <a:rPr lang="cs-CZ" sz="2600" b="1" dirty="0">
                <a:solidFill>
                  <a:schemeClr val="tx1"/>
                </a:solidFill>
                <a:effectLst>
                  <a:outerShdw blurRad="38100" dist="38100" dir="2700000" algn="tl">
                    <a:srgbClr val="000000"/>
                  </a:outerShdw>
                </a:effectLst>
                <a:latin typeface="Arial" pitchFamily="34" charset="0"/>
              </a:rPr>
              <a:t> </a:t>
            </a:r>
            <a:r>
              <a:rPr lang="en-US" sz="2600" b="1" dirty="0" smtClean="0">
                <a:solidFill>
                  <a:schemeClr val="tx1"/>
                </a:solidFill>
                <a:effectLst>
                  <a:outerShdw blurRad="38100" dist="38100" dir="2700000" algn="tl">
                    <a:srgbClr val="000000"/>
                  </a:outerShdw>
                </a:effectLst>
                <a:latin typeface="Arial" pitchFamily="34" charset="0"/>
              </a:rPr>
              <a:t>    </a:t>
            </a:r>
            <a:r>
              <a:rPr lang="cs-CZ" sz="2600" b="1" dirty="0" smtClean="0">
                <a:solidFill>
                  <a:schemeClr val="tx1"/>
                </a:solidFill>
                <a:effectLst>
                  <a:outerShdw blurRad="38100" dist="38100" dir="2700000" algn="tl">
                    <a:srgbClr val="000000"/>
                  </a:outerShdw>
                </a:effectLst>
                <a:latin typeface="Arial" pitchFamily="34" charset="0"/>
              </a:rPr>
              <a:t>b</a:t>
            </a:r>
            <a:r>
              <a:rPr lang="cs-CZ" sz="2600" b="1" dirty="0">
                <a:solidFill>
                  <a:schemeClr val="tx1"/>
                </a:solidFill>
                <a:effectLst>
                  <a:outerShdw blurRad="38100" dist="38100" dir="2700000" algn="tl">
                    <a:srgbClr val="000000"/>
                  </a:outerShdw>
                </a:effectLst>
                <a:latin typeface="Arial" pitchFamily="34" charset="0"/>
              </a:rPr>
              <a:t>) na </a:t>
            </a:r>
            <a:r>
              <a:rPr lang="cs-CZ" sz="2600" b="1" u="sng" dirty="0">
                <a:solidFill>
                  <a:schemeClr val="tx1"/>
                </a:solidFill>
                <a:effectLst>
                  <a:outerShdw blurRad="38100" dist="38100" dir="2700000" algn="tl">
                    <a:srgbClr val="000000"/>
                  </a:outerShdw>
                </a:effectLst>
                <a:latin typeface="Arial" pitchFamily="34" charset="0"/>
              </a:rPr>
              <a:t>povrchu</a:t>
            </a:r>
            <a:r>
              <a:rPr lang="cs-CZ" sz="2600" b="1" dirty="0">
                <a:solidFill>
                  <a:schemeClr val="tx1"/>
                </a:solidFill>
                <a:effectLst>
                  <a:outerShdw blurRad="38100" dist="38100" dir="2700000" algn="tl">
                    <a:srgbClr val="000000"/>
                  </a:outerShdw>
                </a:effectLst>
                <a:latin typeface="Arial" pitchFamily="34" charset="0"/>
              </a:rPr>
              <a:t> (pod epitelem) -</a:t>
            </a:r>
            <a:r>
              <a:rPr lang="cs-CZ" sz="2600" b="1" dirty="0">
                <a:solidFill>
                  <a:srgbClr val="F5F5F5"/>
                </a:solidFill>
                <a:effectLst>
                  <a:outerShdw blurRad="38100" dist="38100" dir="2700000" algn="tl">
                    <a:srgbClr val="000000"/>
                  </a:outerShdw>
                </a:effectLst>
                <a:latin typeface="Arial" pitchFamily="34" charset="0"/>
              </a:rPr>
              <a:t>  </a:t>
            </a:r>
            <a:r>
              <a:rPr lang="cs-CZ" sz="2600" b="1" dirty="0">
                <a:solidFill>
                  <a:srgbClr val="FC0128"/>
                </a:solidFill>
                <a:effectLst>
                  <a:outerShdw blurRad="38100" dist="38100" dir="2700000" algn="tl">
                    <a:srgbClr val="000000"/>
                  </a:outerShdw>
                </a:effectLst>
                <a:latin typeface="Arial" pitchFamily="34" charset="0"/>
              </a:rPr>
              <a:t>PRK, </a:t>
            </a:r>
            <a:r>
              <a:rPr lang="cs-CZ" sz="2600" b="1" dirty="0">
                <a:solidFill>
                  <a:srgbClr val="FC0128"/>
                </a:solidFill>
                <a:effectLst>
                  <a:outerShdw blurRad="38100" dist="38100" dir="2700000" algn="tl">
                    <a:srgbClr val="000000"/>
                  </a:outerShdw>
                </a:effectLst>
                <a:latin typeface="Arial" pitchFamily="34" charset="0"/>
              </a:rPr>
              <a:t>LASEK</a:t>
            </a:r>
          </a:p>
          <a:p>
            <a:pPr marL="457212" indent="-457212">
              <a:lnSpc>
                <a:spcPct val="140000"/>
              </a:lnSpc>
              <a:spcBef>
                <a:spcPct val="20000"/>
              </a:spcBef>
              <a:tabLst>
                <a:tab pos="2090790" algn="l"/>
              </a:tabLst>
              <a:defRPr/>
            </a:pPr>
            <a:r>
              <a:rPr lang="cs-CZ" sz="2600" b="1" dirty="0">
                <a:solidFill>
                  <a:srgbClr val="FFFFFF"/>
                </a:solidFill>
                <a:effectLst>
                  <a:outerShdw blurRad="38100" dist="38100" dir="2700000" algn="tl">
                    <a:srgbClr val="000000"/>
                  </a:outerShdw>
                </a:effectLst>
                <a:latin typeface="Arial" pitchFamily="34" charset="0"/>
              </a:rPr>
              <a:t>2. </a:t>
            </a:r>
            <a:r>
              <a:rPr lang="cs-CZ" sz="2600" b="1" dirty="0">
                <a:solidFill>
                  <a:srgbClr val="FFFFFF"/>
                </a:solidFill>
                <a:effectLst>
                  <a:outerShdw blurRad="38100" dist="38100" dir="2700000" algn="tl">
                    <a:srgbClr val="000000"/>
                  </a:outerShdw>
                </a:effectLst>
                <a:latin typeface="Arial" pitchFamily="34" charset="0"/>
              </a:rPr>
              <a:t>nářezy rohovky </a:t>
            </a:r>
            <a:r>
              <a:rPr lang="cs-CZ" sz="2600" b="1" dirty="0" smtClean="0">
                <a:solidFill>
                  <a:srgbClr val="FFFFFF"/>
                </a:solidFill>
                <a:effectLst>
                  <a:outerShdw blurRad="38100" dist="38100" dir="2700000" algn="tl">
                    <a:srgbClr val="000000"/>
                  </a:outerShdw>
                </a:effectLst>
                <a:latin typeface="Arial" pitchFamily="34" charset="0"/>
              </a:rPr>
              <a:t>– </a:t>
            </a:r>
            <a:r>
              <a:rPr lang="cs-CZ" sz="2600" b="1" dirty="0" err="1" smtClean="0">
                <a:solidFill>
                  <a:srgbClr val="FFFFFF"/>
                </a:solidFill>
                <a:effectLst>
                  <a:outerShdw blurRad="38100" dist="38100" dir="2700000" algn="tl">
                    <a:srgbClr val="000000"/>
                  </a:outerShdw>
                </a:effectLst>
                <a:latin typeface="Arial" pitchFamily="34" charset="0"/>
              </a:rPr>
              <a:t>keratotomie</a:t>
            </a:r>
            <a:r>
              <a:rPr lang="en-US" sz="2600" b="1" dirty="0" smtClean="0">
                <a:solidFill>
                  <a:srgbClr val="FFFFFF"/>
                </a:solidFill>
                <a:effectLst>
                  <a:outerShdw blurRad="38100" dist="38100" dir="2700000" algn="tl">
                    <a:srgbClr val="000000"/>
                  </a:outerShdw>
                </a:effectLst>
                <a:latin typeface="Arial" pitchFamily="34" charset="0"/>
              </a:rPr>
              <a:t> – </a:t>
            </a:r>
            <a:r>
              <a:rPr lang="en-US" sz="2600" b="1" dirty="0" err="1" smtClean="0">
                <a:solidFill>
                  <a:srgbClr val="FFFFFF"/>
                </a:solidFill>
                <a:effectLst>
                  <a:outerShdw blurRad="38100" dist="38100" dir="2700000" algn="tl">
                    <a:srgbClr val="000000"/>
                  </a:outerShdw>
                </a:effectLst>
                <a:latin typeface="Arial" pitchFamily="34" charset="0"/>
              </a:rPr>
              <a:t>diamantov</a:t>
            </a:r>
            <a:r>
              <a:rPr lang="cs-CZ" sz="2600" b="1" dirty="0" err="1" smtClean="0">
                <a:solidFill>
                  <a:srgbClr val="FFFFFF"/>
                </a:solidFill>
                <a:effectLst>
                  <a:outerShdw blurRad="38100" dist="38100" dir="2700000" algn="tl">
                    <a:srgbClr val="000000"/>
                  </a:outerShdw>
                </a:effectLst>
                <a:latin typeface="Arial" pitchFamily="34" charset="0"/>
              </a:rPr>
              <a:t>ým</a:t>
            </a:r>
            <a:r>
              <a:rPr lang="cs-CZ" sz="2600" b="1" dirty="0" smtClean="0">
                <a:solidFill>
                  <a:srgbClr val="FFFFFF"/>
                </a:solidFill>
                <a:effectLst>
                  <a:outerShdw blurRad="38100" dist="38100" dir="2700000" algn="tl">
                    <a:srgbClr val="000000"/>
                  </a:outerShdw>
                </a:effectLst>
                <a:latin typeface="Arial" pitchFamily="34" charset="0"/>
              </a:rPr>
              <a:t> nožem, laserem</a:t>
            </a:r>
            <a:endParaRPr lang="cs-CZ" sz="2600" b="1" dirty="0">
              <a:solidFill>
                <a:srgbClr val="FFFFFF"/>
              </a:solidFill>
              <a:effectLst>
                <a:outerShdw blurRad="38100" dist="38100" dir="2700000" algn="tl">
                  <a:srgbClr val="000000"/>
                </a:outerShdw>
              </a:effectLst>
              <a:latin typeface="Arial" pitchFamily="34" charset="0"/>
            </a:endParaRPr>
          </a:p>
          <a:p>
            <a:pPr marL="457212" indent="-457212">
              <a:lnSpc>
                <a:spcPct val="140000"/>
              </a:lnSpc>
              <a:tabLst>
                <a:tab pos="2090790" algn="l"/>
              </a:tabLst>
              <a:defRPr/>
            </a:pPr>
            <a:r>
              <a:rPr lang="cs-CZ" sz="2600" b="1" dirty="0">
                <a:solidFill>
                  <a:schemeClr val="tx1"/>
                </a:solidFill>
                <a:effectLst>
                  <a:outerShdw blurRad="38100" dist="38100" dir="2700000" algn="tl">
                    <a:srgbClr val="000000"/>
                  </a:outerShdw>
                </a:effectLst>
                <a:latin typeface="Arial" pitchFamily="34" charset="0"/>
              </a:rPr>
              <a:t>3. </a:t>
            </a:r>
            <a:r>
              <a:rPr lang="cs-CZ" sz="2600" b="1" dirty="0">
                <a:solidFill>
                  <a:schemeClr val="tx1"/>
                </a:solidFill>
                <a:effectLst>
                  <a:outerShdw blurRad="38100" dist="38100" dir="2700000" algn="tl">
                    <a:srgbClr val="000000"/>
                  </a:outerShdw>
                </a:effectLst>
                <a:latin typeface="Arial" pitchFamily="34" charset="0"/>
              </a:rPr>
              <a:t>implantace nitrooční čočky - </a:t>
            </a:r>
            <a:r>
              <a:rPr lang="cs-CZ" sz="2600" b="1" dirty="0">
                <a:solidFill>
                  <a:srgbClr val="FC0128"/>
                </a:solidFill>
                <a:effectLst>
                  <a:outerShdw blurRad="38100" dist="38100" dir="2700000" algn="tl">
                    <a:srgbClr val="000000"/>
                  </a:outerShdw>
                </a:effectLst>
                <a:latin typeface="Arial" pitchFamily="34" charset="0"/>
              </a:rPr>
              <a:t>fakická čočka</a:t>
            </a:r>
          </a:p>
          <a:p>
            <a:pPr marL="457212" indent="-457212">
              <a:lnSpc>
                <a:spcPct val="140000"/>
              </a:lnSpc>
              <a:spcBef>
                <a:spcPct val="20000"/>
              </a:spcBef>
              <a:tabLst>
                <a:tab pos="2090790" algn="l"/>
              </a:tabLst>
              <a:defRPr/>
            </a:pPr>
            <a:r>
              <a:rPr lang="cs-CZ" sz="2600" b="1" dirty="0">
                <a:solidFill>
                  <a:schemeClr val="tx1"/>
                </a:solidFill>
                <a:effectLst>
                  <a:outerShdw blurRad="38100" dist="38100" dir="2700000" algn="tl">
                    <a:srgbClr val="000000"/>
                  </a:outerShdw>
                </a:effectLst>
                <a:latin typeface="Arial" pitchFamily="34" charset="0"/>
              </a:rPr>
              <a:t>4</a:t>
            </a:r>
            <a:r>
              <a:rPr lang="cs-CZ" sz="2600" b="1" dirty="0">
                <a:solidFill>
                  <a:schemeClr val="tx1"/>
                </a:solidFill>
                <a:effectLst>
                  <a:outerShdw blurRad="38100" dist="38100" dir="2700000" algn="tl">
                    <a:srgbClr val="000000"/>
                  </a:outerShdw>
                </a:effectLst>
                <a:latin typeface="Arial" pitchFamily="34" charset="0"/>
              </a:rPr>
              <a:t>. </a:t>
            </a:r>
            <a:r>
              <a:rPr lang="cs-CZ" sz="2600" b="1" dirty="0">
                <a:solidFill>
                  <a:schemeClr val="tx1"/>
                </a:solidFill>
                <a:effectLst>
                  <a:outerShdw blurRad="38100" dist="38100" dir="2700000" algn="tl">
                    <a:srgbClr val="000000"/>
                  </a:outerShdw>
                </a:effectLst>
                <a:latin typeface="Arial" pitchFamily="34" charset="0"/>
              </a:rPr>
              <a:t>náhrada vlastní čočky umělou – </a:t>
            </a:r>
            <a:r>
              <a:rPr lang="cs-CZ" sz="2600" b="1" dirty="0">
                <a:solidFill>
                  <a:srgbClr val="FC0128"/>
                </a:solidFill>
                <a:effectLst>
                  <a:outerShdw blurRad="38100" dist="38100" dir="2700000" algn="tl">
                    <a:srgbClr val="000000"/>
                  </a:outerShdw>
                </a:effectLst>
                <a:latin typeface="Arial" pitchFamily="34" charset="0"/>
              </a:rPr>
              <a:t>refrakční </a:t>
            </a:r>
            <a:r>
              <a:rPr lang="cs-CZ" sz="2600" b="1" dirty="0" err="1">
                <a:solidFill>
                  <a:srgbClr val="FC0128"/>
                </a:solidFill>
                <a:effectLst>
                  <a:outerShdw blurRad="38100" dist="38100" dir="2700000" algn="tl">
                    <a:srgbClr val="000000"/>
                  </a:outerShdw>
                </a:effectLst>
                <a:latin typeface="Arial" pitchFamily="34" charset="0"/>
              </a:rPr>
              <a:t>lensektomie</a:t>
            </a:r>
            <a:endParaRPr lang="cs-CZ" sz="2600" b="1" dirty="0">
              <a:solidFill>
                <a:srgbClr val="FC0128"/>
              </a:solidFill>
              <a:effectLst>
                <a:outerShdw blurRad="38100" dist="38100" dir="2700000" algn="tl">
                  <a:srgbClr val="000000"/>
                </a:outerShdw>
              </a:effectLst>
              <a:latin typeface="Arial" pitchFamily="34" charset="0"/>
            </a:endParaRPr>
          </a:p>
        </p:txBody>
      </p:sp>
    </p:spTree>
    <p:extLst>
      <p:ext uri="{BB962C8B-B14F-4D97-AF65-F5344CB8AC3E}">
        <p14:creationId xmlns:p14="http://schemas.microsoft.com/office/powerpoint/2010/main" val="1443785449"/>
      </p:ext>
    </p:extLst>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sp>
        <p:nvSpPr>
          <p:cNvPr id="94210" name="Rectangle 2"/>
          <p:cNvSpPr>
            <a:spLocks noChangeArrowheads="1"/>
          </p:cNvSpPr>
          <p:nvPr/>
        </p:nvSpPr>
        <p:spPr bwMode="auto">
          <a:xfrm>
            <a:off x="4133850" y="3078164"/>
            <a:ext cx="2160588"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75000"/>
              <a:buFont typeface="Monotype Sorts" pitchFamily="2" charset="2"/>
              <a:buChar char="ä"/>
              <a:defRPr sz="3200">
                <a:solidFill>
                  <a:schemeClr val="tx1"/>
                </a:solidFill>
                <a:latin typeface="Times New Roman" panose="02020603050405020304" pitchFamily="18" charset="0"/>
              </a:defRPr>
            </a:lvl1pPr>
            <a:lvl2pPr marL="742950" indent="-285750">
              <a:spcBef>
                <a:spcPct val="20000"/>
              </a:spcBef>
              <a:buClr>
                <a:schemeClr val="hlink"/>
              </a:buClr>
              <a:buSzPct val="75000"/>
              <a:buFont typeface="Monotype Sorts" pitchFamily="2" charset="2"/>
              <a:buChar char="ä"/>
              <a:defRPr sz="2800">
                <a:solidFill>
                  <a:schemeClr val="tx1"/>
                </a:solidFill>
                <a:latin typeface="Times New Roman" panose="02020603050405020304" pitchFamily="18" charset="0"/>
              </a:defRPr>
            </a:lvl2pPr>
            <a:lvl3pPr marL="1143000" indent="-228600">
              <a:spcBef>
                <a:spcPct val="20000"/>
              </a:spcBef>
              <a:buClr>
                <a:schemeClr val="hlink"/>
              </a:buClr>
              <a:buSzPct val="63000"/>
              <a:buFont typeface="Monotype Sorts" pitchFamily="2" charset="2"/>
              <a:buChar char="ä"/>
              <a:defRPr sz="2400">
                <a:solidFill>
                  <a:schemeClr val="tx1"/>
                </a:solidFill>
                <a:latin typeface="Times New Roman" panose="02020603050405020304" pitchFamily="18" charset="0"/>
              </a:defRPr>
            </a:lvl3pPr>
            <a:lvl4pPr marL="16002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4pPr>
            <a:lvl5pPr marL="20574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9pPr>
          </a:lstStyle>
          <a:p>
            <a:pPr>
              <a:spcBef>
                <a:spcPct val="0"/>
              </a:spcBef>
              <a:buClrTx/>
              <a:buSzTx/>
              <a:buFontTx/>
              <a:buNone/>
            </a:pPr>
            <a:endParaRPr lang="cs-CZ" altLang="cs-CZ" sz="2400">
              <a:solidFill>
                <a:schemeClr val="accent2"/>
              </a:solidFill>
            </a:endParaRPr>
          </a:p>
        </p:txBody>
      </p:sp>
      <p:sp>
        <p:nvSpPr>
          <p:cNvPr id="94211" name="Rectangle 3"/>
          <p:cNvSpPr>
            <a:spLocks noChangeArrowheads="1"/>
          </p:cNvSpPr>
          <p:nvPr/>
        </p:nvSpPr>
        <p:spPr bwMode="auto">
          <a:xfrm>
            <a:off x="4133850" y="3078164"/>
            <a:ext cx="2160588"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75000"/>
              <a:buFont typeface="Monotype Sorts" pitchFamily="2" charset="2"/>
              <a:buChar char="ä"/>
              <a:defRPr sz="3200">
                <a:solidFill>
                  <a:schemeClr val="tx1"/>
                </a:solidFill>
                <a:latin typeface="Times New Roman" panose="02020603050405020304" pitchFamily="18" charset="0"/>
              </a:defRPr>
            </a:lvl1pPr>
            <a:lvl2pPr marL="742950" indent="-285750">
              <a:spcBef>
                <a:spcPct val="20000"/>
              </a:spcBef>
              <a:buClr>
                <a:schemeClr val="hlink"/>
              </a:buClr>
              <a:buSzPct val="75000"/>
              <a:buFont typeface="Monotype Sorts" pitchFamily="2" charset="2"/>
              <a:buChar char="ä"/>
              <a:defRPr sz="2800">
                <a:solidFill>
                  <a:schemeClr val="tx1"/>
                </a:solidFill>
                <a:latin typeface="Times New Roman" panose="02020603050405020304" pitchFamily="18" charset="0"/>
              </a:defRPr>
            </a:lvl2pPr>
            <a:lvl3pPr marL="1143000" indent="-228600">
              <a:spcBef>
                <a:spcPct val="20000"/>
              </a:spcBef>
              <a:buClr>
                <a:schemeClr val="hlink"/>
              </a:buClr>
              <a:buSzPct val="63000"/>
              <a:buFont typeface="Monotype Sorts" pitchFamily="2" charset="2"/>
              <a:buChar char="ä"/>
              <a:defRPr sz="2400">
                <a:solidFill>
                  <a:schemeClr val="tx1"/>
                </a:solidFill>
                <a:latin typeface="Times New Roman" panose="02020603050405020304" pitchFamily="18" charset="0"/>
              </a:defRPr>
            </a:lvl3pPr>
            <a:lvl4pPr marL="16002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4pPr>
            <a:lvl5pPr marL="20574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9pPr>
          </a:lstStyle>
          <a:p>
            <a:pPr>
              <a:spcBef>
                <a:spcPct val="0"/>
              </a:spcBef>
              <a:buClrTx/>
              <a:buSzTx/>
              <a:buFontTx/>
              <a:buNone/>
            </a:pPr>
            <a:endParaRPr lang="cs-CZ" altLang="cs-CZ" sz="2400">
              <a:solidFill>
                <a:schemeClr val="accent2"/>
              </a:solidFill>
            </a:endParaRPr>
          </a:p>
        </p:txBody>
      </p:sp>
      <p:pic>
        <p:nvPicPr>
          <p:cNvPr id="94212" name="Picture 4"/>
          <p:cNvPicPr>
            <a:picLocks noChangeArrowheads="1"/>
          </p:cNvPicPr>
          <p:nvPr/>
        </p:nvPicPr>
        <p:blipFill>
          <a:blip r:embed="rId2">
            <a:extLst>
              <a:ext uri="{28A0092B-C50C-407E-A947-70E740481C1C}">
                <a14:useLocalDpi xmlns:a14="http://schemas.microsoft.com/office/drawing/2010/main" val="0"/>
              </a:ext>
            </a:extLst>
          </a:blip>
          <a:srcRect l="3450" t="3380" r="3819" b="4500"/>
          <a:stretch>
            <a:fillRect/>
          </a:stretch>
        </p:blipFill>
        <p:spPr bwMode="auto">
          <a:xfrm>
            <a:off x="2362200" y="1"/>
            <a:ext cx="7467600" cy="6772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9157" name="Rectangle 5"/>
          <p:cNvSpPr>
            <a:spLocks noChangeArrowheads="1"/>
          </p:cNvSpPr>
          <p:nvPr/>
        </p:nvSpPr>
        <p:spPr bwMode="auto">
          <a:xfrm>
            <a:off x="1676400" y="533400"/>
            <a:ext cx="4419600" cy="107721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defRPr/>
            </a:pPr>
            <a:r>
              <a:rPr lang="cs-CZ" sz="3200" b="1">
                <a:solidFill>
                  <a:srgbClr val="F5F5F5"/>
                </a:solidFill>
                <a:effectLst>
                  <a:outerShdw blurRad="38100" dist="38100" dir="2700000" algn="tl">
                    <a:srgbClr val="000000"/>
                  </a:outerShdw>
                </a:effectLst>
                <a:latin typeface="Arial" pitchFamily="34" charset="0"/>
              </a:rPr>
              <a:t> PRINCIP  </a:t>
            </a:r>
          </a:p>
          <a:p>
            <a:pPr algn="ctr">
              <a:defRPr/>
            </a:pPr>
            <a:r>
              <a:rPr lang="cs-CZ" sz="3200" b="1">
                <a:solidFill>
                  <a:srgbClr val="F5F5F5"/>
                </a:solidFill>
                <a:effectLst>
                  <a:outerShdw blurRad="38100" dist="38100" dir="2700000" algn="tl">
                    <a:srgbClr val="000000"/>
                  </a:outerShdw>
                </a:effectLst>
                <a:latin typeface="Arial" pitchFamily="34" charset="0"/>
              </a:rPr>
              <a:t>KERATOTOMIE</a:t>
            </a:r>
          </a:p>
        </p:txBody>
      </p:sp>
    </p:spTree>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showMasterSp="0">
  <p:cSld>
    <p:bg>
      <p:bgPr>
        <a:pattFill prst="smConfetti">
          <a:fgClr>
            <a:srgbClr val="FFCCCC"/>
          </a:fgClr>
          <a:bgClr>
            <a:schemeClr val="accent1"/>
          </a:bgClr>
        </a:pattFill>
        <a:effectLst/>
      </p:bgPr>
    </p:bg>
    <p:spTree>
      <p:nvGrpSpPr>
        <p:cNvPr id="1" name=""/>
        <p:cNvGrpSpPr/>
        <p:nvPr/>
      </p:nvGrpSpPr>
      <p:grpSpPr>
        <a:xfrm>
          <a:off x="0" y="0"/>
          <a:ext cx="0" cy="0"/>
          <a:chOff x="0" y="0"/>
          <a:chExt cx="0" cy="0"/>
        </a:xfrm>
      </p:grpSpPr>
      <p:sp>
        <p:nvSpPr>
          <p:cNvPr id="96258" name="Rectangle 2"/>
          <p:cNvSpPr>
            <a:spLocks noChangeArrowheads="1"/>
          </p:cNvSpPr>
          <p:nvPr/>
        </p:nvSpPr>
        <p:spPr bwMode="auto">
          <a:xfrm>
            <a:off x="4133850" y="3078164"/>
            <a:ext cx="2160588"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75000"/>
              <a:buFont typeface="Monotype Sorts" pitchFamily="2" charset="2"/>
              <a:buChar char="ä"/>
              <a:defRPr sz="3200">
                <a:solidFill>
                  <a:schemeClr val="tx1"/>
                </a:solidFill>
                <a:latin typeface="Times New Roman" panose="02020603050405020304" pitchFamily="18" charset="0"/>
              </a:defRPr>
            </a:lvl1pPr>
            <a:lvl2pPr marL="742950" indent="-285750">
              <a:spcBef>
                <a:spcPct val="20000"/>
              </a:spcBef>
              <a:buClr>
                <a:schemeClr val="hlink"/>
              </a:buClr>
              <a:buSzPct val="75000"/>
              <a:buFont typeface="Monotype Sorts" pitchFamily="2" charset="2"/>
              <a:buChar char="ä"/>
              <a:defRPr sz="2800">
                <a:solidFill>
                  <a:schemeClr val="tx1"/>
                </a:solidFill>
                <a:latin typeface="Times New Roman" panose="02020603050405020304" pitchFamily="18" charset="0"/>
              </a:defRPr>
            </a:lvl2pPr>
            <a:lvl3pPr marL="1143000" indent="-228600">
              <a:spcBef>
                <a:spcPct val="20000"/>
              </a:spcBef>
              <a:buClr>
                <a:schemeClr val="hlink"/>
              </a:buClr>
              <a:buSzPct val="63000"/>
              <a:buFont typeface="Monotype Sorts" pitchFamily="2" charset="2"/>
              <a:buChar char="ä"/>
              <a:defRPr sz="2400">
                <a:solidFill>
                  <a:schemeClr val="tx1"/>
                </a:solidFill>
                <a:latin typeface="Times New Roman" panose="02020603050405020304" pitchFamily="18" charset="0"/>
              </a:defRPr>
            </a:lvl3pPr>
            <a:lvl4pPr marL="16002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4pPr>
            <a:lvl5pPr marL="20574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9pPr>
          </a:lstStyle>
          <a:p>
            <a:pPr>
              <a:spcBef>
                <a:spcPct val="0"/>
              </a:spcBef>
              <a:buClrTx/>
              <a:buSzTx/>
              <a:buFontTx/>
              <a:buNone/>
            </a:pPr>
            <a:endParaRPr lang="cs-CZ" altLang="cs-CZ" sz="2400">
              <a:solidFill>
                <a:schemeClr val="accent2"/>
              </a:solidFill>
            </a:endParaRPr>
          </a:p>
        </p:txBody>
      </p:sp>
      <p:sp>
        <p:nvSpPr>
          <p:cNvPr id="96259" name="Rectangle 3"/>
          <p:cNvSpPr>
            <a:spLocks noChangeArrowheads="1"/>
          </p:cNvSpPr>
          <p:nvPr/>
        </p:nvSpPr>
        <p:spPr bwMode="auto">
          <a:xfrm>
            <a:off x="4133850" y="3078164"/>
            <a:ext cx="2160588"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75000"/>
              <a:buFont typeface="Monotype Sorts" pitchFamily="2" charset="2"/>
              <a:buChar char="ä"/>
              <a:defRPr sz="3200">
                <a:solidFill>
                  <a:schemeClr val="tx1"/>
                </a:solidFill>
                <a:latin typeface="Times New Roman" panose="02020603050405020304" pitchFamily="18" charset="0"/>
              </a:defRPr>
            </a:lvl1pPr>
            <a:lvl2pPr marL="742950" indent="-285750">
              <a:spcBef>
                <a:spcPct val="20000"/>
              </a:spcBef>
              <a:buClr>
                <a:schemeClr val="hlink"/>
              </a:buClr>
              <a:buSzPct val="75000"/>
              <a:buFont typeface="Monotype Sorts" pitchFamily="2" charset="2"/>
              <a:buChar char="ä"/>
              <a:defRPr sz="2800">
                <a:solidFill>
                  <a:schemeClr val="tx1"/>
                </a:solidFill>
                <a:latin typeface="Times New Roman" panose="02020603050405020304" pitchFamily="18" charset="0"/>
              </a:defRPr>
            </a:lvl2pPr>
            <a:lvl3pPr marL="1143000" indent="-228600">
              <a:spcBef>
                <a:spcPct val="20000"/>
              </a:spcBef>
              <a:buClr>
                <a:schemeClr val="hlink"/>
              </a:buClr>
              <a:buSzPct val="63000"/>
              <a:buFont typeface="Monotype Sorts" pitchFamily="2" charset="2"/>
              <a:buChar char="ä"/>
              <a:defRPr sz="2400">
                <a:solidFill>
                  <a:schemeClr val="tx1"/>
                </a:solidFill>
                <a:latin typeface="Times New Roman" panose="02020603050405020304" pitchFamily="18" charset="0"/>
              </a:defRPr>
            </a:lvl3pPr>
            <a:lvl4pPr marL="16002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4pPr>
            <a:lvl5pPr marL="20574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9pPr>
          </a:lstStyle>
          <a:p>
            <a:pPr>
              <a:spcBef>
                <a:spcPct val="0"/>
              </a:spcBef>
              <a:buClrTx/>
              <a:buSzTx/>
              <a:buFontTx/>
              <a:buNone/>
            </a:pPr>
            <a:endParaRPr lang="cs-CZ" altLang="cs-CZ" sz="2400">
              <a:solidFill>
                <a:schemeClr val="accent2"/>
              </a:solidFill>
            </a:endParaRPr>
          </a:p>
        </p:txBody>
      </p:sp>
      <p:pic>
        <p:nvPicPr>
          <p:cNvPr id="96260" name="Picture 4"/>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28900" y="1"/>
            <a:ext cx="6929438" cy="6848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1205" name="Rectangle 5"/>
          <p:cNvSpPr>
            <a:spLocks noChangeArrowheads="1"/>
          </p:cNvSpPr>
          <p:nvPr/>
        </p:nvSpPr>
        <p:spPr bwMode="auto">
          <a:xfrm>
            <a:off x="2930302" y="-26988"/>
            <a:ext cx="6323461" cy="646331"/>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defRPr/>
            </a:pPr>
            <a:r>
              <a:rPr lang="cs-CZ" sz="3600" b="1" dirty="0">
                <a:solidFill>
                  <a:srgbClr val="FC0128"/>
                </a:solidFill>
                <a:effectLst>
                  <a:outerShdw blurRad="38100" dist="38100" dir="2700000" algn="tl">
                    <a:srgbClr val="000000"/>
                  </a:outerShdw>
                </a:effectLst>
                <a:latin typeface="Arial" pitchFamily="34" charset="0"/>
              </a:rPr>
              <a:t> ARKUÁTNÍ  KERATOTOMIE</a:t>
            </a:r>
          </a:p>
        </p:txBody>
      </p:sp>
      <p:sp>
        <p:nvSpPr>
          <p:cNvPr id="51206" name="Rectangle 6"/>
          <p:cNvSpPr>
            <a:spLocks noChangeArrowheads="1"/>
          </p:cNvSpPr>
          <p:nvPr/>
        </p:nvSpPr>
        <p:spPr bwMode="auto">
          <a:xfrm>
            <a:off x="2452289" y="6162677"/>
            <a:ext cx="7108036" cy="58477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defRPr/>
            </a:pPr>
            <a:r>
              <a:rPr lang="cs-CZ" sz="3200" b="1" dirty="0">
                <a:solidFill>
                  <a:srgbClr val="FC0128"/>
                </a:solidFill>
                <a:effectLst>
                  <a:outerShdw blurRad="38100" dist="38100" dir="2700000" algn="tl">
                    <a:srgbClr val="000000"/>
                  </a:outerShdw>
                </a:effectLst>
                <a:latin typeface="Arial" pitchFamily="34" charset="0"/>
              </a:rPr>
              <a:t> </a:t>
            </a:r>
            <a:r>
              <a:rPr lang="cs-CZ" sz="3200" b="1" dirty="0">
                <a:solidFill>
                  <a:srgbClr val="FC0128"/>
                </a:solidFill>
                <a:effectLst>
                  <a:outerShdw blurRad="38100" dist="38100" dir="2700000" algn="tl">
                    <a:srgbClr val="000000"/>
                  </a:outerShdw>
                </a:effectLst>
                <a:latin typeface="Arial" pitchFamily="34" charset="0"/>
              </a:rPr>
              <a:t>diamantovým nožem nebo laserem</a:t>
            </a:r>
            <a:endParaRPr lang="cs-CZ" sz="3200" b="1" dirty="0">
              <a:solidFill>
                <a:srgbClr val="FC0128"/>
              </a:solidFill>
              <a:effectLst>
                <a:outerShdw blurRad="38100" dist="38100" dir="2700000" algn="tl">
                  <a:srgbClr val="000000"/>
                </a:outerShdw>
              </a:effectLst>
              <a:latin typeface="Arial" pitchFamily="34" charset="0"/>
            </a:endParaRPr>
          </a:p>
        </p:txBody>
      </p:sp>
      <p:sp>
        <p:nvSpPr>
          <p:cNvPr id="7" name="Rectangle 6"/>
          <p:cNvSpPr>
            <a:spLocks noChangeArrowheads="1"/>
          </p:cNvSpPr>
          <p:nvPr/>
        </p:nvSpPr>
        <p:spPr bwMode="auto">
          <a:xfrm>
            <a:off x="3842354" y="620714"/>
            <a:ext cx="4602542" cy="58477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defRPr/>
            </a:pPr>
            <a:r>
              <a:rPr lang="cs-CZ" sz="3200" b="1" dirty="0">
                <a:solidFill>
                  <a:srgbClr val="FC0128"/>
                </a:solidFill>
                <a:effectLst>
                  <a:outerShdw blurRad="38100" dist="38100" dir="2700000" algn="tl">
                    <a:srgbClr val="000000"/>
                  </a:outerShdw>
                </a:effectLst>
                <a:latin typeface="Arial" pitchFamily="34" charset="0"/>
              </a:rPr>
              <a:t> korekce astigmatismu</a:t>
            </a:r>
          </a:p>
        </p:txBody>
      </p:sp>
    </p:spTree>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ChangeArrowheads="1"/>
          </p:cNvSpPr>
          <p:nvPr/>
        </p:nvSpPr>
        <p:spPr bwMode="auto">
          <a:xfrm>
            <a:off x="1905000" y="6248400"/>
            <a:ext cx="2057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75000"/>
              <a:buFont typeface="Monotype Sorts" pitchFamily="2" charset="2"/>
              <a:buChar char="ä"/>
              <a:defRPr sz="3200">
                <a:solidFill>
                  <a:schemeClr val="tx1"/>
                </a:solidFill>
                <a:latin typeface="Times New Roman" panose="02020603050405020304" pitchFamily="18" charset="0"/>
              </a:defRPr>
            </a:lvl1pPr>
            <a:lvl2pPr marL="742950" indent="-285750">
              <a:spcBef>
                <a:spcPct val="20000"/>
              </a:spcBef>
              <a:buClr>
                <a:schemeClr val="hlink"/>
              </a:buClr>
              <a:buSzPct val="75000"/>
              <a:buFont typeface="Monotype Sorts" pitchFamily="2" charset="2"/>
              <a:buChar char="ä"/>
              <a:defRPr sz="2800">
                <a:solidFill>
                  <a:schemeClr val="tx1"/>
                </a:solidFill>
                <a:latin typeface="Times New Roman" panose="02020603050405020304" pitchFamily="18" charset="0"/>
              </a:defRPr>
            </a:lvl2pPr>
            <a:lvl3pPr marL="1143000" indent="-228600">
              <a:spcBef>
                <a:spcPct val="20000"/>
              </a:spcBef>
              <a:buClr>
                <a:schemeClr val="hlink"/>
              </a:buClr>
              <a:buSzPct val="63000"/>
              <a:buFont typeface="Monotype Sorts" pitchFamily="2" charset="2"/>
              <a:buChar char="ä"/>
              <a:defRPr sz="2400">
                <a:solidFill>
                  <a:schemeClr val="tx1"/>
                </a:solidFill>
                <a:latin typeface="Times New Roman" panose="02020603050405020304" pitchFamily="18" charset="0"/>
              </a:defRPr>
            </a:lvl3pPr>
            <a:lvl4pPr marL="16002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4pPr>
            <a:lvl5pPr marL="20574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9pPr>
          </a:lstStyle>
          <a:p>
            <a:pPr>
              <a:spcBef>
                <a:spcPct val="0"/>
              </a:spcBef>
              <a:buClrTx/>
              <a:buSzTx/>
              <a:buFontTx/>
              <a:buNone/>
            </a:pPr>
            <a:endParaRPr lang="cs-CZ" altLang="cs-CZ" sz="2400">
              <a:solidFill>
                <a:schemeClr val="accent2"/>
              </a:solidFill>
            </a:endParaRPr>
          </a:p>
        </p:txBody>
      </p:sp>
      <p:sp>
        <p:nvSpPr>
          <p:cNvPr id="52227" name="Rectangle 3"/>
          <p:cNvSpPr>
            <a:spLocks noChangeArrowheads="1"/>
          </p:cNvSpPr>
          <p:nvPr/>
        </p:nvSpPr>
        <p:spPr bwMode="auto">
          <a:xfrm>
            <a:off x="4572000" y="6248400"/>
            <a:ext cx="3048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75000"/>
              <a:buFont typeface="Monotype Sorts" pitchFamily="2" charset="2"/>
              <a:buChar char="ä"/>
              <a:defRPr sz="3200">
                <a:solidFill>
                  <a:schemeClr val="tx1"/>
                </a:solidFill>
                <a:latin typeface="Times New Roman" panose="02020603050405020304" pitchFamily="18" charset="0"/>
              </a:defRPr>
            </a:lvl1pPr>
            <a:lvl2pPr marL="742950" indent="-285750">
              <a:spcBef>
                <a:spcPct val="20000"/>
              </a:spcBef>
              <a:buClr>
                <a:schemeClr val="hlink"/>
              </a:buClr>
              <a:buSzPct val="75000"/>
              <a:buFont typeface="Monotype Sorts" pitchFamily="2" charset="2"/>
              <a:buChar char="ä"/>
              <a:defRPr sz="2800">
                <a:solidFill>
                  <a:schemeClr val="tx1"/>
                </a:solidFill>
                <a:latin typeface="Times New Roman" panose="02020603050405020304" pitchFamily="18" charset="0"/>
              </a:defRPr>
            </a:lvl2pPr>
            <a:lvl3pPr marL="1143000" indent="-228600">
              <a:spcBef>
                <a:spcPct val="20000"/>
              </a:spcBef>
              <a:buClr>
                <a:schemeClr val="hlink"/>
              </a:buClr>
              <a:buSzPct val="63000"/>
              <a:buFont typeface="Monotype Sorts" pitchFamily="2" charset="2"/>
              <a:buChar char="ä"/>
              <a:defRPr sz="2400">
                <a:solidFill>
                  <a:schemeClr val="tx1"/>
                </a:solidFill>
                <a:latin typeface="Times New Roman" panose="02020603050405020304" pitchFamily="18" charset="0"/>
              </a:defRPr>
            </a:lvl3pPr>
            <a:lvl4pPr marL="16002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4pPr>
            <a:lvl5pPr marL="20574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9pPr>
          </a:lstStyle>
          <a:p>
            <a:pPr>
              <a:spcBef>
                <a:spcPct val="0"/>
              </a:spcBef>
              <a:buClrTx/>
              <a:buSzTx/>
              <a:buFontTx/>
              <a:buNone/>
            </a:pPr>
            <a:endParaRPr lang="cs-CZ" altLang="cs-CZ" sz="2400">
              <a:solidFill>
                <a:schemeClr val="accent2"/>
              </a:solidFill>
            </a:endParaRPr>
          </a:p>
        </p:txBody>
      </p:sp>
      <p:sp>
        <p:nvSpPr>
          <p:cNvPr id="52228" name="Rectangle 4"/>
          <p:cNvSpPr>
            <a:spLocks noChangeArrowheads="1"/>
          </p:cNvSpPr>
          <p:nvPr/>
        </p:nvSpPr>
        <p:spPr bwMode="auto">
          <a:xfrm>
            <a:off x="2051050" y="307975"/>
            <a:ext cx="8750300" cy="1143000"/>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0488" tIns="44450" rIns="90488" bIns="44450" anchor="ctr"/>
          <a:lstStyle>
            <a:lvl1pPr>
              <a:spcBef>
                <a:spcPct val="20000"/>
              </a:spcBef>
              <a:buClr>
                <a:schemeClr val="hlink"/>
              </a:buClr>
              <a:buSzPct val="75000"/>
              <a:buFont typeface="Monotype Sorts" pitchFamily="2" charset="2"/>
              <a:buChar char="ä"/>
              <a:defRPr sz="3200">
                <a:solidFill>
                  <a:schemeClr val="tx1"/>
                </a:solidFill>
                <a:latin typeface="Times New Roman" panose="02020603050405020304" pitchFamily="18" charset="0"/>
              </a:defRPr>
            </a:lvl1pPr>
            <a:lvl2pPr marL="742950" indent="-285750">
              <a:spcBef>
                <a:spcPct val="20000"/>
              </a:spcBef>
              <a:buClr>
                <a:schemeClr val="hlink"/>
              </a:buClr>
              <a:buSzPct val="75000"/>
              <a:buFont typeface="Monotype Sorts" pitchFamily="2" charset="2"/>
              <a:buChar char="ä"/>
              <a:defRPr sz="2800">
                <a:solidFill>
                  <a:schemeClr val="tx1"/>
                </a:solidFill>
                <a:latin typeface="Times New Roman" panose="02020603050405020304" pitchFamily="18" charset="0"/>
              </a:defRPr>
            </a:lvl2pPr>
            <a:lvl3pPr marL="1143000" indent="-228600">
              <a:spcBef>
                <a:spcPct val="20000"/>
              </a:spcBef>
              <a:buClr>
                <a:schemeClr val="hlink"/>
              </a:buClr>
              <a:buSzPct val="63000"/>
              <a:buFont typeface="Monotype Sorts" pitchFamily="2" charset="2"/>
              <a:buChar char="ä"/>
              <a:defRPr sz="2400">
                <a:solidFill>
                  <a:schemeClr val="tx1"/>
                </a:solidFill>
                <a:latin typeface="Times New Roman" panose="02020603050405020304" pitchFamily="18" charset="0"/>
              </a:defRPr>
            </a:lvl3pPr>
            <a:lvl4pPr marL="16002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4pPr>
            <a:lvl5pPr marL="20574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9pPr>
          </a:lstStyle>
          <a:p>
            <a:pPr algn="ctr">
              <a:spcBef>
                <a:spcPct val="0"/>
              </a:spcBef>
              <a:buClrTx/>
              <a:buSzTx/>
              <a:buFontTx/>
              <a:buNone/>
            </a:pPr>
            <a:r>
              <a:rPr lang="cs-CZ" altLang="cs-CZ" sz="4401" b="1">
                <a:solidFill>
                  <a:srgbClr val="FC0128"/>
                </a:solidFill>
              </a:rPr>
              <a:t>CHIRURGICKÁ  LÉČBA  REFRAKČNÍCH  VAD</a:t>
            </a:r>
            <a:endParaRPr lang="cs-CZ" altLang="cs-CZ" sz="4401" b="1">
              <a:solidFill>
                <a:srgbClr val="FC0128"/>
              </a:solidFill>
              <a:latin typeface="Bez Patky" charset="0"/>
            </a:endParaRPr>
          </a:p>
        </p:txBody>
      </p:sp>
      <p:sp>
        <p:nvSpPr>
          <p:cNvPr id="52229" name="Rectangle 5"/>
          <p:cNvSpPr>
            <a:spLocks noChangeArrowheads="1"/>
          </p:cNvSpPr>
          <p:nvPr/>
        </p:nvSpPr>
        <p:spPr bwMode="auto">
          <a:xfrm>
            <a:off x="1720850" y="2362202"/>
            <a:ext cx="9163050" cy="435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75000"/>
              <a:buFont typeface="Monotype Sorts" pitchFamily="2" charset="2"/>
              <a:buChar char="ä"/>
              <a:defRPr sz="3200">
                <a:solidFill>
                  <a:schemeClr val="tx1"/>
                </a:solidFill>
                <a:latin typeface="Times New Roman" panose="02020603050405020304" pitchFamily="18" charset="0"/>
              </a:defRPr>
            </a:lvl1pPr>
            <a:lvl2pPr marL="742950" indent="-285750">
              <a:spcBef>
                <a:spcPct val="20000"/>
              </a:spcBef>
              <a:buClr>
                <a:schemeClr val="hlink"/>
              </a:buClr>
              <a:buSzPct val="75000"/>
              <a:buFont typeface="Monotype Sorts" pitchFamily="2" charset="2"/>
              <a:buChar char="ä"/>
              <a:defRPr sz="2800">
                <a:solidFill>
                  <a:schemeClr val="tx1"/>
                </a:solidFill>
                <a:latin typeface="Times New Roman" panose="02020603050405020304" pitchFamily="18" charset="0"/>
              </a:defRPr>
            </a:lvl2pPr>
            <a:lvl3pPr marL="1143000" indent="-228600">
              <a:spcBef>
                <a:spcPct val="20000"/>
              </a:spcBef>
              <a:buClr>
                <a:schemeClr val="hlink"/>
              </a:buClr>
              <a:buSzPct val="63000"/>
              <a:buFont typeface="Monotype Sorts" pitchFamily="2" charset="2"/>
              <a:buChar char="ä"/>
              <a:defRPr sz="2400">
                <a:solidFill>
                  <a:schemeClr val="tx1"/>
                </a:solidFill>
                <a:latin typeface="Times New Roman" panose="02020603050405020304" pitchFamily="18" charset="0"/>
              </a:defRPr>
            </a:lvl3pPr>
            <a:lvl4pPr marL="16002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4pPr>
            <a:lvl5pPr marL="20574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9pPr>
          </a:lstStyle>
          <a:p>
            <a:pPr>
              <a:spcBef>
                <a:spcPct val="0"/>
              </a:spcBef>
              <a:buClrTx/>
              <a:buSzTx/>
              <a:buFontTx/>
              <a:buNone/>
            </a:pPr>
            <a:endParaRPr lang="cs-CZ" altLang="cs-CZ" sz="2400">
              <a:solidFill>
                <a:schemeClr val="accent2"/>
              </a:solidFill>
            </a:endParaRPr>
          </a:p>
        </p:txBody>
      </p:sp>
      <p:sp>
        <p:nvSpPr>
          <p:cNvPr id="130054" name="Rectangle 6"/>
          <p:cNvSpPr>
            <a:spLocks noChangeArrowheads="1"/>
          </p:cNvSpPr>
          <p:nvPr/>
        </p:nvSpPr>
        <p:spPr bwMode="auto">
          <a:xfrm>
            <a:off x="1271465" y="2088209"/>
            <a:ext cx="10441159" cy="5229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lstStyle/>
          <a:p>
            <a:pPr marL="457212" indent="-457212">
              <a:lnSpc>
                <a:spcPct val="140000"/>
              </a:lnSpc>
              <a:spcBef>
                <a:spcPct val="20000"/>
              </a:spcBef>
              <a:buFontTx/>
              <a:buAutoNum type="arabicPeriod"/>
              <a:tabLst>
                <a:tab pos="2090790" algn="l"/>
              </a:tabLst>
              <a:defRPr/>
            </a:pPr>
            <a:r>
              <a:rPr lang="cs-CZ" sz="2600" b="1" dirty="0">
                <a:solidFill>
                  <a:schemeClr val="tx1"/>
                </a:solidFill>
                <a:effectLst>
                  <a:outerShdw blurRad="38100" dist="38100" dir="2700000" algn="tl">
                    <a:srgbClr val="000000"/>
                  </a:outerShdw>
                </a:effectLst>
                <a:latin typeface="Arial" pitchFamily="34" charset="0"/>
              </a:rPr>
              <a:t>laserová operace rohovky </a:t>
            </a:r>
          </a:p>
          <a:p>
            <a:pPr marL="457212" indent="-457212">
              <a:lnSpc>
                <a:spcPct val="140000"/>
              </a:lnSpc>
              <a:spcBef>
                <a:spcPct val="20000"/>
              </a:spcBef>
              <a:tabLst>
                <a:tab pos="2090790" algn="l"/>
              </a:tabLst>
              <a:defRPr/>
            </a:pPr>
            <a:r>
              <a:rPr lang="cs-CZ" sz="2600" b="1" dirty="0">
                <a:solidFill>
                  <a:schemeClr val="tx1"/>
                </a:solidFill>
                <a:effectLst>
                  <a:outerShdw blurRad="38100" dist="38100" dir="2700000" algn="tl">
                    <a:srgbClr val="000000"/>
                  </a:outerShdw>
                </a:effectLst>
                <a:latin typeface="Arial" pitchFamily="34" charset="0"/>
              </a:rPr>
              <a:t> </a:t>
            </a:r>
            <a:r>
              <a:rPr lang="cs-CZ" sz="2600" b="1" dirty="0">
                <a:solidFill>
                  <a:schemeClr val="tx1"/>
                </a:solidFill>
                <a:effectLst>
                  <a:outerShdw blurRad="38100" dist="38100" dir="2700000" algn="tl">
                    <a:srgbClr val="000000"/>
                  </a:outerShdw>
                </a:effectLst>
                <a:latin typeface="Arial" pitchFamily="34" charset="0"/>
              </a:rPr>
              <a:t>a</a:t>
            </a:r>
            <a:r>
              <a:rPr lang="cs-CZ" sz="2600" b="1" dirty="0">
                <a:solidFill>
                  <a:schemeClr val="tx1"/>
                </a:solidFill>
                <a:effectLst>
                  <a:outerShdw blurRad="38100" dist="38100" dir="2700000" algn="tl">
                    <a:srgbClr val="000000"/>
                  </a:outerShdw>
                </a:effectLst>
                <a:latin typeface="Arial" pitchFamily="34" charset="0"/>
              </a:rPr>
              <a:t>) </a:t>
            </a:r>
            <a:r>
              <a:rPr lang="cs-CZ" sz="2600" b="1" u="sng" dirty="0">
                <a:solidFill>
                  <a:schemeClr val="tx1"/>
                </a:solidFill>
                <a:effectLst>
                  <a:outerShdw blurRad="38100" dist="38100" dir="2700000" algn="tl">
                    <a:srgbClr val="000000"/>
                  </a:outerShdw>
                </a:effectLst>
                <a:latin typeface="Arial" pitchFamily="34" charset="0"/>
              </a:rPr>
              <a:t>pod povrchem</a:t>
            </a:r>
            <a:r>
              <a:rPr lang="cs-CZ" sz="2600" b="1" dirty="0">
                <a:solidFill>
                  <a:schemeClr val="tx1"/>
                </a:solidFill>
                <a:effectLst>
                  <a:outerShdw blurRad="38100" dist="38100" dir="2700000" algn="tl">
                    <a:srgbClr val="000000"/>
                  </a:outerShdw>
                </a:effectLst>
                <a:latin typeface="Arial" pitchFamily="34" charset="0"/>
              </a:rPr>
              <a:t> (ve </a:t>
            </a:r>
            <a:r>
              <a:rPr lang="cs-CZ" sz="2600" b="1" dirty="0" err="1">
                <a:solidFill>
                  <a:schemeClr val="tx1"/>
                </a:solidFill>
                <a:effectLst>
                  <a:outerShdw blurRad="38100" dist="38100" dir="2700000" algn="tl">
                    <a:srgbClr val="000000"/>
                  </a:outerShdw>
                </a:effectLst>
                <a:latin typeface="Arial" pitchFamily="34" charset="0"/>
              </a:rPr>
              <a:t>stromatu</a:t>
            </a:r>
            <a:r>
              <a:rPr lang="cs-CZ" sz="2600" b="1" dirty="0">
                <a:solidFill>
                  <a:schemeClr val="tx1"/>
                </a:solidFill>
                <a:effectLst>
                  <a:outerShdw blurRad="38100" dist="38100" dir="2700000" algn="tl">
                    <a:srgbClr val="000000"/>
                  </a:outerShdw>
                </a:effectLst>
                <a:latin typeface="Arial" pitchFamily="34" charset="0"/>
              </a:rPr>
              <a:t>) – </a:t>
            </a:r>
            <a:r>
              <a:rPr lang="cs-CZ" sz="2600" b="1" dirty="0">
                <a:solidFill>
                  <a:srgbClr val="FC0128"/>
                </a:solidFill>
                <a:effectLst>
                  <a:outerShdw blurRad="38100" dist="38100" dir="2700000" algn="tl">
                    <a:srgbClr val="000000"/>
                  </a:outerShdw>
                </a:effectLst>
                <a:latin typeface="Arial" pitchFamily="34" charset="0"/>
              </a:rPr>
              <a:t>LASIK, </a:t>
            </a:r>
            <a:r>
              <a:rPr lang="cs-CZ" sz="2600" b="1" dirty="0" err="1">
                <a:solidFill>
                  <a:srgbClr val="FC0128"/>
                </a:solidFill>
                <a:effectLst>
                  <a:outerShdw blurRad="38100" dist="38100" dir="2700000" algn="tl">
                    <a:srgbClr val="000000"/>
                  </a:outerShdw>
                </a:effectLst>
                <a:latin typeface="Arial" pitchFamily="34" charset="0"/>
              </a:rPr>
              <a:t>femto</a:t>
            </a:r>
            <a:r>
              <a:rPr lang="cs-CZ" sz="2600" b="1" dirty="0">
                <a:solidFill>
                  <a:srgbClr val="FC0128"/>
                </a:solidFill>
                <a:effectLst>
                  <a:outerShdw blurRad="38100" dist="38100" dir="2700000" algn="tl">
                    <a:srgbClr val="000000"/>
                  </a:outerShdw>
                </a:effectLst>
                <a:latin typeface="Arial" pitchFamily="34" charset="0"/>
              </a:rPr>
              <a:t> </a:t>
            </a:r>
            <a:r>
              <a:rPr lang="cs-CZ" sz="2600" b="1" dirty="0">
                <a:solidFill>
                  <a:srgbClr val="FC0128"/>
                </a:solidFill>
                <a:effectLst>
                  <a:outerShdw blurRad="38100" dist="38100" dir="2700000" algn="tl">
                    <a:srgbClr val="000000"/>
                  </a:outerShdw>
                </a:effectLst>
                <a:latin typeface="Arial" pitchFamily="34" charset="0"/>
              </a:rPr>
              <a:t>LASIK, </a:t>
            </a:r>
            <a:r>
              <a:rPr lang="cs-CZ" sz="2600" b="1" dirty="0" err="1">
                <a:solidFill>
                  <a:srgbClr val="FC0128"/>
                </a:solidFill>
                <a:effectLst>
                  <a:outerShdw blurRad="38100" dist="38100" dir="2700000" algn="tl">
                    <a:srgbClr val="000000"/>
                  </a:outerShdw>
                </a:effectLst>
                <a:latin typeface="Arial" pitchFamily="34" charset="0"/>
              </a:rPr>
              <a:t>Relex</a:t>
            </a:r>
            <a:endParaRPr lang="cs-CZ" sz="2600" b="1" dirty="0">
              <a:solidFill>
                <a:srgbClr val="FC0128"/>
              </a:solidFill>
              <a:effectLst>
                <a:outerShdw blurRad="38100" dist="38100" dir="2700000" algn="tl">
                  <a:srgbClr val="000000"/>
                </a:outerShdw>
              </a:effectLst>
              <a:latin typeface="Arial" pitchFamily="34" charset="0"/>
            </a:endParaRPr>
          </a:p>
          <a:p>
            <a:pPr marL="457212" indent="-457212">
              <a:lnSpc>
                <a:spcPct val="140000"/>
              </a:lnSpc>
              <a:spcBef>
                <a:spcPct val="20000"/>
              </a:spcBef>
              <a:tabLst>
                <a:tab pos="2090790" algn="l"/>
              </a:tabLst>
              <a:defRPr/>
            </a:pPr>
            <a:r>
              <a:rPr lang="cs-CZ" sz="2600" b="1" dirty="0">
                <a:solidFill>
                  <a:schemeClr val="tx1"/>
                </a:solidFill>
                <a:effectLst>
                  <a:outerShdw blurRad="38100" dist="38100" dir="2700000" algn="tl">
                    <a:srgbClr val="000000"/>
                  </a:outerShdw>
                </a:effectLst>
                <a:latin typeface="Arial" pitchFamily="34" charset="0"/>
              </a:rPr>
              <a:t> </a:t>
            </a:r>
            <a:r>
              <a:rPr lang="cs-CZ" sz="2600" b="1" dirty="0">
                <a:solidFill>
                  <a:schemeClr val="tx1"/>
                </a:solidFill>
                <a:effectLst>
                  <a:outerShdw blurRad="38100" dist="38100" dir="2700000" algn="tl">
                    <a:srgbClr val="000000"/>
                  </a:outerShdw>
                </a:effectLst>
                <a:latin typeface="Arial" pitchFamily="34" charset="0"/>
              </a:rPr>
              <a:t>b</a:t>
            </a:r>
            <a:r>
              <a:rPr lang="cs-CZ" sz="2600" b="1" dirty="0">
                <a:solidFill>
                  <a:schemeClr val="tx1"/>
                </a:solidFill>
                <a:effectLst>
                  <a:outerShdw blurRad="38100" dist="38100" dir="2700000" algn="tl">
                    <a:srgbClr val="000000"/>
                  </a:outerShdw>
                </a:effectLst>
                <a:latin typeface="Arial" pitchFamily="34" charset="0"/>
              </a:rPr>
              <a:t>) na </a:t>
            </a:r>
            <a:r>
              <a:rPr lang="cs-CZ" sz="2600" b="1" u="sng" dirty="0">
                <a:solidFill>
                  <a:schemeClr val="tx1"/>
                </a:solidFill>
                <a:effectLst>
                  <a:outerShdw blurRad="38100" dist="38100" dir="2700000" algn="tl">
                    <a:srgbClr val="000000"/>
                  </a:outerShdw>
                </a:effectLst>
                <a:latin typeface="Arial" pitchFamily="34" charset="0"/>
              </a:rPr>
              <a:t>povrchu</a:t>
            </a:r>
            <a:r>
              <a:rPr lang="cs-CZ" sz="2600" b="1" dirty="0">
                <a:solidFill>
                  <a:schemeClr val="tx1"/>
                </a:solidFill>
                <a:effectLst>
                  <a:outerShdw blurRad="38100" dist="38100" dir="2700000" algn="tl">
                    <a:srgbClr val="000000"/>
                  </a:outerShdw>
                </a:effectLst>
                <a:latin typeface="Arial" pitchFamily="34" charset="0"/>
              </a:rPr>
              <a:t> (pod epitelem) -</a:t>
            </a:r>
            <a:r>
              <a:rPr lang="cs-CZ" sz="2600" b="1" dirty="0">
                <a:solidFill>
                  <a:srgbClr val="F5F5F5"/>
                </a:solidFill>
                <a:effectLst>
                  <a:outerShdw blurRad="38100" dist="38100" dir="2700000" algn="tl">
                    <a:srgbClr val="000000"/>
                  </a:outerShdw>
                </a:effectLst>
                <a:latin typeface="Arial" pitchFamily="34" charset="0"/>
              </a:rPr>
              <a:t>  </a:t>
            </a:r>
            <a:r>
              <a:rPr lang="cs-CZ" sz="2600" b="1" dirty="0">
                <a:solidFill>
                  <a:srgbClr val="FC0128"/>
                </a:solidFill>
                <a:effectLst>
                  <a:outerShdw blurRad="38100" dist="38100" dir="2700000" algn="tl">
                    <a:srgbClr val="000000"/>
                  </a:outerShdw>
                </a:effectLst>
                <a:latin typeface="Arial" pitchFamily="34" charset="0"/>
              </a:rPr>
              <a:t>PRK, </a:t>
            </a:r>
            <a:r>
              <a:rPr lang="cs-CZ" sz="2600" b="1" dirty="0">
                <a:solidFill>
                  <a:srgbClr val="FC0128"/>
                </a:solidFill>
                <a:effectLst>
                  <a:outerShdw blurRad="38100" dist="38100" dir="2700000" algn="tl">
                    <a:srgbClr val="000000"/>
                  </a:outerShdw>
                </a:effectLst>
                <a:latin typeface="Arial" pitchFamily="34" charset="0"/>
              </a:rPr>
              <a:t>LASEK</a:t>
            </a:r>
          </a:p>
          <a:p>
            <a:pPr marL="457212" indent="-457212">
              <a:lnSpc>
                <a:spcPct val="140000"/>
              </a:lnSpc>
              <a:spcBef>
                <a:spcPct val="20000"/>
              </a:spcBef>
              <a:tabLst>
                <a:tab pos="2090790" algn="l"/>
              </a:tabLst>
              <a:defRPr/>
            </a:pPr>
            <a:r>
              <a:rPr lang="cs-CZ" sz="2600" b="1" dirty="0">
                <a:solidFill>
                  <a:schemeClr val="tx1"/>
                </a:solidFill>
                <a:effectLst>
                  <a:outerShdw blurRad="38100" dist="38100" dir="2700000" algn="tl">
                    <a:srgbClr val="000000"/>
                  </a:outerShdw>
                </a:effectLst>
                <a:latin typeface="Arial" pitchFamily="34" charset="0"/>
              </a:rPr>
              <a:t>2. </a:t>
            </a:r>
            <a:r>
              <a:rPr lang="cs-CZ" sz="2600" b="1" dirty="0">
                <a:solidFill>
                  <a:schemeClr val="tx1"/>
                </a:solidFill>
                <a:effectLst>
                  <a:outerShdw blurRad="38100" dist="38100" dir="2700000" algn="tl">
                    <a:srgbClr val="000000"/>
                  </a:outerShdw>
                </a:effectLst>
                <a:latin typeface="Arial" pitchFamily="34" charset="0"/>
              </a:rPr>
              <a:t>nářezy rohovky - </a:t>
            </a:r>
            <a:r>
              <a:rPr lang="cs-CZ" sz="2600" b="1" dirty="0" err="1" smtClean="0">
                <a:solidFill>
                  <a:srgbClr val="FC0128"/>
                </a:solidFill>
                <a:effectLst>
                  <a:outerShdw blurRad="38100" dist="38100" dir="2700000" algn="tl">
                    <a:srgbClr val="000000"/>
                  </a:outerShdw>
                </a:effectLst>
                <a:latin typeface="Arial" pitchFamily="34" charset="0"/>
              </a:rPr>
              <a:t>keratotomie</a:t>
            </a:r>
            <a:r>
              <a:rPr lang="cs-CZ" sz="2600" b="1" dirty="0">
                <a:solidFill>
                  <a:srgbClr val="FC0128"/>
                </a:solidFill>
                <a:effectLst>
                  <a:outerShdw blurRad="38100" dist="38100" dir="2700000" algn="tl">
                    <a:srgbClr val="000000"/>
                  </a:outerShdw>
                </a:effectLst>
                <a:latin typeface="Arial" pitchFamily="34" charset="0"/>
              </a:rPr>
              <a:t> – diamantovým nožem, laserem</a:t>
            </a:r>
            <a:endParaRPr lang="cs-CZ" sz="2600" b="1" dirty="0">
              <a:solidFill>
                <a:srgbClr val="FC0128"/>
              </a:solidFill>
              <a:effectLst>
                <a:outerShdw blurRad="38100" dist="38100" dir="2700000" algn="tl">
                  <a:srgbClr val="000000"/>
                </a:outerShdw>
              </a:effectLst>
              <a:latin typeface="Arial" pitchFamily="34" charset="0"/>
            </a:endParaRPr>
          </a:p>
          <a:p>
            <a:pPr marL="457212" indent="-457212">
              <a:lnSpc>
                <a:spcPct val="140000"/>
              </a:lnSpc>
              <a:tabLst>
                <a:tab pos="2090790" algn="l"/>
              </a:tabLst>
              <a:defRPr/>
            </a:pPr>
            <a:r>
              <a:rPr lang="cs-CZ" sz="2600" b="1" dirty="0">
                <a:solidFill>
                  <a:srgbClr val="FFFFFF"/>
                </a:solidFill>
                <a:effectLst>
                  <a:outerShdw blurRad="38100" dist="38100" dir="2700000" algn="tl">
                    <a:srgbClr val="000000"/>
                  </a:outerShdw>
                </a:effectLst>
                <a:latin typeface="Arial" pitchFamily="34" charset="0"/>
              </a:rPr>
              <a:t>3. </a:t>
            </a:r>
            <a:r>
              <a:rPr lang="cs-CZ" sz="2600" b="1" dirty="0">
                <a:solidFill>
                  <a:srgbClr val="FFFFFF"/>
                </a:solidFill>
                <a:effectLst>
                  <a:outerShdw blurRad="38100" dist="38100" dir="2700000" algn="tl">
                    <a:srgbClr val="000000"/>
                  </a:outerShdw>
                </a:effectLst>
                <a:latin typeface="Arial" pitchFamily="34" charset="0"/>
              </a:rPr>
              <a:t>implantace nitrooční čočky - fakická čočka</a:t>
            </a:r>
          </a:p>
          <a:p>
            <a:pPr marL="457212" indent="-457212">
              <a:lnSpc>
                <a:spcPct val="140000"/>
              </a:lnSpc>
              <a:spcBef>
                <a:spcPct val="20000"/>
              </a:spcBef>
              <a:tabLst>
                <a:tab pos="2090790" algn="l"/>
              </a:tabLst>
              <a:defRPr/>
            </a:pPr>
            <a:r>
              <a:rPr lang="cs-CZ" sz="2600" b="1" dirty="0">
                <a:solidFill>
                  <a:schemeClr val="tx1"/>
                </a:solidFill>
                <a:effectLst>
                  <a:outerShdw blurRad="38100" dist="38100" dir="2700000" algn="tl">
                    <a:srgbClr val="000000"/>
                  </a:outerShdw>
                </a:effectLst>
                <a:latin typeface="Arial" pitchFamily="34" charset="0"/>
              </a:rPr>
              <a:t>4</a:t>
            </a:r>
            <a:r>
              <a:rPr lang="cs-CZ" sz="2600" b="1" dirty="0">
                <a:solidFill>
                  <a:schemeClr val="tx1"/>
                </a:solidFill>
                <a:effectLst>
                  <a:outerShdw blurRad="38100" dist="38100" dir="2700000" algn="tl">
                    <a:srgbClr val="000000"/>
                  </a:outerShdw>
                </a:effectLst>
                <a:latin typeface="Arial" pitchFamily="34" charset="0"/>
              </a:rPr>
              <a:t>. </a:t>
            </a:r>
            <a:r>
              <a:rPr lang="cs-CZ" sz="2600" b="1" dirty="0">
                <a:solidFill>
                  <a:schemeClr val="tx1"/>
                </a:solidFill>
                <a:effectLst>
                  <a:outerShdw blurRad="38100" dist="38100" dir="2700000" algn="tl">
                    <a:srgbClr val="000000"/>
                  </a:outerShdw>
                </a:effectLst>
                <a:latin typeface="Arial" pitchFamily="34" charset="0"/>
              </a:rPr>
              <a:t>náhrada vlastní čočky umělou – </a:t>
            </a:r>
            <a:r>
              <a:rPr lang="cs-CZ" sz="2600" b="1" dirty="0">
                <a:solidFill>
                  <a:srgbClr val="FC0128"/>
                </a:solidFill>
                <a:effectLst>
                  <a:outerShdw blurRad="38100" dist="38100" dir="2700000" algn="tl">
                    <a:srgbClr val="000000"/>
                  </a:outerShdw>
                </a:effectLst>
                <a:latin typeface="Arial" pitchFamily="34" charset="0"/>
              </a:rPr>
              <a:t>refrakční </a:t>
            </a:r>
            <a:r>
              <a:rPr lang="cs-CZ" sz="2600" b="1" dirty="0" err="1">
                <a:solidFill>
                  <a:srgbClr val="FC0128"/>
                </a:solidFill>
                <a:effectLst>
                  <a:outerShdw blurRad="38100" dist="38100" dir="2700000" algn="tl">
                    <a:srgbClr val="000000"/>
                  </a:outerShdw>
                </a:effectLst>
                <a:latin typeface="Arial" pitchFamily="34" charset="0"/>
              </a:rPr>
              <a:t>lensektomie</a:t>
            </a:r>
            <a:endParaRPr lang="cs-CZ" sz="2600" b="1" dirty="0">
              <a:solidFill>
                <a:srgbClr val="FC0128"/>
              </a:solidFill>
              <a:effectLst>
                <a:outerShdw blurRad="38100" dist="38100" dir="2700000" algn="tl">
                  <a:srgbClr val="000000"/>
                </a:outerShdw>
              </a:effectLst>
              <a:latin typeface="Arial" pitchFamily="34" charset="0"/>
            </a:endParaRPr>
          </a:p>
        </p:txBody>
      </p:sp>
    </p:spTree>
    <p:extLst>
      <p:ext uri="{BB962C8B-B14F-4D97-AF65-F5344CB8AC3E}">
        <p14:creationId xmlns:p14="http://schemas.microsoft.com/office/powerpoint/2010/main" val="399127354"/>
      </p:ext>
    </p:extLst>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p:cNvSpPr>
            <a:spLocks noChangeArrowheads="1"/>
          </p:cNvSpPr>
          <p:nvPr/>
        </p:nvSpPr>
        <p:spPr bwMode="auto">
          <a:xfrm>
            <a:off x="1905000" y="6248400"/>
            <a:ext cx="2057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75000"/>
              <a:buFont typeface="Monotype Sorts" pitchFamily="2" charset="2"/>
              <a:buChar char="ä"/>
              <a:defRPr sz="3200">
                <a:solidFill>
                  <a:schemeClr val="tx1"/>
                </a:solidFill>
                <a:latin typeface="Times New Roman" panose="02020603050405020304" pitchFamily="18" charset="0"/>
              </a:defRPr>
            </a:lvl1pPr>
            <a:lvl2pPr marL="742950" indent="-285750">
              <a:spcBef>
                <a:spcPct val="20000"/>
              </a:spcBef>
              <a:buClr>
                <a:schemeClr val="hlink"/>
              </a:buClr>
              <a:buSzPct val="75000"/>
              <a:buFont typeface="Monotype Sorts" pitchFamily="2" charset="2"/>
              <a:buChar char="ä"/>
              <a:defRPr sz="2800">
                <a:solidFill>
                  <a:schemeClr val="tx1"/>
                </a:solidFill>
                <a:latin typeface="Times New Roman" panose="02020603050405020304" pitchFamily="18" charset="0"/>
              </a:defRPr>
            </a:lvl2pPr>
            <a:lvl3pPr marL="1143000" indent="-228600">
              <a:spcBef>
                <a:spcPct val="20000"/>
              </a:spcBef>
              <a:buClr>
                <a:schemeClr val="hlink"/>
              </a:buClr>
              <a:buSzPct val="63000"/>
              <a:buFont typeface="Monotype Sorts" pitchFamily="2" charset="2"/>
              <a:buChar char="ä"/>
              <a:defRPr sz="2400">
                <a:solidFill>
                  <a:schemeClr val="tx1"/>
                </a:solidFill>
                <a:latin typeface="Times New Roman" panose="02020603050405020304" pitchFamily="18" charset="0"/>
              </a:defRPr>
            </a:lvl3pPr>
            <a:lvl4pPr marL="16002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4pPr>
            <a:lvl5pPr marL="20574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9pPr>
          </a:lstStyle>
          <a:p>
            <a:pPr>
              <a:spcBef>
                <a:spcPct val="0"/>
              </a:spcBef>
              <a:buClrTx/>
              <a:buSzTx/>
              <a:buFontTx/>
              <a:buNone/>
            </a:pPr>
            <a:endParaRPr lang="cs-CZ" altLang="cs-CZ" sz="2400">
              <a:solidFill>
                <a:schemeClr val="accent2"/>
              </a:solidFill>
            </a:endParaRPr>
          </a:p>
        </p:txBody>
      </p:sp>
      <p:sp>
        <p:nvSpPr>
          <p:cNvPr id="104451" name="Rectangle 3"/>
          <p:cNvSpPr>
            <a:spLocks noChangeArrowheads="1"/>
          </p:cNvSpPr>
          <p:nvPr/>
        </p:nvSpPr>
        <p:spPr bwMode="auto">
          <a:xfrm>
            <a:off x="4572000" y="6248400"/>
            <a:ext cx="3048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75000"/>
              <a:buFont typeface="Monotype Sorts" pitchFamily="2" charset="2"/>
              <a:buChar char="ä"/>
              <a:defRPr sz="3200">
                <a:solidFill>
                  <a:schemeClr val="tx1"/>
                </a:solidFill>
                <a:latin typeface="Times New Roman" panose="02020603050405020304" pitchFamily="18" charset="0"/>
              </a:defRPr>
            </a:lvl1pPr>
            <a:lvl2pPr marL="742950" indent="-285750">
              <a:spcBef>
                <a:spcPct val="20000"/>
              </a:spcBef>
              <a:buClr>
                <a:schemeClr val="hlink"/>
              </a:buClr>
              <a:buSzPct val="75000"/>
              <a:buFont typeface="Monotype Sorts" pitchFamily="2" charset="2"/>
              <a:buChar char="ä"/>
              <a:defRPr sz="2800">
                <a:solidFill>
                  <a:schemeClr val="tx1"/>
                </a:solidFill>
                <a:latin typeface="Times New Roman" panose="02020603050405020304" pitchFamily="18" charset="0"/>
              </a:defRPr>
            </a:lvl2pPr>
            <a:lvl3pPr marL="1143000" indent="-228600">
              <a:spcBef>
                <a:spcPct val="20000"/>
              </a:spcBef>
              <a:buClr>
                <a:schemeClr val="hlink"/>
              </a:buClr>
              <a:buSzPct val="63000"/>
              <a:buFont typeface="Monotype Sorts" pitchFamily="2" charset="2"/>
              <a:buChar char="ä"/>
              <a:defRPr sz="2400">
                <a:solidFill>
                  <a:schemeClr val="tx1"/>
                </a:solidFill>
                <a:latin typeface="Times New Roman" panose="02020603050405020304" pitchFamily="18" charset="0"/>
              </a:defRPr>
            </a:lvl3pPr>
            <a:lvl4pPr marL="16002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4pPr>
            <a:lvl5pPr marL="20574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9pPr>
          </a:lstStyle>
          <a:p>
            <a:pPr>
              <a:spcBef>
                <a:spcPct val="0"/>
              </a:spcBef>
              <a:buClrTx/>
              <a:buSzTx/>
              <a:buFontTx/>
              <a:buNone/>
            </a:pPr>
            <a:endParaRPr lang="cs-CZ" altLang="cs-CZ" sz="2400">
              <a:solidFill>
                <a:schemeClr val="accent2"/>
              </a:solidFill>
            </a:endParaRPr>
          </a:p>
        </p:txBody>
      </p:sp>
      <p:sp>
        <p:nvSpPr>
          <p:cNvPr id="104452" name="Rectangle 4"/>
          <p:cNvSpPr>
            <a:spLocks noChangeArrowheads="1"/>
          </p:cNvSpPr>
          <p:nvPr/>
        </p:nvSpPr>
        <p:spPr bwMode="auto">
          <a:xfrm>
            <a:off x="2051050" y="307975"/>
            <a:ext cx="8750300" cy="1143000"/>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0488" tIns="44450" rIns="90488" bIns="44450" anchor="ctr"/>
          <a:lstStyle>
            <a:lvl1pPr>
              <a:spcBef>
                <a:spcPct val="20000"/>
              </a:spcBef>
              <a:buClr>
                <a:schemeClr val="hlink"/>
              </a:buClr>
              <a:buSzPct val="75000"/>
              <a:buFont typeface="Monotype Sorts" pitchFamily="2" charset="2"/>
              <a:buChar char="ä"/>
              <a:defRPr sz="3200">
                <a:solidFill>
                  <a:schemeClr val="tx1"/>
                </a:solidFill>
                <a:latin typeface="Times New Roman" panose="02020603050405020304" pitchFamily="18" charset="0"/>
              </a:defRPr>
            </a:lvl1pPr>
            <a:lvl2pPr marL="742950" indent="-285750">
              <a:spcBef>
                <a:spcPct val="20000"/>
              </a:spcBef>
              <a:buClr>
                <a:schemeClr val="hlink"/>
              </a:buClr>
              <a:buSzPct val="75000"/>
              <a:buFont typeface="Monotype Sorts" pitchFamily="2" charset="2"/>
              <a:buChar char="ä"/>
              <a:defRPr sz="2800">
                <a:solidFill>
                  <a:schemeClr val="tx1"/>
                </a:solidFill>
                <a:latin typeface="Times New Roman" panose="02020603050405020304" pitchFamily="18" charset="0"/>
              </a:defRPr>
            </a:lvl2pPr>
            <a:lvl3pPr marL="1143000" indent="-228600">
              <a:spcBef>
                <a:spcPct val="20000"/>
              </a:spcBef>
              <a:buClr>
                <a:schemeClr val="hlink"/>
              </a:buClr>
              <a:buSzPct val="63000"/>
              <a:buFont typeface="Monotype Sorts" pitchFamily="2" charset="2"/>
              <a:buChar char="ä"/>
              <a:defRPr sz="2400">
                <a:solidFill>
                  <a:schemeClr val="tx1"/>
                </a:solidFill>
                <a:latin typeface="Times New Roman" panose="02020603050405020304" pitchFamily="18" charset="0"/>
              </a:defRPr>
            </a:lvl3pPr>
            <a:lvl4pPr marL="16002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4pPr>
            <a:lvl5pPr marL="20574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9pPr>
          </a:lstStyle>
          <a:p>
            <a:pPr algn="ctr">
              <a:spcBef>
                <a:spcPct val="0"/>
              </a:spcBef>
              <a:buClrTx/>
              <a:buSzTx/>
              <a:buFontTx/>
              <a:buNone/>
            </a:pPr>
            <a:r>
              <a:rPr lang="cs-CZ" altLang="cs-CZ" sz="4401" b="1">
                <a:solidFill>
                  <a:srgbClr val="FC0128"/>
                </a:solidFill>
              </a:rPr>
              <a:t>FAKICKÁ  ČOČKA</a:t>
            </a:r>
          </a:p>
        </p:txBody>
      </p:sp>
      <p:sp>
        <p:nvSpPr>
          <p:cNvPr id="104453" name="Rectangle 5"/>
          <p:cNvSpPr>
            <a:spLocks noChangeArrowheads="1"/>
          </p:cNvSpPr>
          <p:nvPr/>
        </p:nvSpPr>
        <p:spPr bwMode="auto">
          <a:xfrm>
            <a:off x="1720850" y="2362202"/>
            <a:ext cx="9163050" cy="435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75000"/>
              <a:buFont typeface="Monotype Sorts" pitchFamily="2" charset="2"/>
              <a:buChar char="ä"/>
              <a:defRPr sz="3200">
                <a:solidFill>
                  <a:schemeClr val="tx1"/>
                </a:solidFill>
                <a:latin typeface="Times New Roman" panose="02020603050405020304" pitchFamily="18" charset="0"/>
              </a:defRPr>
            </a:lvl1pPr>
            <a:lvl2pPr marL="742950" indent="-285750">
              <a:spcBef>
                <a:spcPct val="20000"/>
              </a:spcBef>
              <a:buClr>
                <a:schemeClr val="hlink"/>
              </a:buClr>
              <a:buSzPct val="75000"/>
              <a:buFont typeface="Monotype Sorts" pitchFamily="2" charset="2"/>
              <a:buChar char="ä"/>
              <a:defRPr sz="2800">
                <a:solidFill>
                  <a:schemeClr val="tx1"/>
                </a:solidFill>
                <a:latin typeface="Times New Roman" panose="02020603050405020304" pitchFamily="18" charset="0"/>
              </a:defRPr>
            </a:lvl2pPr>
            <a:lvl3pPr marL="1143000" indent="-228600">
              <a:spcBef>
                <a:spcPct val="20000"/>
              </a:spcBef>
              <a:buClr>
                <a:schemeClr val="hlink"/>
              </a:buClr>
              <a:buSzPct val="63000"/>
              <a:buFont typeface="Monotype Sorts" pitchFamily="2" charset="2"/>
              <a:buChar char="ä"/>
              <a:defRPr sz="2400">
                <a:solidFill>
                  <a:schemeClr val="tx1"/>
                </a:solidFill>
                <a:latin typeface="Times New Roman" panose="02020603050405020304" pitchFamily="18" charset="0"/>
              </a:defRPr>
            </a:lvl3pPr>
            <a:lvl4pPr marL="16002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4pPr>
            <a:lvl5pPr marL="20574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9pPr>
          </a:lstStyle>
          <a:p>
            <a:pPr>
              <a:spcBef>
                <a:spcPct val="0"/>
              </a:spcBef>
              <a:buClrTx/>
              <a:buSzTx/>
              <a:buFontTx/>
              <a:buNone/>
            </a:pPr>
            <a:endParaRPr lang="cs-CZ" altLang="cs-CZ" sz="2400">
              <a:solidFill>
                <a:schemeClr val="accent2"/>
              </a:solidFill>
            </a:endParaRPr>
          </a:p>
        </p:txBody>
      </p:sp>
      <p:sp>
        <p:nvSpPr>
          <p:cNvPr id="39942" name="Rectangle 6"/>
          <p:cNvSpPr>
            <a:spLocks noChangeArrowheads="1"/>
          </p:cNvSpPr>
          <p:nvPr/>
        </p:nvSpPr>
        <p:spPr bwMode="auto">
          <a:xfrm>
            <a:off x="2667000" y="2741614"/>
            <a:ext cx="7543800" cy="3125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lstStyle/>
          <a:p>
            <a:pPr marL="342908" indent="-342908" algn="ctr">
              <a:lnSpc>
                <a:spcPct val="130000"/>
              </a:lnSpc>
              <a:spcBef>
                <a:spcPct val="20000"/>
              </a:spcBef>
              <a:tabLst>
                <a:tab pos="2090790" algn="l"/>
              </a:tabLst>
              <a:defRPr/>
            </a:pPr>
            <a:r>
              <a:rPr lang="cs-CZ" sz="3200" b="1">
                <a:solidFill>
                  <a:schemeClr val="tx1"/>
                </a:solidFill>
                <a:effectLst>
                  <a:outerShdw blurRad="38100" dist="38100" dir="2700000" algn="tl">
                    <a:srgbClr val="000000"/>
                  </a:outerShdw>
                </a:effectLst>
                <a:latin typeface="Arial" pitchFamily="34" charset="0"/>
              </a:rPr>
              <a:t>implantujeme  </a:t>
            </a:r>
          </a:p>
          <a:p>
            <a:pPr marL="342908" indent="-342908" algn="ctr">
              <a:lnSpc>
                <a:spcPct val="130000"/>
              </a:lnSpc>
              <a:spcBef>
                <a:spcPct val="20000"/>
              </a:spcBef>
              <a:tabLst>
                <a:tab pos="2090790" algn="l"/>
              </a:tabLst>
              <a:defRPr/>
            </a:pPr>
            <a:r>
              <a:rPr lang="cs-CZ" sz="3200" b="1">
                <a:solidFill>
                  <a:schemeClr val="tx1"/>
                </a:solidFill>
                <a:effectLst>
                  <a:outerShdw blurRad="38100" dist="38100" dir="2700000" algn="tl">
                    <a:srgbClr val="000000"/>
                  </a:outerShdw>
                </a:effectLst>
                <a:latin typeface="Arial" pitchFamily="34" charset="0"/>
              </a:rPr>
              <a:t>do  nitra  oka</a:t>
            </a:r>
          </a:p>
          <a:p>
            <a:pPr marL="342908" indent="-342908" algn="ctr">
              <a:lnSpc>
                <a:spcPct val="130000"/>
              </a:lnSpc>
              <a:spcBef>
                <a:spcPct val="20000"/>
              </a:spcBef>
              <a:tabLst>
                <a:tab pos="2090790" algn="l"/>
              </a:tabLst>
              <a:defRPr/>
            </a:pPr>
            <a:r>
              <a:rPr lang="cs-CZ" sz="3200" b="1">
                <a:solidFill>
                  <a:schemeClr val="tx1"/>
                </a:solidFill>
                <a:effectLst>
                  <a:outerShdw blurRad="38100" dist="38100" dir="2700000" algn="tl">
                    <a:srgbClr val="000000"/>
                  </a:outerShdw>
                </a:effectLst>
                <a:latin typeface="Arial" pitchFamily="34" charset="0"/>
              </a:rPr>
              <a:t>  s  dioptrickou  vadou</a:t>
            </a:r>
          </a:p>
        </p:txBody>
      </p:sp>
    </p:spTree>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showMasterSp="0">
  <p:cSld>
    <p:bg>
      <p:bgPr>
        <a:pattFill prst="smConfetti">
          <a:fgClr>
            <a:srgbClr val="FFCCCC"/>
          </a:fgClr>
          <a:bgClr>
            <a:schemeClr val="accent1"/>
          </a:bgClr>
        </a:pattFill>
        <a:effectLst/>
      </p:bgPr>
    </p:bg>
    <p:spTree>
      <p:nvGrpSpPr>
        <p:cNvPr id="1" name=""/>
        <p:cNvGrpSpPr/>
        <p:nvPr/>
      </p:nvGrpSpPr>
      <p:grpSpPr>
        <a:xfrm>
          <a:off x="0" y="0"/>
          <a:ext cx="0" cy="0"/>
          <a:chOff x="0" y="0"/>
          <a:chExt cx="0" cy="0"/>
        </a:xfrm>
      </p:grpSpPr>
      <p:sp>
        <p:nvSpPr>
          <p:cNvPr id="106498" name="Rectangle 2"/>
          <p:cNvSpPr>
            <a:spLocks noChangeArrowheads="1"/>
          </p:cNvSpPr>
          <p:nvPr/>
        </p:nvSpPr>
        <p:spPr bwMode="auto">
          <a:xfrm>
            <a:off x="4133850" y="3078164"/>
            <a:ext cx="2160588"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75000"/>
              <a:buFont typeface="Monotype Sorts" pitchFamily="2" charset="2"/>
              <a:buChar char="ä"/>
              <a:defRPr sz="3200">
                <a:solidFill>
                  <a:schemeClr val="tx1"/>
                </a:solidFill>
                <a:latin typeface="Times New Roman" panose="02020603050405020304" pitchFamily="18" charset="0"/>
              </a:defRPr>
            </a:lvl1pPr>
            <a:lvl2pPr marL="742950" indent="-285750">
              <a:spcBef>
                <a:spcPct val="20000"/>
              </a:spcBef>
              <a:buClr>
                <a:schemeClr val="hlink"/>
              </a:buClr>
              <a:buSzPct val="75000"/>
              <a:buFont typeface="Monotype Sorts" pitchFamily="2" charset="2"/>
              <a:buChar char="ä"/>
              <a:defRPr sz="2800">
                <a:solidFill>
                  <a:schemeClr val="tx1"/>
                </a:solidFill>
                <a:latin typeface="Times New Roman" panose="02020603050405020304" pitchFamily="18" charset="0"/>
              </a:defRPr>
            </a:lvl2pPr>
            <a:lvl3pPr marL="1143000" indent="-228600">
              <a:spcBef>
                <a:spcPct val="20000"/>
              </a:spcBef>
              <a:buClr>
                <a:schemeClr val="hlink"/>
              </a:buClr>
              <a:buSzPct val="63000"/>
              <a:buFont typeface="Monotype Sorts" pitchFamily="2" charset="2"/>
              <a:buChar char="ä"/>
              <a:defRPr sz="2400">
                <a:solidFill>
                  <a:schemeClr val="tx1"/>
                </a:solidFill>
                <a:latin typeface="Times New Roman" panose="02020603050405020304" pitchFamily="18" charset="0"/>
              </a:defRPr>
            </a:lvl3pPr>
            <a:lvl4pPr marL="16002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4pPr>
            <a:lvl5pPr marL="20574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9pPr>
          </a:lstStyle>
          <a:p>
            <a:pPr>
              <a:spcBef>
                <a:spcPct val="0"/>
              </a:spcBef>
              <a:buClrTx/>
              <a:buSzTx/>
              <a:buFontTx/>
              <a:buNone/>
            </a:pPr>
            <a:endParaRPr lang="cs-CZ" altLang="cs-CZ" sz="2400">
              <a:solidFill>
                <a:schemeClr val="accent2"/>
              </a:solidFill>
            </a:endParaRPr>
          </a:p>
        </p:txBody>
      </p:sp>
      <p:sp>
        <p:nvSpPr>
          <p:cNvPr id="106499" name="Rectangle 3"/>
          <p:cNvSpPr>
            <a:spLocks noChangeArrowheads="1"/>
          </p:cNvSpPr>
          <p:nvPr/>
        </p:nvSpPr>
        <p:spPr bwMode="auto">
          <a:xfrm>
            <a:off x="4133850" y="3078164"/>
            <a:ext cx="2160588"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75000"/>
              <a:buFont typeface="Monotype Sorts" pitchFamily="2" charset="2"/>
              <a:buChar char="ä"/>
              <a:defRPr sz="3200">
                <a:solidFill>
                  <a:schemeClr val="tx1"/>
                </a:solidFill>
                <a:latin typeface="Times New Roman" panose="02020603050405020304" pitchFamily="18" charset="0"/>
              </a:defRPr>
            </a:lvl1pPr>
            <a:lvl2pPr marL="742950" indent="-285750">
              <a:spcBef>
                <a:spcPct val="20000"/>
              </a:spcBef>
              <a:buClr>
                <a:schemeClr val="hlink"/>
              </a:buClr>
              <a:buSzPct val="75000"/>
              <a:buFont typeface="Monotype Sorts" pitchFamily="2" charset="2"/>
              <a:buChar char="ä"/>
              <a:defRPr sz="2800">
                <a:solidFill>
                  <a:schemeClr val="tx1"/>
                </a:solidFill>
                <a:latin typeface="Times New Roman" panose="02020603050405020304" pitchFamily="18" charset="0"/>
              </a:defRPr>
            </a:lvl2pPr>
            <a:lvl3pPr marL="1143000" indent="-228600">
              <a:spcBef>
                <a:spcPct val="20000"/>
              </a:spcBef>
              <a:buClr>
                <a:schemeClr val="hlink"/>
              </a:buClr>
              <a:buSzPct val="63000"/>
              <a:buFont typeface="Monotype Sorts" pitchFamily="2" charset="2"/>
              <a:buChar char="ä"/>
              <a:defRPr sz="2400">
                <a:solidFill>
                  <a:schemeClr val="tx1"/>
                </a:solidFill>
                <a:latin typeface="Times New Roman" panose="02020603050405020304" pitchFamily="18" charset="0"/>
              </a:defRPr>
            </a:lvl3pPr>
            <a:lvl4pPr marL="16002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4pPr>
            <a:lvl5pPr marL="20574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9pPr>
          </a:lstStyle>
          <a:p>
            <a:pPr>
              <a:spcBef>
                <a:spcPct val="0"/>
              </a:spcBef>
              <a:buClrTx/>
              <a:buSzTx/>
              <a:buFontTx/>
              <a:buNone/>
            </a:pPr>
            <a:endParaRPr lang="cs-CZ" altLang="cs-CZ" sz="2400">
              <a:solidFill>
                <a:schemeClr val="accent2"/>
              </a:solidFill>
            </a:endParaRPr>
          </a:p>
        </p:txBody>
      </p:sp>
      <p:pic>
        <p:nvPicPr>
          <p:cNvPr id="106500" name="Picture 4"/>
          <p:cNvPicPr>
            <a:picLocks noChangeArrowheads="1"/>
          </p:cNvPicPr>
          <p:nvPr/>
        </p:nvPicPr>
        <p:blipFill>
          <a:blip r:embed="rId2">
            <a:extLst>
              <a:ext uri="{28A0092B-C50C-407E-A947-70E740481C1C}">
                <a14:useLocalDpi xmlns:a14="http://schemas.microsoft.com/office/drawing/2010/main" val="0"/>
              </a:ext>
            </a:extLst>
          </a:blip>
          <a:srcRect l="1540"/>
          <a:stretch>
            <a:fillRect/>
          </a:stretch>
        </p:blipFill>
        <p:spPr bwMode="auto">
          <a:xfrm>
            <a:off x="2744789" y="1588"/>
            <a:ext cx="6804025" cy="68500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1989" name="Rectangle 5"/>
          <p:cNvSpPr>
            <a:spLocks noChangeArrowheads="1"/>
          </p:cNvSpPr>
          <p:nvPr/>
        </p:nvSpPr>
        <p:spPr bwMode="auto">
          <a:xfrm>
            <a:off x="3633076" y="152401"/>
            <a:ext cx="5071901" cy="12009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algn="ctr">
              <a:defRPr/>
            </a:pPr>
            <a:r>
              <a:rPr lang="cs-CZ" sz="3600" b="1">
                <a:solidFill>
                  <a:srgbClr val="0000CC"/>
                </a:solidFill>
                <a:effectLst>
                  <a:outerShdw blurRad="38100" dist="38100" dir="2700000" algn="tl">
                    <a:srgbClr val="000000"/>
                  </a:outerShdw>
                </a:effectLst>
              </a:rPr>
              <a:t>FAKICKÁ  ČOČKA</a:t>
            </a:r>
          </a:p>
          <a:p>
            <a:pPr algn="ctr">
              <a:defRPr/>
            </a:pPr>
            <a:r>
              <a:rPr lang="cs-CZ" sz="3600" b="1">
                <a:solidFill>
                  <a:srgbClr val="0000CC"/>
                </a:solidFill>
                <a:effectLst>
                  <a:outerShdw blurRad="38100" dist="38100" dir="2700000" algn="tl">
                    <a:srgbClr val="000000"/>
                  </a:outerShdw>
                </a:effectLst>
              </a:rPr>
              <a:t> PŘEDNĚKOMOROVÁ</a:t>
            </a:r>
          </a:p>
        </p:txBody>
      </p:sp>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ChangeArrowheads="1"/>
          </p:cNvSpPr>
          <p:nvPr/>
        </p:nvSpPr>
        <p:spPr bwMode="auto">
          <a:xfrm>
            <a:off x="1905000" y="6248400"/>
            <a:ext cx="2057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75000"/>
              <a:buFont typeface="Monotype Sorts" pitchFamily="2" charset="2"/>
              <a:buChar char="ä"/>
              <a:defRPr sz="3200">
                <a:solidFill>
                  <a:schemeClr val="tx1"/>
                </a:solidFill>
                <a:latin typeface="Times New Roman" panose="02020603050405020304" pitchFamily="18" charset="0"/>
              </a:defRPr>
            </a:lvl1pPr>
            <a:lvl2pPr marL="742950" indent="-285750">
              <a:spcBef>
                <a:spcPct val="20000"/>
              </a:spcBef>
              <a:buClr>
                <a:schemeClr val="hlink"/>
              </a:buClr>
              <a:buSzPct val="75000"/>
              <a:buFont typeface="Monotype Sorts" pitchFamily="2" charset="2"/>
              <a:buChar char="ä"/>
              <a:defRPr sz="2800">
                <a:solidFill>
                  <a:schemeClr val="tx1"/>
                </a:solidFill>
                <a:latin typeface="Times New Roman" panose="02020603050405020304" pitchFamily="18" charset="0"/>
              </a:defRPr>
            </a:lvl2pPr>
            <a:lvl3pPr marL="1143000" indent="-228600">
              <a:spcBef>
                <a:spcPct val="20000"/>
              </a:spcBef>
              <a:buClr>
                <a:schemeClr val="hlink"/>
              </a:buClr>
              <a:buSzPct val="63000"/>
              <a:buFont typeface="Monotype Sorts" pitchFamily="2" charset="2"/>
              <a:buChar char="ä"/>
              <a:defRPr sz="2400">
                <a:solidFill>
                  <a:schemeClr val="tx1"/>
                </a:solidFill>
                <a:latin typeface="Times New Roman" panose="02020603050405020304" pitchFamily="18" charset="0"/>
              </a:defRPr>
            </a:lvl3pPr>
            <a:lvl4pPr marL="16002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4pPr>
            <a:lvl5pPr marL="20574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9pPr>
          </a:lstStyle>
          <a:p>
            <a:pPr>
              <a:spcBef>
                <a:spcPct val="0"/>
              </a:spcBef>
              <a:buClrTx/>
              <a:buSzTx/>
              <a:buFontTx/>
              <a:buNone/>
            </a:pPr>
            <a:endParaRPr lang="cs-CZ" altLang="cs-CZ" sz="2400">
              <a:solidFill>
                <a:schemeClr val="accent2"/>
              </a:solidFill>
            </a:endParaRPr>
          </a:p>
        </p:txBody>
      </p:sp>
      <p:sp>
        <p:nvSpPr>
          <p:cNvPr id="19459" name="Rectangle 3"/>
          <p:cNvSpPr>
            <a:spLocks noChangeArrowheads="1"/>
          </p:cNvSpPr>
          <p:nvPr/>
        </p:nvSpPr>
        <p:spPr bwMode="auto">
          <a:xfrm>
            <a:off x="4572000" y="6248400"/>
            <a:ext cx="3048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75000"/>
              <a:buFont typeface="Monotype Sorts" pitchFamily="2" charset="2"/>
              <a:buChar char="ä"/>
              <a:defRPr sz="3200">
                <a:solidFill>
                  <a:schemeClr val="tx1"/>
                </a:solidFill>
                <a:latin typeface="Times New Roman" panose="02020603050405020304" pitchFamily="18" charset="0"/>
              </a:defRPr>
            </a:lvl1pPr>
            <a:lvl2pPr marL="742950" indent="-285750">
              <a:spcBef>
                <a:spcPct val="20000"/>
              </a:spcBef>
              <a:buClr>
                <a:schemeClr val="hlink"/>
              </a:buClr>
              <a:buSzPct val="75000"/>
              <a:buFont typeface="Monotype Sorts" pitchFamily="2" charset="2"/>
              <a:buChar char="ä"/>
              <a:defRPr sz="2800">
                <a:solidFill>
                  <a:schemeClr val="tx1"/>
                </a:solidFill>
                <a:latin typeface="Times New Roman" panose="02020603050405020304" pitchFamily="18" charset="0"/>
              </a:defRPr>
            </a:lvl2pPr>
            <a:lvl3pPr marL="1143000" indent="-228600">
              <a:spcBef>
                <a:spcPct val="20000"/>
              </a:spcBef>
              <a:buClr>
                <a:schemeClr val="hlink"/>
              </a:buClr>
              <a:buSzPct val="63000"/>
              <a:buFont typeface="Monotype Sorts" pitchFamily="2" charset="2"/>
              <a:buChar char="ä"/>
              <a:defRPr sz="2400">
                <a:solidFill>
                  <a:schemeClr val="tx1"/>
                </a:solidFill>
                <a:latin typeface="Times New Roman" panose="02020603050405020304" pitchFamily="18" charset="0"/>
              </a:defRPr>
            </a:lvl3pPr>
            <a:lvl4pPr marL="16002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4pPr>
            <a:lvl5pPr marL="20574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9pPr>
          </a:lstStyle>
          <a:p>
            <a:pPr>
              <a:spcBef>
                <a:spcPct val="0"/>
              </a:spcBef>
              <a:buClrTx/>
              <a:buSzTx/>
              <a:buFontTx/>
              <a:buNone/>
            </a:pPr>
            <a:endParaRPr lang="cs-CZ" altLang="cs-CZ" sz="2400">
              <a:solidFill>
                <a:schemeClr val="accent2"/>
              </a:solidFill>
            </a:endParaRPr>
          </a:p>
        </p:txBody>
      </p:sp>
      <p:sp>
        <p:nvSpPr>
          <p:cNvPr id="19460" name="Rectangle 4"/>
          <p:cNvSpPr>
            <a:spLocks noChangeArrowheads="1"/>
          </p:cNvSpPr>
          <p:nvPr/>
        </p:nvSpPr>
        <p:spPr bwMode="auto">
          <a:xfrm>
            <a:off x="2051050" y="190500"/>
            <a:ext cx="8750300" cy="1143000"/>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0488" tIns="44450" rIns="90488" bIns="44450" anchor="ctr"/>
          <a:lstStyle>
            <a:lvl1pPr>
              <a:spcBef>
                <a:spcPct val="20000"/>
              </a:spcBef>
              <a:buClr>
                <a:schemeClr val="hlink"/>
              </a:buClr>
              <a:buSzPct val="75000"/>
              <a:buFont typeface="Monotype Sorts" pitchFamily="2" charset="2"/>
              <a:buChar char="ä"/>
              <a:defRPr sz="3200">
                <a:solidFill>
                  <a:schemeClr val="tx1"/>
                </a:solidFill>
                <a:latin typeface="Times New Roman" panose="02020603050405020304" pitchFamily="18" charset="0"/>
              </a:defRPr>
            </a:lvl1pPr>
            <a:lvl2pPr marL="742950" indent="-285750">
              <a:spcBef>
                <a:spcPct val="20000"/>
              </a:spcBef>
              <a:buClr>
                <a:schemeClr val="hlink"/>
              </a:buClr>
              <a:buSzPct val="75000"/>
              <a:buFont typeface="Monotype Sorts" pitchFamily="2" charset="2"/>
              <a:buChar char="ä"/>
              <a:defRPr sz="2800">
                <a:solidFill>
                  <a:schemeClr val="tx1"/>
                </a:solidFill>
                <a:latin typeface="Times New Roman" panose="02020603050405020304" pitchFamily="18" charset="0"/>
              </a:defRPr>
            </a:lvl2pPr>
            <a:lvl3pPr marL="1143000" indent="-228600">
              <a:spcBef>
                <a:spcPct val="20000"/>
              </a:spcBef>
              <a:buClr>
                <a:schemeClr val="hlink"/>
              </a:buClr>
              <a:buSzPct val="63000"/>
              <a:buFont typeface="Monotype Sorts" pitchFamily="2" charset="2"/>
              <a:buChar char="ä"/>
              <a:defRPr sz="2400">
                <a:solidFill>
                  <a:schemeClr val="tx1"/>
                </a:solidFill>
                <a:latin typeface="Times New Roman" panose="02020603050405020304" pitchFamily="18" charset="0"/>
              </a:defRPr>
            </a:lvl3pPr>
            <a:lvl4pPr marL="16002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4pPr>
            <a:lvl5pPr marL="20574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9pPr>
          </a:lstStyle>
          <a:p>
            <a:pPr algn="ctr">
              <a:spcBef>
                <a:spcPct val="0"/>
              </a:spcBef>
              <a:buClrTx/>
              <a:buSzTx/>
              <a:buFontTx/>
              <a:buNone/>
            </a:pPr>
            <a:r>
              <a:rPr lang="cs-CZ" altLang="cs-CZ" sz="4600" b="1">
                <a:solidFill>
                  <a:srgbClr val="FC0128"/>
                </a:solidFill>
              </a:rPr>
              <a:t>REFRAKČNÍ  VADY</a:t>
            </a:r>
            <a:endParaRPr lang="cs-CZ" altLang="cs-CZ" sz="4600" b="1">
              <a:solidFill>
                <a:srgbClr val="FC0128"/>
              </a:solidFill>
              <a:latin typeface="Bez Patky" charset="0"/>
            </a:endParaRPr>
          </a:p>
        </p:txBody>
      </p:sp>
      <p:sp>
        <p:nvSpPr>
          <p:cNvPr id="19461" name="Rectangle 5"/>
          <p:cNvSpPr>
            <a:spLocks noChangeArrowheads="1"/>
          </p:cNvSpPr>
          <p:nvPr/>
        </p:nvSpPr>
        <p:spPr bwMode="auto">
          <a:xfrm>
            <a:off x="1720850" y="2362202"/>
            <a:ext cx="9163050" cy="435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75000"/>
              <a:buFont typeface="Monotype Sorts" pitchFamily="2" charset="2"/>
              <a:buChar char="ä"/>
              <a:defRPr sz="3200">
                <a:solidFill>
                  <a:schemeClr val="tx1"/>
                </a:solidFill>
                <a:latin typeface="Times New Roman" panose="02020603050405020304" pitchFamily="18" charset="0"/>
              </a:defRPr>
            </a:lvl1pPr>
            <a:lvl2pPr marL="742950" indent="-285750">
              <a:spcBef>
                <a:spcPct val="20000"/>
              </a:spcBef>
              <a:buClr>
                <a:schemeClr val="hlink"/>
              </a:buClr>
              <a:buSzPct val="75000"/>
              <a:buFont typeface="Monotype Sorts" pitchFamily="2" charset="2"/>
              <a:buChar char="ä"/>
              <a:defRPr sz="2800">
                <a:solidFill>
                  <a:schemeClr val="tx1"/>
                </a:solidFill>
                <a:latin typeface="Times New Roman" panose="02020603050405020304" pitchFamily="18" charset="0"/>
              </a:defRPr>
            </a:lvl2pPr>
            <a:lvl3pPr marL="1143000" indent="-228600">
              <a:spcBef>
                <a:spcPct val="20000"/>
              </a:spcBef>
              <a:buClr>
                <a:schemeClr val="hlink"/>
              </a:buClr>
              <a:buSzPct val="63000"/>
              <a:buFont typeface="Monotype Sorts" pitchFamily="2" charset="2"/>
              <a:buChar char="ä"/>
              <a:defRPr sz="2400">
                <a:solidFill>
                  <a:schemeClr val="tx1"/>
                </a:solidFill>
                <a:latin typeface="Times New Roman" panose="02020603050405020304" pitchFamily="18" charset="0"/>
              </a:defRPr>
            </a:lvl3pPr>
            <a:lvl4pPr marL="16002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4pPr>
            <a:lvl5pPr marL="20574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9pPr>
          </a:lstStyle>
          <a:p>
            <a:pPr>
              <a:spcBef>
                <a:spcPct val="0"/>
              </a:spcBef>
              <a:buClrTx/>
              <a:buSzTx/>
              <a:buFontTx/>
              <a:buNone/>
            </a:pPr>
            <a:endParaRPr lang="cs-CZ" altLang="cs-CZ" sz="2400">
              <a:solidFill>
                <a:schemeClr val="accent2"/>
              </a:solidFill>
            </a:endParaRPr>
          </a:p>
        </p:txBody>
      </p:sp>
      <p:sp>
        <p:nvSpPr>
          <p:cNvPr id="8198" name="Rectangle 6"/>
          <p:cNvSpPr>
            <a:spLocks noChangeArrowheads="1"/>
          </p:cNvSpPr>
          <p:nvPr/>
        </p:nvSpPr>
        <p:spPr bwMode="auto">
          <a:xfrm>
            <a:off x="2438400" y="2667001"/>
            <a:ext cx="8458200" cy="304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lstStyle/>
          <a:p>
            <a:pPr marL="342908" indent="-342908">
              <a:lnSpc>
                <a:spcPct val="125000"/>
              </a:lnSpc>
              <a:spcBef>
                <a:spcPct val="20000"/>
              </a:spcBef>
              <a:tabLst>
                <a:tab pos="2090790" algn="l"/>
              </a:tabLst>
              <a:defRPr/>
            </a:pPr>
            <a:r>
              <a:rPr lang="cs-CZ" sz="3200" b="1">
                <a:solidFill>
                  <a:schemeClr val="tx1"/>
                </a:solidFill>
                <a:effectLst>
                  <a:outerShdw blurRad="38100" dist="38100" dir="2700000" algn="tl">
                    <a:srgbClr val="000000"/>
                  </a:outerShdw>
                </a:effectLst>
                <a:latin typeface="Arial" pitchFamily="34" charset="0"/>
              </a:rPr>
              <a:t>1. KRÁTKOZRAKOST  -  </a:t>
            </a:r>
          </a:p>
          <a:p>
            <a:pPr marL="342908" indent="-342908">
              <a:lnSpc>
                <a:spcPct val="125000"/>
              </a:lnSpc>
              <a:spcBef>
                <a:spcPct val="20000"/>
              </a:spcBef>
              <a:tabLst>
                <a:tab pos="2090790" algn="l"/>
              </a:tabLst>
              <a:defRPr/>
            </a:pPr>
            <a:r>
              <a:rPr lang="cs-CZ" sz="3200" b="1">
                <a:solidFill>
                  <a:schemeClr val="tx1"/>
                </a:solidFill>
                <a:effectLst>
                  <a:outerShdw blurRad="38100" dist="38100" dir="2700000" algn="tl">
                    <a:srgbClr val="000000"/>
                  </a:outerShdw>
                </a:effectLst>
                <a:latin typeface="Arial" pitchFamily="34" charset="0"/>
              </a:rPr>
              <a:t>2. </a:t>
            </a:r>
          </a:p>
          <a:p>
            <a:pPr marL="342908" indent="-342908">
              <a:lnSpc>
                <a:spcPct val="125000"/>
              </a:lnSpc>
              <a:spcBef>
                <a:spcPct val="20000"/>
              </a:spcBef>
              <a:tabLst>
                <a:tab pos="2090790" algn="l"/>
              </a:tabLst>
              <a:defRPr/>
            </a:pPr>
            <a:r>
              <a:rPr lang="cs-CZ" sz="3200" b="1">
                <a:solidFill>
                  <a:schemeClr val="tx1"/>
                </a:solidFill>
                <a:effectLst>
                  <a:outerShdw blurRad="38100" dist="38100" dir="2700000" algn="tl">
                    <a:srgbClr val="000000"/>
                  </a:outerShdw>
                </a:effectLst>
                <a:latin typeface="Arial" pitchFamily="34" charset="0"/>
              </a:rPr>
              <a:t>3. </a:t>
            </a:r>
          </a:p>
          <a:p>
            <a:pPr marL="342908" indent="-342908">
              <a:lnSpc>
                <a:spcPct val="125000"/>
              </a:lnSpc>
              <a:spcBef>
                <a:spcPct val="20000"/>
              </a:spcBef>
              <a:tabLst>
                <a:tab pos="2090790" algn="l"/>
              </a:tabLst>
              <a:defRPr/>
            </a:pPr>
            <a:r>
              <a:rPr lang="cs-CZ" sz="3200" b="1">
                <a:solidFill>
                  <a:schemeClr val="tx1"/>
                </a:solidFill>
                <a:effectLst>
                  <a:outerShdw blurRad="38100" dist="38100" dir="2700000" algn="tl">
                    <a:srgbClr val="000000"/>
                  </a:outerShdw>
                </a:effectLst>
                <a:latin typeface="Arial" pitchFamily="34" charset="0"/>
              </a:rPr>
              <a:t>4. </a:t>
            </a:r>
          </a:p>
        </p:txBody>
      </p:sp>
    </p:spTree>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ChangeArrowheads="1"/>
          </p:cNvSpPr>
          <p:nvPr/>
        </p:nvSpPr>
        <p:spPr bwMode="auto">
          <a:xfrm>
            <a:off x="1905000" y="6248400"/>
            <a:ext cx="2057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75000"/>
              <a:buFont typeface="Monotype Sorts" pitchFamily="2" charset="2"/>
              <a:buChar char="ä"/>
              <a:defRPr sz="3200">
                <a:solidFill>
                  <a:schemeClr val="tx1"/>
                </a:solidFill>
                <a:latin typeface="Times New Roman" panose="02020603050405020304" pitchFamily="18" charset="0"/>
              </a:defRPr>
            </a:lvl1pPr>
            <a:lvl2pPr marL="742950" indent="-285750">
              <a:spcBef>
                <a:spcPct val="20000"/>
              </a:spcBef>
              <a:buClr>
                <a:schemeClr val="hlink"/>
              </a:buClr>
              <a:buSzPct val="75000"/>
              <a:buFont typeface="Monotype Sorts" pitchFamily="2" charset="2"/>
              <a:buChar char="ä"/>
              <a:defRPr sz="2800">
                <a:solidFill>
                  <a:schemeClr val="tx1"/>
                </a:solidFill>
                <a:latin typeface="Times New Roman" panose="02020603050405020304" pitchFamily="18" charset="0"/>
              </a:defRPr>
            </a:lvl2pPr>
            <a:lvl3pPr marL="1143000" indent="-228600">
              <a:spcBef>
                <a:spcPct val="20000"/>
              </a:spcBef>
              <a:buClr>
                <a:schemeClr val="hlink"/>
              </a:buClr>
              <a:buSzPct val="63000"/>
              <a:buFont typeface="Monotype Sorts" pitchFamily="2" charset="2"/>
              <a:buChar char="ä"/>
              <a:defRPr sz="2400">
                <a:solidFill>
                  <a:schemeClr val="tx1"/>
                </a:solidFill>
                <a:latin typeface="Times New Roman" panose="02020603050405020304" pitchFamily="18" charset="0"/>
              </a:defRPr>
            </a:lvl3pPr>
            <a:lvl4pPr marL="16002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4pPr>
            <a:lvl5pPr marL="20574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9pPr>
          </a:lstStyle>
          <a:p>
            <a:pPr>
              <a:spcBef>
                <a:spcPct val="0"/>
              </a:spcBef>
              <a:buClrTx/>
              <a:buSzTx/>
              <a:buFontTx/>
              <a:buNone/>
            </a:pPr>
            <a:endParaRPr lang="cs-CZ" altLang="cs-CZ" sz="2400">
              <a:solidFill>
                <a:schemeClr val="accent2"/>
              </a:solidFill>
            </a:endParaRPr>
          </a:p>
        </p:txBody>
      </p:sp>
      <p:sp>
        <p:nvSpPr>
          <p:cNvPr id="111619" name="Rectangle 3"/>
          <p:cNvSpPr>
            <a:spLocks noChangeArrowheads="1"/>
          </p:cNvSpPr>
          <p:nvPr/>
        </p:nvSpPr>
        <p:spPr bwMode="auto">
          <a:xfrm>
            <a:off x="4572000" y="6248400"/>
            <a:ext cx="3048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75000"/>
              <a:buFont typeface="Monotype Sorts" pitchFamily="2" charset="2"/>
              <a:buChar char="ä"/>
              <a:defRPr sz="3200">
                <a:solidFill>
                  <a:schemeClr val="tx1"/>
                </a:solidFill>
                <a:latin typeface="Times New Roman" panose="02020603050405020304" pitchFamily="18" charset="0"/>
              </a:defRPr>
            </a:lvl1pPr>
            <a:lvl2pPr marL="742950" indent="-285750">
              <a:spcBef>
                <a:spcPct val="20000"/>
              </a:spcBef>
              <a:buClr>
                <a:schemeClr val="hlink"/>
              </a:buClr>
              <a:buSzPct val="75000"/>
              <a:buFont typeface="Monotype Sorts" pitchFamily="2" charset="2"/>
              <a:buChar char="ä"/>
              <a:defRPr sz="2800">
                <a:solidFill>
                  <a:schemeClr val="tx1"/>
                </a:solidFill>
                <a:latin typeface="Times New Roman" panose="02020603050405020304" pitchFamily="18" charset="0"/>
              </a:defRPr>
            </a:lvl2pPr>
            <a:lvl3pPr marL="1143000" indent="-228600">
              <a:spcBef>
                <a:spcPct val="20000"/>
              </a:spcBef>
              <a:buClr>
                <a:schemeClr val="hlink"/>
              </a:buClr>
              <a:buSzPct val="63000"/>
              <a:buFont typeface="Monotype Sorts" pitchFamily="2" charset="2"/>
              <a:buChar char="ä"/>
              <a:defRPr sz="2400">
                <a:solidFill>
                  <a:schemeClr val="tx1"/>
                </a:solidFill>
                <a:latin typeface="Times New Roman" panose="02020603050405020304" pitchFamily="18" charset="0"/>
              </a:defRPr>
            </a:lvl3pPr>
            <a:lvl4pPr marL="16002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4pPr>
            <a:lvl5pPr marL="20574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9pPr>
          </a:lstStyle>
          <a:p>
            <a:pPr>
              <a:spcBef>
                <a:spcPct val="0"/>
              </a:spcBef>
              <a:buClrTx/>
              <a:buSzTx/>
              <a:buFontTx/>
              <a:buNone/>
            </a:pPr>
            <a:endParaRPr lang="cs-CZ" altLang="cs-CZ" sz="2400">
              <a:solidFill>
                <a:schemeClr val="accent2"/>
              </a:solidFill>
            </a:endParaRPr>
          </a:p>
        </p:txBody>
      </p:sp>
      <p:sp>
        <p:nvSpPr>
          <p:cNvPr id="111620" name="Rectangle 4"/>
          <p:cNvSpPr>
            <a:spLocks noChangeArrowheads="1"/>
          </p:cNvSpPr>
          <p:nvPr/>
        </p:nvSpPr>
        <p:spPr bwMode="auto">
          <a:xfrm>
            <a:off x="1199456" y="307975"/>
            <a:ext cx="9937104" cy="1143000"/>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0488" tIns="44450" rIns="90488" bIns="44450" anchor="ctr"/>
          <a:lstStyle>
            <a:lvl1pPr>
              <a:spcBef>
                <a:spcPct val="20000"/>
              </a:spcBef>
              <a:buClr>
                <a:schemeClr val="hlink"/>
              </a:buClr>
              <a:buSzPct val="75000"/>
              <a:buFont typeface="Monotype Sorts" pitchFamily="2" charset="2"/>
              <a:buChar char="ä"/>
              <a:defRPr sz="3200">
                <a:solidFill>
                  <a:schemeClr val="tx1"/>
                </a:solidFill>
                <a:latin typeface="Times New Roman" panose="02020603050405020304" pitchFamily="18" charset="0"/>
              </a:defRPr>
            </a:lvl1pPr>
            <a:lvl2pPr marL="742950" indent="-285750">
              <a:spcBef>
                <a:spcPct val="20000"/>
              </a:spcBef>
              <a:buClr>
                <a:schemeClr val="hlink"/>
              </a:buClr>
              <a:buSzPct val="75000"/>
              <a:buFont typeface="Monotype Sorts" pitchFamily="2" charset="2"/>
              <a:buChar char="ä"/>
              <a:defRPr sz="2800">
                <a:solidFill>
                  <a:schemeClr val="tx1"/>
                </a:solidFill>
                <a:latin typeface="Times New Roman" panose="02020603050405020304" pitchFamily="18" charset="0"/>
              </a:defRPr>
            </a:lvl2pPr>
            <a:lvl3pPr marL="1143000" indent="-228600">
              <a:spcBef>
                <a:spcPct val="20000"/>
              </a:spcBef>
              <a:buClr>
                <a:schemeClr val="hlink"/>
              </a:buClr>
              <a:buSzPct val="63000"/>
              <a:buFont typeface="Monotype Sorts" pitchFamily="2" charset="2"/>
              <a:buChar char="ä"/>
              <a:defRPr sz="2400">
                <a:solidFill>
                  <a:schemeClr val="tx1"/>
                </a:solidFill>
                <a:latin typeface="Times New Roman" panose="02020603050405020304" pitchFamily="18" charset="0"/>
              </a:defRPr>
            </a:lvl3pPr>
            <a:lvl4pPr marL="16002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4pPr>
            <a:lvl5pPr marL="20574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9pPr>
          </a:lstStyle>
          <a:p>
            <a:pPr algn="ctr">
              <a:spcBef>
                <a:spcPct val="0"/>
              </a:spcBef>
              <a:buClrTx/>
              <a:buSzTx/>
              <a:buFontTx/>
              <a:buNone/>
            </a:pPr>
            <a:r>
              <a:rPr lang="cs-CZ" altLang="cs-CZ" sz="4401" b="1" dirty="0">
                <a:solidFill>
                  <a:srgbClr val="FC0128"/>
                </a:solidFill>
              </a:rPr>
              <a:t>FAKICKÁ  ČOČKA</a:t>
            </a:r>
          </a:p>
          <a:p>
            <a:pPr algn="ctr">
              <a:spcBef>
                <a:spcPct val="0"/>
              </a:spcBef>
              <a:buClrTx/>
              <a:buSzTx/>
              <a:buNone/>
            </a:pPr>
            <a:r>
              <a:rPr lang="cs-CZ" altLang="cs-CZ" sz="4000" b="1" dirty="0">
                <a:solidFill>
                  <a:srgbClr val="FC0128"/>
                </a:solidFill>
              </a:rPr>
              <a:t>ZADNĚKOMOROVÁ PRESBYOPICKÁ</a:t>
            </a:r>
          </a:p>
        </p:txBody>
      </p:sp>
      <p:sp>
        <p:nvSpPr>
          <p:cNvPr id="111621" name="Rectangle 5"/>
          <p:cNvSpPr>
            <a:spLocks noChangeArrowheads="1"/>
          </p:cNvSpPr>
          <p:nvPr/>
        </p:nvSpPr>
        <p:spPr bwMode="auto">
          <a:xfrm>
            <a:off x="1720850" y="2362202"/>
            <a:ext cx="9163050" cy="435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75000"/>
              <a:buFont typeface="Monotype Sorts" pitchFamily="2" charset="2"/>
              <a:buChar char="ä"/>
              <a:defRPr sz="3200">
                <a:solidFill>
                  <a:schemeClr val="tx1"/>
                </a:solidFill>
                <a:latin typeface="Times New Roman" panose="02020603050405020304" pitchFamily="18" charset="0"/>
              </a:defRPr>
            </a:lvl1pPr>
            <a:lvl2pPr marL="742950" indent="-285750">
              <a:spcBef>
                <a:spcPct val="20000"/>
              </a:spcBef>
              <a:buClr>
                <a:schemeClr val="hlink"/>
              </a:buClr>
              <a:buSzPct val="75000"/>
              <a:buFont typeface="Monotype Sorts" pitchFamily="2" charset="2"/>
              <a:buChar char="ä"/>
              <a:defRPr sz="2800">
                <a:solidFill>
                  <a:schemeClr val="tx1"/>
                </a:solidFill>
                <a:latin typeface="Times New Roman" panose="02020603050405020304" pitchFamily="18" charset="0"/>
              </a:defRPr>
            </a:lvl2pPr>
            <a:lvl3pPr marL="1143000" indent="-228600">
              <a:spcBef>
                <a:spcPct val="20000"/>
              </a:spcBef>
              <a:buClr>
                <a:schemeClr val="hlink"/>
              </a:buClr>
              <a:buSzPct val="63000"/>
              <a:buFont typeface="Monotype Sorts" pitchFamily="2" charset="2"/>
              <a:buChar char="ä"/>
              <a:defRPr sz="2400">
                <a:solidFill>
                  <a:schemeClr val="tx1"/>
                </a:solidFill>
                <a:latin typeface="Times New Roman" panose="02020603050405020304" pitchFamily="18" charset="0"/>
              </a:defRPr>
            </a:lvl3pPr>
            <a:lvl4pPr marL="16002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4pPr>
            <a:lvl5pPr marL="20574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9pPr>
          </a:lstStyle>
          <a:p>
            <a:pPr>
              <a:spcBef>
                <a:spcPct val="0"/>
              </a:spcBef>
              <a:buClrTx/>
              <a:buSzTx/>
              <a:buFontTx/>
              <a:buNone/>
            </a:pPr>
            <a:endParaRPr lang="cs-CZ" altLang="cs-CZ" sz="2400">
              <a:solidFill>
                <a:schemeClr val="accent2"/>
              </a:solidFill>
            </a:endParaRPr>
          </a:p>
        </p:txBody>
      </p:sp>
      <p:pic>
        <p:nvPicPr>
          <p:cNvPr id="111622" name="Obrázek 1"/>
          <p:cNvPicPr>
            <a:picLocks noChangeAspect="1"/>
          </p:cNvPicPr>
          <p:nvPr/>
        </p:nvPicPr>
        <p:blipFill>
          <a:blip r:embed="rId3" cstate="print">
            <a:extLst>
              <a:ext uri="{28A0092B-C50C-407E-A947-70E740481C1C}">
                <a14:useLocalDpi xmlns:a14="http://schemas.microsoft.com/office/drawing/2010/main" val="0"/>
              </a:ext>
            </a:extLst>
          </a:blip>
          <a:srcRect l="2431" b="13802"/>
          <a:stretch>
            <a:fillRect/>
          </a:stretch>
        </p:blipFill>
        <p:spPr bwMode="auto">
          <a:xfrm>
            <a:off x="1127126" y="1779588"/>
            <a:ext cx="9921875" cy="5078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ChangeArrowheads="1"/>
          </p:cNvSpPr>
          <p:nvPr/>
        </p:nvSpPr>
        <p:spPr bwMode="auto">
          <a:xfrm>
            <a:off x="1905000" y="6248400"/>
            <a:ext cx="2057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75000"/>
              <a:buFont typeface="Monotype Sorts" pitchFamily="2" charset="2"/>
              <a:buChar char="ä"/>
              <a:defRPr sz="3200">
                <a:solidFill>
                  <a:schemeClr val="tx1"/>
                </a:solidFill>
                <a:latin typeface="Times New Roman" panose="02020603050405020304" pitchFamily="18" charset="0"/>
              </a:defRPr>
            </a:lvl1pPr>
            <a:lvl2pPr marL="742950" indent="-285750">
              <a:spcBef>
                <a:spcPct val="20000"/>
              </a:spcBef>
              <a:buClr>
                <a:schemeClr val="hlink"/>
              </a:buClr>
              <a:buSzPct val="75000"/>
              <a:buFont typeface="Monotype Sorts" pitchFamily="2" charset="2"/>
              <a:buChar char="ä"/>
              <a:defRPr sz="2800">
                <a:solidFill>
                  <a:schemeClr val="tx1"/>
                </a:solidFill>
                <a:latin typeface="Times New Roman" panose="02020603050405020304" pitchFamily="18" charset="0"/>
              </a:defRPr>
            </a:lvl2pPr>
            <a:lvl3pPr marL="1143000" indent="-228600">
              <a:spcBef>
                <a:spcPct val="20000"/>
              </a:spcBef>
              <a:buClr>
                <a:schemeClr val="hlink"/>
              </a:buClr>
              <a:buSzPct val="63000"/>
              <a:buFont typeface="Monotype Sorts" pitchFamily="2" charset="2"/>
              <a:buChar char="ä"/>
              <a:defRPr sz="2400">
                <a:solidFill>
                  <a:schemeClr val="tx1"/>
                </a:solidFill>
                <a:latin typeface="Times New Roman" panose="02020603050405020304" pitchFamily="18" charset="0"/>
              </a:defRPr>
            </a:lvl3pPr>
            <a:lvl4pPr marL="16002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4pPr>
            <a:lvl5pPr marL="20574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9pPr>
          </a:lstStyle>
          <a:p>
            <a:pPr>
              <a:spcBef>
                <a:spcPct val="0"/>
              </a:spcBef>
              <a:buClrTx/>
              <a:buSzTx/>
              <a:buFontTx/>
              <a:buNone/>
            </a:pPr>
            <a:endParaRPr lang="cs-CZ" altLang="cs-CZ" sz="2400">
              <a:solidFill>
                <a:schemeClr val="accent2"/>
              </a:solidFill>
            </a:endParaRPr>
          </a:p>
        </p:txBody>
      </p:sp>
      <p:sp>
        <p:nvSpPr>
          <p:cNvPr id="107523" name="Rectangle 3"/>
          <p:cNvSpPr>
            <a:spLocks noChangeArrowheads="1"/>
          </p:cNvSpPr>
          <p:nvPr/>
        </p:nvSpPr>
        <p:spPr bwMode="auto">
          <a:xfrm>
            <a:off x="4572000" y="6248400"/>
            <a:ext cx="3048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75000"/>
              <a:buFont typeface="Monotype Sorts" pitchFamily="2" charset="2"/>
              <a:buChar char="ä"/>
              <a:defRPr sz="3200">
                <a:solidFill>
                  <a:schemeClr val="tx1"/>
                </a:solidFill>
                <a:latin typeface="Times New Roman" panose="02020603050405020304" pitchFamily="18" charset="0"/>
              </a:defRPr>
            </a:lvl1pPr>
            <a:lvl2pPr marL="742950" indent="-285750">
              <a:spcBef>
                <a:spcPct val="20000"/>
              </a:spcBef>
              <a:buClr>
                <a:schemeClr val="hlink"/>
              </a:buClr>
              <a:buSzPct val="75000"/>
              <a:buFont typeface="Monotype Sorts" pitchFamily="2" charset="2"/>
              <a:buChar char="ä"/>
              <a:defRPr sz="2800">
                <a:solidFill>
                  <a:schemeClr val="tx1"/>
                </a:solidFill>
                <a:latin typeface="Times New Roman" panose="02020603050405020304" pitchFamily="18" charset="0"/>
              </a:defRPr>
            </a:lvl2pPr>
            <a:lvl3pPr marL="1143000" indent="-228600">
              <a:spcBef>
                <a:spcPct val="20000"/>
              </a:spcBef>
              <a:buClr>
                <a:schemeClr val="hlink"/>
              </a:buClr>
              <a:buSzPct val="63000"/>
              <a:buFont typeface="Monotype Sorts" pitchFamily="2" charset="2"/>
              <a:buChar char="ä"/>
              <a:defRPr sz="2400">
                <a:solidFill>
                  <a:schemeClr val="tx1"/>
                </a:solidFill>
                <a:latin typeface="Times New Roman" panose="02020603050405020304" pitchFamily="18" charset="0"/>
              </a:defRPr>
            </a:lvl3pPr>
            <a:lvl4pPr marL="16002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4pPr>
            <a:lvl5pPr marL="20574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9pPr>
          </a:lstStyle>
          <a:p>
            <a:pPr>
              <a:spcBef>
                <a:spcPct val="0"/>
              </a:spcBef>
              <a:buClrTx/>
              <a:buSzTx/>
              <a:buFontTx/>
              <a:buNone/>
            </a:pPr>
            <a:endParaRPr lang="cs-CZ" altLang="cs-CZ" sz="2400">
              <a:solidFill>
                <a:schemeClr val="accent2"/>
              </a:solidFill>
            </a:endParaRPr>
          </a:p>
        </p:txBody>
      </p:sp>
      <p:sp>
        <p:nvSpPr>
          <p:cNvPr id="107524" name="Rectangle 4"/>
          <p:cNvSpPr>
            <a:spLocks noChangeArrowheads="1"/>
          </p:cNvSpPr>
          <p:nvPr/>
        </p:nvSpPr>
        <p:spPr bwMode="auto">
          <a:xfrm>
            <a:off x="2051050" y="307975"/>
            <a:ext cx="8750300" cy="1143000"/>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0488" tIns="44450" rIns="90488" bIns="44450" anchor="ctr"/>
          <a:lstStyle>
            <a:lvl1pPr>
              <a:spcBef>
                <a:spcPct val="20000"/>
              </a:spcBef>
              <a:buClr>
                <a:schemeClr val="hlink"/>
              </a:buClr>
              <a:buSzPct val="75000"/>
              <a:buFont typeface="Monotype Sorts" pitchFamily="2" charset="2"/>
              <a:buChar char="ä"/>
              <a:defRPr sz="3200">
                <a:solidFill>
                  <a:schemeClr val="tx1"/>
                </a:solidFill>
                <a:latin typeface="Times New Roman" panose="02020603050405020304" pitchFamily="18" charset="0"/>
              </a:defRPr>
            </a:lvl1pPr>
            <a:lvl2pPr marL="742950" indent="-285750">
              <a:spcBef>
                <a:spcPct val="20000"/>
              </a:spcBef>
              <a:buClr>
                <a:schemeClr val="hlink"/>
              </a:buClr>
              <a:buSzPct val="75000"/>
              <a:buFont typeface="Monotype Sorts" pitchFamily="2" charset="2"/>
              <a:buChar char="ä"/>
              <a:defRPr sz="2800">
                <a:solidFill>
                  <a:schemeClr val="tx1"/>
                </a:solidFill>
                <a:latin typeface="Times New Roman" panose="02020603050405020304" pitchFamily="18" charset="0"/>
              </a:defRPr>
            </a:lvl2pPr>
            <a:lvl3pPr marL="1143000" indent="-228600">
              <a:spcBef>
                <a:spcPct val="20000"/>
              </a:spcBef>
              <a:buClr>
                <a:schemeClr val="hlink"/>
              </a:buClr>
              <a:buSzPct val="63000"/>
              <a:buFont typeface="Monotype Sorts" pitchFamily="2" charset="2"/>
              <a:buChar char="ä"/>
              <a:defRPr sz="2400">
                <a:solidFill>
                  <a:schemeClr val="tx1"/>
                </a:solidFill>
                <a:latin typeface="Times New Roman" panose="02020603050405020304" pitchFamily="18" charset="0"/>
              </a:defRPr>
            </a:lvl3pPr>
            <a:lvl4pPr marL="16002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4pPr>
            <a:lvl5pPr marL="20574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9pPr>
          </a:lstStyle>
          <a:p>
            <a:pPr algn="ctr">
              <a:spcBef>
                <a:spcPct val="0"/>
              </a:spcBef>
              <a:buClrTx/>
              <a:buSzTx/>
              <a:buFontTx/>
              <a:buNone/>
            </a:pPr>
            <a:r>
              <a:rPr lang="cs-CZ" altLang="cs-CZ" sz="4401" b="1">
                <a:solidFill>
                  <a:srgbClr val="FC0128"/>
                </a:solidFill>
              </a:rPr>
              <a:t>FAKICKÁ  ČOČKA</a:t>
            </a:r>
          </a:p>
        </p:txBody>
      </p:sp>
      <p:sp>
        <p:nvSpPr>
          <p:cNvPr id="107525" name="Rectangle 5"/>
          <p:cNvSpPr>
            <a:spLocks noChangeArrowheads="1"/>
          </p:cNvSpPr>
          <p:nvPr/>
        </p:nvSpPr>
        <p:spPr bwMode="auto">
          <a:xfrm>
            <a:off x="1720850" y="2362202"/>
            <a:ext cx="9163050" cy="435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75000"/>
              <a:buFont typeface="Monotype Sorts" pitchFamily="2" charset="2"/>
              <a:buChar char="ä"/>
              <a:defRPr sz="3200">
                <a:solidFill>
                  <a:schemeClr val="tx1"/>
                </a:solidFill>
                <a:latin typeface="Times New Roman" panose="02020603050405020304" pitchFamily="18" charset="0"/>
              </a:defRPr>
            </a:lvl1pPr>
            <a:lvl2pPr marL="742950" indent="-285750">
              <a:spcBef>
                <a:spcPct val="20000"/>
              </a:spcBef>
              <a:buClr>
                <a:schemeClr val="hlink"/>
              </a:buClr>
              <a:buSzPct val="75000"/>
              <a:buFont typeface="Monotype Sorts" pitchFamily="2" charset="2"/>
              <a:buChar char="ä"/>
              <a:defRPr sz="2800">
                <a:solidFill>
                  <a:schemeClr val="tx1"/>
                </a:solidFill>
                <a:latin typeface="Times New Roman" panose="02020603050405020304" pitchFamily="18" charset="0"/>
              </a:defRPr>
            </a:lvl2pPr>
            <a:lvl3pPr marL="1143000" indent="-228600">
              <a:spcBef>
                <a:spcPct val="20000"/>
              </a:spcBef>
              <a:buClr>
                <a:schemeClr val="hlink"/>
              </a:buClr>
              <a:buSzPct val="63000"/>
              <a:buFont typeface="Monotype Sorts" pitchFamily="2" charset="2"/>
              <a:buChar char="ä"/>
              <a:defRPr sz="2400">
                <a:solidFill>
                  <a:schemeClr val="tx1"/>
                </a:solidFill>
                <a:latin typeface="Times New Roman" panose="02020603050405020304" pitchFamily="18" charset="0"/>
              </a:defRPr>
            </a:lvl3pPr>
            <a:lvl4pPr marL="16002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4pPr>
            <a:lvl5pPr marL="20574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9pPr>
          </a:lstStyle>
          <a:p>
            <a:pPr>
              <a:spcBef>
                <a:spcPct val="0"/>
              </a:spcBef>
              <a:buClrTx/>
              <a:buSzTx/>
              <a:buFontTx/>
              <a:buNone/>
            </a:pPr>
            <a:endParaRPr lang="cs-CZ" altLang="cs-CZ" sz="2400">
              <a:solidFill>
                <a:schemeClr val="accent2"/>
              </a:solidFill>
            </a:endParaRPr>
          </a:p>
        </p:txBody>
      </p:sp>
      <p:sp>
        <p:nvSpPr>
          <p:cNvPr id="43014" name="Rectangle 6"/>
          <p:cNvSpPr>
            <a:spLocks noChangeArrowheads="1"/>
          </p:cNvSpPr>
          <p:nvPr/>
        </p:nvSpPr>
        <p:spPr bwMode="auto">
          <a:xfrm>
            <a:off x="4113214" y="2665414"/>
            <a:ext cx="5259387" cy="3125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lstStyle/>
          <a:p>
            <a:pPr marL="342908" indent="-342908">
              <a:lnSpc>
                <a:spcPct val="155000"/>
              </a:lnSpc>
              <a:spcBef>
                <a:spcPct val="20000"/>
              </a:spcBef>
              <a:buClr>
                <a:schemeClr val="hlink"/>
              </a:buClr>
              <a:buSzPct val="75000"/>
              <a:buFont typeface="Monotype Sorts" pitchFamily="2" charset="2"/>
              <a:buChar char="u"/>
              <a:tabLst>
                <a:tab pos="2090790" algn="l"/>
              </a:tabLst>
              <a:defRPr/>
            </a:pPr>
            <a:r>
              <a:rPr lang="cs-CZ" sz="3200" b="1">
                <a:solidFill>
                  <a:schemeClr val="tx1"/>
                </a:solidFill>
                <a:effectLst>
                  <a:outerShdw blurRad="38100" dist="38100" dir="2700000" algn="tl">
                    <a:srgbClr val="000000"/>
                  </a:outerShdw>
                </a:effectLst>
                <a:latin typeface="Arial" pitchFamily="34" charset="0"/>
              </a:rPr>
              <a:t> vysoká  krátkozrakost</a:t>
            </a:r>
          </a:p>
          <a:p>
            <a:pPr marL="342908" indent="-342908">
              <a:lnSpc>
                <a:spcPct val="155000"/>
              </a:lnSpc>
              <a:spcBef>
                <a:spcPct val="20000"/>
              </a:spcBef>
              <a:buClr>
                <a:schemeClr val="hlink"/>
              </a:buClr>
              <a:buSzPct val="75000"/>
              <a:buFont typeface="Monotype Sorts" pitchFamily="2" charset="2"/>
              <a:buChar char="u"/>
              <a:tabLst>
                <a:tab pos="2090790" algn="l"/>
              </a:tabLst>
              <a:defRPr/>
            </a:pPr>
            <a:r>
              <a:rPr lang="cs-CZ" sz="3200" b="1">
                <a:solidFill>
                  <a:schemeClr val="tx1"/>
                </a:solidFill>
                <a:effectLst>
                  <a:outerShdw blurRad="38100" dist="38100" dir="2700000" algn="tl">
                    <a:srgbClr val="000000"/>
                  </a:outerShdw>
                </a:effectLst>
                <a:latin typeface="Arial" pitchFamily="34" charset="0"/>
              </a:rPr>
              <a:t> tenká rohovka</a:t>
            </a:r>
          </a:p>
          <a:p>
            <a:pPr marL="342908" indent="-342908">
              <a:lnSpc>
                <a:spcPct val="155000"/>
              </a:lnSpc>
              <a:spcBef>
                <a:spcPct val="20000"/>
              </a:spcBef>
              <a:buClr>
                <a:schemeClr val="hlink"/>
              </a:buClr>
              <a:buSzPct val="75000"/>
              <a:tabLst>
                <a:tab pos="2090790" algn="l"/>
              </a:tabLst>
              <a:defRPr/>
            </a:pPr>
            <a:endParaRPr lang="cs-CZ" sz="3200" b="1">
              <a:solidFill>
                <a:schemeClr val="tx1"/>
              </a:solidFill>
              <a:effectLst>
                <a:outerShdw blurRad="38100" dist="38100" dir="2700000" algn="tl">
                  <a:srgbClr val="000000"/>
                </a:outerShdw>
              </a:effectLst>
              <a:latin typeface="Arial" pitchFamily="34" charset="0"/>
            </a:endParaRPr>
          </a:p>
        </p:txBody>
      </p:sp>
    </p:spTree>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showMasterSp="0" show="0">
  <p:cSld>
    <p:bg>
      <p:bgPr>
        <a:solidFill>
          <a:schemeClr val="bg2"/>
        </a:solidFill>
        <a:effectLst/>
      </p:bgPr>
    </p:bg>
    <p:spTree>
      <p:nvGrpSpPr>
        <p:cNvPr id="1" name=""/>
        <p:cNvGrpSpPr/>
        <p:nvPr/>
      </p:nvGrpSpPr>
      <p:grpSpPr>
        <a:xfrm>
          <a:off x="0" y="0"/>
          <a:ext cx="0" cy="0"/>
          <a:chOff x="0" y="0"/>
          <a:chExt cx="0" cy="0"/>
        </a:xfrm>
      </p:grpSpPr>
      <p:pic>
        <p:nvPicPr>
          <p:cNvPr id="109570" name="Obrázek 2"/>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43000" y="-26988"/>
            <a:ext cx="9906000" cy="658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9571" name="Rectangle 2"/>
          <p:cNvSpPr>
            <a:spLocks noChangeArrowheads="1"/>
          </p:cNvSpPr>
          <p:nvPr/>
        </p:nvSpPr>
        <p:spPr bwMode="auto">
          <a:xfrm>
            <a:off x="1905000" y="6248400"/>
            <a:ext cx="2057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75000"/>
              <a:buFont typeface="Monotype Sorts" pitchFamily="2" charset="2"/>
              <a:buChar char="ä"/>
              <a:defRPr sz="3200">
                <a:solidFill>
                  <a:schemeClr val="tx1"/>
                </a:solidFill>
                <a:latin typeface="Times New Roman" panose="02020603050405020304" pitchFamily="18" charset="0"/>
              </a:defRPr>
            </a:lvl1pPr>
            <a:lvl2pPr marL="742950" indent="-285750">
              <a:spcBef>
                <a:spcPct val="20000"/>
              </a:spcBef>
              <a:buClr>
                <a:schemeClr val="hlink"/>
              </a:buClr>
              <a:buSzPct val="75000"/>
              <a:buFont typeface="Monotype Sorts" pitchFamily="2" charset="2"/>
              <a:buChar char="ä"/>
              <a:defRPr sz="2800">
                <a:solidFill>
                  <a:schemeClr val="tx1"/>
                </a:solidFill>
                <a:latin typeface="Times New Roman" panose="02020603050405020304" pitchFamily="18" charset="0"/>
              </a:defRPr>
            </a:lvl2pPr>
            <a:lvl3pPr marL="1143000" indent="-228600">
              <a:spcBef>
                <a:spcPct val="20000"/>
              </a:spcBef>
              <a:buClr>
                <a:schemeClr val="hlink"/>
              </a:buClr>
              <a:buSzPct val="63000"/>
              <a:buFont typeface="Monotype Sorts" pitchFamily="2" charset="2"/>
              <a:buChar char="ä"/>
              <a:defRPr sz="2400">
                <a:solidFill>
                  <a:schemeClr val="tx1"/>
                </a:solidFill>
                <a:latin typeface="Times New Roman" panose="02020603050405020304" pitchFamily="18" charset="0"/>
              </a:defRPr>
            </a:lvl3pPr>
            <a:lvl4pPr marL="16002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4pPr>
            <a:lvl5pPr marL="20574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9pPr>
          </a:lstStyle>
          <a:p>
            <a:pPr>
              <a:spcBef>
                <a:spcPct val="0"/>
              </a:spcBef>
              <a:buClrTx/>
              <a:buSzTx/>
              <a:buFontTx/>
              <a:buNone/>
            </a:pPr>
            <a:endParaRPr lang="cs-CZ" altLang="cs-CZ" sz="2400">
              <a:solidFill>
                <a:schemeClr val="accent2"/>
              </a:solidFill>
            </a:endParaRPr>
          </a:p>
        </p:txBody>
      </p:sp>
      <p:sp>
        <p:nvSpPr>
          <p:cNvPr id="109572" name="Rectangle 3"/>
          <p:cNvSpPr>
            <a:spLocks noChangeArrowheads="1"/>
          </p:cNvSpPr>
          <p:nvPr/>
        </p:nvSpPr>
        <p:spPr bwMode="auto">
          <a:xfrm>
            <a:off x="4572000" y="6248400"/>
            <a:ext cx="3048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75000"/>
              <a:buFont typeface="Monotype Sorts" pitchFamily="2" charset="2"/>
              <a:buChar char="ä"/>
              <a:defRPr sz="3200">
                <a:solidFill>
                  <a:schemeClr val="tx1"/>
                </a:solidFill>
                <a:latin typeface="Times New Roman" panose="02020603050405020304" pitchFamily="18" charset="0"/>
              </a:defRPr>
            </a:lvl1pPr>
            <a:lvl2pPr marL="742950" indent="-285750">
              <a:spcBef>
                <a:spcPct val="20000"/>
              </a:spcBef>
              <a:buClr>
                <a:schemeClr val="hlink"/>
              </a:buClr>
              <a:buSzPct val="75000"/>
              <a:buFont typeface="Monotype Sorts" pitchFamily="2" charset="2"/>
              <a:buChar char="ä"/>
              <a:defRPr sz="2800">
                <a:solidFill>
                  <a:schemeClr val="tx1"/>
                </a:solidFill>
                <a:latin typeface="Times New Roman" panose="02020603050405020304" pitchFamily="18" charset="0"/>
              </a:defRPr>
            </a:lvl2pPr>
            <a:lvl3pPr marL="1143000" indent="-228600">
              <a:spcBef>
                <a:spcPct val="20000"/>
              </a:spcBef>
              <a:buClr>
                <a:schemeClr val="hlink"/>
              </a:buClr>
              <a:buSzPct val="63000"/>
              <a:buFont typeface="Monotype Sorts" pitchFamily="2" charset="2"/>
              <a:buChar char="ä"/>
              <a:defRPr sz="2400">
                <a:solidFill>
                  <a:schemeClr val="tx1"/>
                </a:solidFill>
                <a:latin typeface="Times New Roman" panose="02020603050405020304" pitchFamily="18" charset="0"/>
              </a:defRPr>
            </a:lvl3pPr>
            <a:lvl4pPr marL="16002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4pPr>
            <a:lvl5pPr marL="20574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9pPr>
          </a:lstStyle>
          <a:p>
            <a:pPr>
              <a:spcBef>
                <a:spcPct val="0"/>
              </a:spcBef>
              <a:buClrTx/>
              <a:buSzTx/>
              <a:buFontTx/>
              <a:buNone/>
            </a:pPr>
            <a:endParaRPr lang="cs-CZ" altLang="cs-CZ" sz="2400">
              <a:solidFill>
                <a:schemeClr val="accent2"/>
              </a:solidFill>
            </a:endParaRPr>
          </a:p>
        </p:txBody>
      </p:sp>
      <p:sp>
        <p:nvSpPr>
          <p:cNvPr id="109573" name="Rectangle 5"/>
          <p:cNvSpPr>
            <a:spLocks noChangeArrowheads="1"/>
          </p:cNvSpPr>
          <p:nvPr/>
        </p:nvSpPr>
        <p:spPr bwMode="auto">
          <a:xfrm>
            <a:off x="1720850" y="2362202"/>
            <a:ext cx="9163050" cy="435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75000"/>
              <a:buFont typeface="Monotype Sorts" pitchFamily="2" charset="2"/>
              <a:buChar char="ä"/>
              <a:defRPr sz="3200">
                <a:solidFill>
                  <a:schemeClr val="tx1"/>
                </a:solidFill>
                <a:latin typeface="Times New Roman" panose="02020603050405020304" pitchFamily="18" charset="0"/>
              </a:defRPr>
            </a:lvl1pPr>
            <a:lvl2pPr marL="742950" indent="-285750">
              <a:spcBef>
                <a:spcPct val="20000"/>
              </a:spcBef>
              <a:buClr>
                <a:schemeClr val="hlink"/>
              </a:buClr>
              <a:buSzPct val="75000"/>
              <a:buFont typeface="Monotype Sorts" pitchFamily="2" charset="2"/>
              <a:buChar char="ä"/>
              <a:defRPr sz="2800">
                <a:solidFill>
                  <a:schemeClr val="tx1"/>
                </a:solidFill>
                <a:latin typeface="Times New Roman" panose="02020603050405020304" pitchFamily="18" charset="0"/>
              </a:defRPr>
            </a:lvl2pPr>
            <a:lvl3pPr marL="1143000" indent="-228600">
              <a:spcBef>
                <a:spcPct val="20000"/>
              </a:spcBef>
              <a:buClr>
                <a:schemeClr val="hlink"/>
              </a:buClr>
              <a:buSzPct val="63000"/>
              <a:buFont typeface="Monotype Sorts" pitchFamily="2" charset="2"/>
              <a:buChar char="ä"/>
              <a:defRPr sz="2400">
                <a:solidFill>
                  <a:schemeClr val="tx1"/>
                </a:solidFill>
                <a:latin typeface="Times New Roman" panose="02020603050405020304" pitchFamily="18" charset="0"/>
              </a:defRPr>
            </a:lvl3pPr>
            <a:lvl4pPr marL="16002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4pPr>
            <a:lvl5pPr marL="20574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9pPr>
          </a:lstStyle>
          <a:p>
            <a:pPr>
              <a:spcBef>
                <a:spcPct val="0"/>
              </a:spcBef>
              <a:buClrTx/>
              <a:buSzTx/>
              <a:buFontTx/>
              <a:buNone/>
            </a:pPr>
            <a:endParaRPr lang="cs-CZ" altLang="cs-CZ" sz="2400">
              <a:solidFill>
                <a:schemeClr val="accent2"/>
              </a:solidFill>
            </a:endParaRPr>
          </a:p>
        </p:txBody>
      </p:sp>
      <p:sp>
        <p:nvSpPr>
          <p:cNvPr id="4" name="Obdélník 3"/>
          <p:cNvSpPr/>
          <p:nvPr/>
        </p:nvSpPr>
        <p:spPr>
          <a:xfrm>
            <a:off x="2927350" y="260351"/>
            <a:ext cx="7255320" cy="584775"/>
          </a:xfrm>
          <a:prstGeom prst="rect">
            <a:avLst/>
          </a:prstGeom>
        </p:spPr>
        <p:txBody>
          <a:bodyPr wrap="none">
            <a:spAutoFit/>
          </a:bodyPr>
          <a:lstStyle/>
          <a:p>
            <a:pPr>
              <a:defRPr/>
            </a:pPr>
            <a:r>
              <a:rPr lang="cs-CZ" altLang="cs-CZ" sz="3200" b="1" dirty="0">
                <a:solidFill>
                  <a:srgbClr val="FF0000"/>
                </a:solidFill>
                <a:effectLst>
                  <a:outerShdw blurRad="38100" dist="38100" dir="2700000" algn="tl">
                    <a:srgbClr val="000000"/>
                  </a:outerShdw>
                </a:effectLst>
                <a:latin typeface="Arial" panose="020B0604020202020204" pitchFamily="34" charset="0"/>
              </a:rPr>
              <a:t>PRESBYOPICKÁ  FAKICKÁ  ČOČKA</a:t>
            </a:r>
            <a:endParaRPr lang="cs-CZ" sz="3200" dirty="0">
              <a:solidFill>
                <a:srgbClr val="FF0000"/>
              </a:solidFill>
            </a:endParaRPr>
          </a:p>
        </p:txBody>
      </p:sp>
    </p:spTree>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ChangeArrowheads="1"/>
          </p:cNvSpPr>
          <p:nvPr/>
        </p:nvSpPr>
        <p:spPr bwMode="auto">
          <a:xfrm>
            <a:off x="1905000" y="6248400"/>
            <a:ext cx="2057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75000"/>
              <a:buFont typeface="Monotype Sorts" pitchFamily="2" charset="2"/>
              <a:buChar char="ä"/>
              <a:defRPr sz="3200">
                <a:solidFill>
                  <a:schemeClr val="tx1"/>
                </a:solidFill>
                <a:latin typeface="Times New Roman" panose="02020603050405020304" pitchFamily="18" charset="0"/>
              </a:defRPr>
            </a:lvl1pPr>
            <a:lvl2pPr marL="742950" indent="-285750">
              <a:spcBef>
                <a:spcPct val="20000"/>
              </a:spcBef>
              <a:buClr>
                <a:schemeClr val="hlink"/>
              </a:buClr>
              <a:buSzPct val="75000"/>
              <a:buFont typeface="Monotype Sorts" pitchFamily="2" charset="2"/>
              <a:buChar char="ä"/>
              <a:defRPr sz="2800">
                <a:solidFill>
                  <a:schemeClr val="tx1"/>
                </a:solidFill>
                <a:latin typeface="Times New Roman" panose="02020603050405020304" pitchFamily="18" charset="0"/>
              </a:defRPr>
            </a:lvl2pPr>
            <a:lvl3pPr marL="1143000" indent="-228600">
              <a:spcBef>
                <a:spcPct val="20000"/>
              </a:spcBef>
              <a:buClr>
                <a:schemeClr val="hlink"/>
              </a:buClr>
              <a:buSzPct val="63000"/>
              <a:buFont typeface="Monotype Sorts" pitchFamily="2" charset="2"/>
              <a:buChar char="ä"/>
              <a:defRPr sz="2400">
                <a:solidFill>
                  <a:schemeClr val="tx1"/>
                </a:solidFill>
                <a:latin typeface="Times New Roman" panose="02020603050405020304" pitchFamily="18" charset="0"/>
              </a:defRPr>
            </a:lvl3pPr>
            <a:lvl4pPr marL="16002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4pPr>
            <a:lvl5pPr marL="20574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9pPr>
          </a:lstStyle>
          <a:p>
            <a:pPr>
              <a:spcBef>
                <a:spcPct val="0"/>
              </a:spcBef>
              <a:buClrTx/>
              <a:buSzTx/>
              <a:buFontTx/>
              <a:buNone/>
            </a:pPr>
            <a:endParaRPr lang="cs-CZ" altLang="cs-CZ" sz="2400">
              <a:solidFill>
                <a:schemeClr val="accent2"/>
              </a:solidFill>
            </a:endParaRPr>
          </a:p>
        </p:txBody>
      </p:sp>
      <p:sp>
        <p:nvSpPr>
          <p:cNvPr id="52227" name="Rectangle 3"/>
          <p:cNvSpPr>
            <a:spLocks noChangeArrowheads="1"/>
          </p:cNvSpPr>
          <p:nvPr/>
        </p:nvSpPr>
        <p:spPr bwMode="auto">
          <a:xfrm>
            <a:off x="4572000" y="6248400"/>
            <a:ext cx="3048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75000"/>
              <a:buFont typeface="Monotype Sorts" pitchFamily="2" charset="2"/>
              <a:buChar char="ä"/>
              <a:defRPr sz="3200">
                <a:solidFill>
                  <a:schemeClr val="tx1"/>
                </a:solidFill>
                <a:latin typeface="Times New Roman" panose="02020603050405020304" pitchFamily="18" charset="0"/>
              </a:defRPr>
            </a:lvl1pPr>
            <a:lvl2pPr marL="742950" indent="-285750">
              <a:spcBef>
                <a:spcPct val="20000"/>
              </a:spcBef>
              <a:buClr>
                <a:schemeClr val="hlink"/>
              </a:buClr>
              <a:buSzPct val="75000"/>
              <a:buFont typeface="Monotype Sorts" pitchFamily="2" charset="2"/>
              <a:buChar char="ä"/>
              <a:defRPr sz="2800">
                <a:solidFill>
                  <a:schemeClr val="tx1"/>
                </a:solidFill>
                <a:latin typeface="Times New Roman" panose="02020603050405020304" pitchFamily="18" charset="0"/>
              </a:defRPr>
            </a:lvl2pPr>
            <a:lvl3pPr marL="1143000" indent="-228600">
              <a:spcBef>
                <a:spcPct val="20000"/>
              </a:spcBef>
              <a:buClr>
                <a:schemeClr val="hlink"/>
              </a:buClr>
              <a:buSzPct val="63000"/>
              <a:buFont typeface="Monotype Sorts" pitchFamily="2" charset="2"/>
              <a:buChar char="ä"/>
              <a:defRPr sz="2400">
                <a:solidFill>
                  <a:schemeClr val="tx1"/>
                </a:solidFill>
                <a:latin typeface="Times New Roman" panose="02020603050405020304" pitchFamily="18" charset="0"/>
              </a:defRPr>
            </a:lvl3pPr>
            <a:lvl4pPr marL="16002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4pPr>
            <a:lvl5pPr marL="20574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9pPr>
          </a:lstStyle>
          <a:p>
            <a:pPr>
              <a:spcBef>
                <a:spcPct val="0"/>
              </a:spcBef>
              <a:buClrTx/>
              <a:buSzTx/>
              <a:buFontTx/>
              <a:buNone/>
            </a:pPr>
            <a:endParaRPr lang="cs-CZ" altLang="cs-CZ" sz="2400">
              <a:solidFill>
                <a:schemeClr val="accent2"/>
              </a:solidFill>
            </a:endParaRPr>
          </a:p>
        </p:txBody>
      </p:sp>
      <p:sp>
        <p:nvSpPr>
          <p:cNvPr id="52228" name="Rectangle 4"/>
          <p:cNvSpPr>
            <a:spLocks noChangeArrowheads="1"/>
          </p:cNvSpPr>
          <p:nvPr/>
        </p:nvSpPr>
        <p:spPr bwMode="auto">
          <a:xfrm>
            <a:off x="2051050" y="307975"/>
            <a:ext cx="8750300" cy="1143000"/>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0488" tIns="44450" rIns="90488" bIns="44450" anchor="ctr"/>
          <a:lstStyle>
            <a:lvl1pPr>
              <a:spcBef>
                <a:spcPct val="20000"/>
              </a:spcBef>
              <a:buClr>
                <a:schemeClr val="hlink"/>
              </a:buClr>
              <a:buSzPct val="75000"/>
              <a:buFont typeface="Monotype Sorts" pitchFamily="2" charset="2"/>
              <a:buChar char="ä"/>
              <a:defRPr sz="3200">
                <a:solidFill>
                  <a:schemeClr val="tx1"/>
                </a:solidFill>
                <a:latin typeface="Times New Roman" panose="02020603050405020304" pitchFamily="18" charset="0"/>
              </a:defRPr>
            </a:lvl1pPr>
            <a:lvl2pPr marL="742950" indent="-285750">
              <a:spcBef>
                <a:spcPct val="20000"/>
              </a:spcBef>
              <a:buClr>
                <a:schemeClr val="hlink"/>
              </a:buClr>
              <a:buSzPct val="75000"/>
              <a:buFont typeface="Monotype Sorts" pitchFamily="2" charset="2"/>
              <a:buChar char="ä"/>
              <a:defRPr sz="2800">
                <a:solidFill>
                  <a:schemeClr val="tx1"/>
                </a:solidFill>
                <a:latin typeface="Times New Roman" panose="02020603050405020304" pitchFamily="18" charset="0"/>
              </a:defRPr>
            </a:lvl2pPr>
            <a:lvl3pPr marL="1143000" indent="-228600">
              <a:spcBef>
                <a:spcPct val="20000"/>
              </a:spcBef>
              <a:buClr>
                <a:schemeClr val="hlink"/>
              </a:buClr>
              <a:buSzPct val="63000"/>
              <a:buFont typeface="Monotype Sorts" pitchFamily="2" charset="2"/>
              <a:buChar char="ä"/>
              <a:defRPr sz="2400">
                <a:solidFill>
                  <a:schemeClr val="tx1"/>
                </a:solidFill>
                <a:latin typeface="Times New Roman" panose="02020603050405020304" pitchFamily="18" charset="0"/>
              </a:defRPr>
            </a:lvl3pPr>
            <a:lvl4pPr marL="16002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4pPr>
            <a:lvl5pPr marL="20574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9pPr>
          </a:lstStyle>
          <a:p>
            <a:pPr algn="ctr">
              <a:spcBef>
                <a:spcPct val="0"/>
              </a:spcBef>
              <a:buClrTx/>
              <a:buSzTx/>
              <a:buFontTx/>
              <a:buNone/>
            </a:pPr>
            <a:r>
              <a:rPr lang="cs-CZ" altLang="cs-CZ" sz="4401" b="1">
                <a:solidFill>
                  <a:srgbClr val="FC0128"/>
                </a:solidFill>
              </a:rPr>
              <a:t>CHIRURGICKÁ  LÉČBA  REFRAKČNÍCH  VAD</a:t>
            </a:r>
            <a:endParaRPr lang="cs-CZ" altLang="cs-CZ" sz="4401" b="1">
              <a:solidFill>
                <a:srgbClr val="FC0128"/>
              </a:solidFill>
              <a:latin typeface="Bez Patky" charset="0"/>
            </a:endParaRPr>
          </a:p>
        </p:txBody>
      </p:sp>
      <p:sp>
        <p:nvSpPr>
          <p:cNvPr id="52229" name="Rectangle 5"/>
          <p:cNvSpPr>
            <a:spLocks noChangeArrowheads="1"/>
          </p:cNvSpPr>
          <p:nvPr/>
        </p:nvSpPr>
        <p:spPr bwMode="auto">
          <a:xfrm>
            <a:off x="1720850" y="2362202"/>
            <a:ext cx="9163050" cy="435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75000"/>
              <a:buFont typeface="Monotype Sorts" pitchFamily="2" charset="2"/>
              <a:buChar char="ä"/>
              <a:defRPr sz="3200">
                <a:solidFill>
                  <a:schemeClr val="tx1"/>
                </a:solidFill>
                <a:latin typeface="Times New Roman" panose="02020603050405020304" pitchFamily="18" charset="0"/>
              </a:defRPr>
            </a:lvl1pPr>
            <a:lvl2pPr marL="742950" indent="-285750">
              <a:spcBef>
                <a:spcPct val="20000"/>
              </a:spcBef>
              <a:buClr>
                <a:schemeClr val="hlink"/>
              </a:buClr>
              <a:buSzPct val="75000"/>
              <a:buFont typeface="Monotype Sorts" pitchFamily="2" charset="2"/>
              <a:buChar char="ä"/>
              <a:defRPr sz="2800">
                <a:solidFill>
                  <a:schemeClr val="tx1"/>
                </a:solidFill>
                <a:latin typeface="Times New Roman" panose="02020603050405020304" pitchFamily="18" charset="0"/>
              </a:defRPr>
            </a:lvl2pPr>
            <a:lvl3pPr marL="1143000" indent="-228600">
              <a:spcBef>
                <a:spcPct val="20000"/>
              </a:spcBef>
              <a:buClr>
                <a:schemeClr val="hlink"/>
              </a:buClr>
              <a:buSzPct val="63000"/>
              <a:buFont typeface="Monotype Sorts" pitchFamily="2" charset="2"/>
              <a:buChar char="ä"/>
              <a:defRPr sz="2400">
                <a:solidFill>
                  <a:schemeClr val="tx1"/>
                </a:solidFill>
                <a:latin typeface="Times New Roman" panose="02020603050405020304" pitchFamily="18" charset="0"/>
              </a:defRPr>
            </a:lvl3pPr>
            <a:lvl4pPr marL="16002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4pPr>
            <a:lvl5pPr marL="20574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9pPr>
          </a:lstStyle>
          <a:p>
            <a:pPr>
              <a:spcBef>
                <a:spcPct val="0"/>
              </a:spcBef>
              <a:buClrTx/>
              <a:buSzTx/>
              <a:buFontTx/>
              <a:buNone/>
            </a:pPr>
            <a:endParaRPr lang="cs-CZ" altLang="cs-CZ" sz="2400">
              <a:solidFill>
                <a:schemeClr val="accent2"/>
              </a:solidFill>
            </a:endParaRPr>
          </a:p>
        </p:txBody>
      </p:sp>
      <p:sp>
        <p:nvSpPr>
          <p:cNvPr id="130054" name="Rectangle 6"/>
          <p:cNvSpPr>
            <a:spLocks noChangeArrowheads="1"/>
          </p:cNvSpPr>
          <p:nvPr/>
        </p:nvSpPr>
        <p:spPr bwMode="auto">
          <a:xfrm>
            <a:off x="1271465" y="2088209"/>
            <a:ext cx="10369151" cy="5229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lstStyle/>
          <a:p>
            <a:pPr marL="457212" indent="-457212">
              <a:lnSpc>
                <a:spcPct val="140000"/>
              </a:lnSpc>
              <a:spcBef>
                <a:spcPct val="20000"/>
              </a:spcBef>
              <a:buFontTx/>
              <a:buAutoNum type="arabicPeriod"/>
              <a:tabLst>
                <a:tab pos="2090790" algn="l"/>
              </a:tabLst>
              <a:defRPr/>
            </a:pPr>
            <a:r>
              <a:rPr lang="cs-CZ" sz="2600" b="1" dirty="0">
                <a:solidFill>
                  <a:schemeClr val="tx1"/>
                </a:solidFill>
                <a:effectLst>
                  <a:outerShdw blurRad="38100" dist="38100" dir="2700000" algn="tl">
                    <a:srgbClr val="000000"/>
                  </a:outerShdw>
                </a:effectLst>
                <a:latin typeface="Arial" pitchFamily="34" charset="0"/>
              </a:rPr>
              <a:t>laserová operace rohovky </a:t>
            </a:r>
          </a:p>
          <a:p>
            <a:pPr marL="457212" indent="-457212">
              <a:lnSpc>
                <a:spcPct val="140000"/>
              </a:lnSpc>
              <a:spcBef>
                <a:spcPct val="20000"/>
              </a:spcBef>
              <a:tabLst>
                <a:tab pos="2090790" algn="l"/>
              </a:tabLst>
              <a:defRPr/>
            </a:pPr>
            <a:r>
              <a:rPr lang="cs-CZ" sz="2600" b="1" dirty="0">
                <a:solidFill>
                  <a:schemeClr val="tx1"/>
                </a:solidFill>
                <a:effectLst>
                  <a:outerShdw blurRad="38100" dist="38100" dir="2700000" algn="tl">
                    <a:srgbClr val="000000"/>
                  </a:outerShdw>
                </a:effectLst>
                <a:latin typeface="Arial" pitchFamily="34" charset="0"/>
              </a:rPr>
              <a:t> </a:t>
            </a:r>
            <a:r>
              <a:rPr lang="cs-CZ" sz="2600" b="1" dirty="0">
                <a:solidFill>
                  <a:schemeClr val="tx1"/>
                </a:solidFill>
                <a:effectLst>
                  <a:outerShdw blurRad="38100" dist="38100" dir="2700000" algn="tl">
                    <a:srgbClr val="000000"/>
                  </a:outerShdw>
                </a:effectLst>
                <a:latin typeface="Arial" pitchFamily="34" charset="0"/>
              </a:rPr>
              <a:t>a</a:t>
            </a:r>
            <a:r>
              <a:rPr lang="cs-CZ" sz="2600" b="1" dirty="0">
                <a:solidFill>
                  <a:schemeClr val="tx1"/>
                </a:solidFill>
                <a:effectLst>
                  <a:outerShdw blurRad="38100" dist="38100" dir="2700000" algn="tl">
                    <a:srgbClr val="000000"/>
                  </a:outerShdw>
                </a:effectLst>
                <a:latin typeface="Arial" pitchFamily="34" charset="0"/>
              </a:rPr>
              <a:t>) </a:t>
            </a:r>
            <a:r>
              <a:rPr lang="cs-CZ" sz="2600" b="1" u="sng" dirty="0">
                <a:solidFill>
                  <a:schemeClr val="tx1"/>
                </a:solidFill>
                <a:effectLst>
                  <a:outerShdw blurRad="38100" dist="38100" dir="2700000" algn="tl">
                    <a:srgbClr val="000000"/>
                  </a:outerShdw>
                </a:effectLst>
                <a:latin typeface="Arial" pitchFamily="34" charset="0"/>
              </a:rPr>
              <a:t>pod povrchem</a:t>
            </a:r>
            <a:r>
              <a:rPr lang="cs-CZ" sz="2600" b="1" dirty="0">
                <a:solidFill>
                  <a:schemeClr val="tx1"/>
                </a:solidFill>
                <a:effectLst>
                  <a:outerShdw blurRad="38100" dist="38100" dir="2700000" algn="tl">
                    <a:srgbClr val="000000"/>
                  </a:outerShdw>
                </a:effectLst>
                <a:latin typeface="Arial" pitchFamily="34" charset="0"/>
              </a:rPr>
              <a:t> (ve </a:t>
            </a:r>
            <a:r>
              <a:rPr lang="cs-CZ" sz="2600" b="1" dirty="0" err="1">
                <a:solidFill>
                  <a:schemeClr val="tx1"/>
                </a:solidFill>
                <a:effectLst>
                  <a:outerShdw blurRad="38100" dist="38100" dir="2700000" algn="tl">
                    <a:srgbClr val="000000"/>
                  </a:outerShdw>
                </a:effectLst>
                <a:latin typeface="Arial" pitchFamily="34" charset="0"/>
              </a:rPr>
              <a:t>stromatu</a:t>
            </a:r>
            <a:r>
              <a:rPr lang="cs-CZ" sz="2600" b="1" dirty="0">
                <a:solidFill>
                  <a:schemeClr val="tx1"/>
                </a:solidFill>
                <a:effectLst>
                  <a:outerShdw blurRad="38100" dist="38100" dir="2700000" algn="tl">
                    <a:srgbClr val="000000"/>
                  </a:outerShdw>
                </a:effectLst>
                <a:latin typeface="Arial" pitchFamily="34" charset="0"/>
              </a:rPr>
              <a:t>) – </a:t>
            </a:r>
            <a:r>
              <a:rPr lang="cs-CZ" sz="2600" b="1" dirty="0">
                <a:solidFill>
                  <a:srgbClr val="FC0128"/>
                </a:solidFill>
                <a:effectLst>
                  <a:outerShdw blurRad="38100" dist="38100" dir="2700000" algn="tl">
                    <a:srgbClr val="000000"/>
                  </a:outerShdw>
                </a:effectLst>
                <a:latin typeface="Arial" pitchFamily="34" charset="0"/>
              </a:rPr>
              <a:t>LASIK, </a:t>
            </a:r>
            <a:r>
              <a:rPr lang="cs-CZ" sz="2600" b="1" dirty="0" err="1">
                <a:solidFill>
                  <a:srgbClr val="FC0128"/>
                </a:solidFill>
                <a:effectLst>
                  <a:outerShdw blurRad="38100" dist="38100" dir="2700000" algn="tl">
                    <a:srgbClr val="000000"/>
                  </a:outerShdw>
                </a:effectLst>
                <a:latin typeface="Arial" pitchFamily="34" charset="0"/>
              </a:rPr>
              <a:t>femto</a:t>
            </a:r>
            <a:r>
              <a:rPr lang="cs-CZ" sz="2600" b="1" dirty="0">
                <a:solidFill>
                  <a:srgbClr val="FC0128"/>
                </a:solidFill>
                <a:effectLst>
                  <a:outerShdw blurRad="38100" dist="38100" dir="2700000" algn="tl">
                    <a:srgbClr val="000000"/>
                  </a:outerShdw>
                </a:effectLst>
                <a:latin typeface="Arial" pitchFamily="34" charset="0"/>
              </a:rPr>
              <a:t> </a:t>
            </a:r>
            <a:r>
              <a:rPr lang="cs-CZ" sz="2600" b="1" dirty="0">
                <a:solidFill>
                  <a:srgbClr val="FC0128"/>
                </a:solidFill>
                <a:effectLst>
                  <a:outerShdw blurRad="38100" dist="38100" dir="2700000" algn="tl">
                    <a:srgbClr val="000000"/>
                  </a:outerShdw>
                </a:effectLst>
                <a:latin typeface="Arial" pitchFamily="34" charset="0"/>
              </a:rPr>
              <a:t>LASIK, </a:t>
            </a:r>
            <a:r>
              <a:rPr lang="cs-CZ" sz="2600" b="1" dirty="0" err="1">
                <a:solidFill>
                  <a:srgbClr val="FC0128"/>
                </a:solidFill>
                <a:effectLst>
                  <a:outerShdw blurRad="38100" dist="38100" dir="2700000" algn="tl">
                    <a:srgbClr val="000000"/>
                  </a:outerShdw>
                </a:effectLst>
                <a:latin typeface="Arial" pitchFamily="34" charset="0"/>
              </a:rPr>
              <a:t>Relex</a:t>
            </a:r>
            <a:endParaRPr lang="cs-CZ" sz="2600" b="1" dirty="0">
              <a:solidFill>
                <a:srgbClr val="FC0128"/>
              </a:solidFill>
              <a:effectLst>
                <a:outerShdw blurRad="38100" dist="38100" dir="2700000" algn="tl">
                  <a:srgbClr val="000000"/>
                </a:outerShdw>
              </a:effectLst>
              <a:latin typeface="Arial" pitchFamily="34" charset="0"/>
            </a:endParaRPr>
          </a:p>
          <a:p>
            <a:pPr marL="457212" indent="-457212">
              <a:lnSpc>
                <a:spcPct val="140000"/>
              </a:lnSpc>
              <a:spcBef>
                <a:spcPct val="20000"/>
              </a:spcBef>
              <a:tabLst>
                <a:tab pos="2090790" algn="l"/>
              </a:tabLst>
              <a:defRPr/>
            </a:pPr>
            <a:r>
              <a:rPr lang="cs-CZ" sz="2600" b="1" dirty="0">
                <a:solidFill>
                  <a:schemeClr val="tx1"/>
                </a:solidFill>
                <a:effectLst>
                  <a:outerShdw blurRad="38100" dist="38100" dir="2700000" algn="tl">
                    <a:srgbClr val="000000"/>
                  </a:outerShdw>
                </a:effectLst>
                <a:latin typeface="Arial" pitchFamily="34" charset="0"/>
              </a:rPr>
              <a:t> </a:t>
            </a:r>
            <a:r>
              <a:rPr lang="cs-CZ" sz="2600" b="1" dirty="0">
                <a:solidFill>
                  <a:schemeClr val="tx1"/>
                </a:solidFill>
                <a:effectLst>
                  <a:outerShdw blurRad="38100" dist="38100" dir="2700000" algn="tl">
                    <a:srgbClr val="000000"/>
                  </a:outerShdw>
                </a:effectLst>
                <a:latin typeface="Arial" pitchFamily="34" charset="0"/>
              </a:rPr>
              <a:t>b</a:t>
            </a:r>
            <a:r>
              <a:rPr lang="cs-CZ" sz="2600" b="1" dirty="0">
                <a:solidFill>
                  <a:schemeClr val="tx1"/>
                </a:solidFill>
                <a:effectLst>
                  <a:outerShdw blurRad="38100" dist="38100" dir="2700000" algn="tl">
                    <a:srgbClr val="000000"/>
                  </a:outerShdw>
                </a:effectLst>
                <a:latin typeface="Arial" pitchFamily="34" charset="0"/>
              </a:rPr>
              <a:t>) na </a:t>
            </a:r>
            <a:r>
              <a:rPr lang="cs-CZ" sz="2600" b="1" u="sng" dirty="0">
                <a:solidFill>
                  <a:schemeClr val="tx1"/>
                </a:solidFill>
                <a:effectLst>
                  <a:outerShdw blurRad="38100" dist="38100" dir="2700000" algn="tl">
                    <a:srgbClr val="000000"/>
                  </a:outerShdw>
                </a:effectLst>
                <a:latin typeface="Arial" pitchFamily="34" charset="0"/>
              </a:rPr>
              <a:t>povrchu</a:t>
            </a:r>
            <a:r>
              <a:rPr lang="cs-CZ" sz="2600" b="1" dirty="0">
                <a:solidFill>
                  <a:schemeClr val="tx1"/>
                </a:solidFill>
                <a:effectLst>
                  <a:outerShdw blurRad="38100" dist="38100" dir="2700000" algn="tl">
                    <a:srgbClr val="000000"/>
                  </a:outerShdw>
                </a:effectLst>
                <a:latin typeface="Arial" pitchFamily="34" charset="0"/>
              </a:rPr>
              <a:t> (pod epitelem) -</a:t>
            </a:r>
            <a:r>
              <a:rPr lang="cs-CZ" sz="2600" b="1" dirty="0">
                <a:solidFill>
                  <a:srgbClr val="F5F5F5"/>
                </a:solidFill>
                <a:effectLst>
                  <a:outerShdw blurRad="38100" dist="38100" dir="2700000" algn="tl">
                    <a:srgbClr val="000000"/>
                  </a:outerShdw>
                </a:effectLst>
                <a:latin typeface="Arial" pitchFamily="34" charset="0"/>
              </a:rPr>
              <a:t>  </a:t>
            </a:r>
            <a:r>
              <a:rPr lang="cs-CZ" sz="2600" b="1" dirty="0">
                <a:solidFill>
                  <a:srgbClr val="FC0128"/>
                </a:solidFill>
                <a:effectLst>
                  <a:outerShdw blurRad="38100" dist="38100" dir="2700000" algn="tl">
                    <a:srgbClr val="000000"/>
                  </a:outerShdw>
                </a:effectLst>
                <a:latin typeface="Arial" pitchFamily="34" charset="0"/>
              </a:rPr>
              <a:t>PRK, </a:t>
            </a:r>
            <a:r>
              <a:rPr lang="cs-CZ" sz="2600" b="1" dirty="0">
                <a:solidFill>
                  <a:srgbClr val="FC0128"/>
                </a:solidFill>
                <a:effectLst>
                  <a:outerShdw blurRad="38100" dist="38100" dir="2700000" algn="tl">
                    <a:srgbClr val="000000"/>
                  </a:outerShdw>
                </a:effectLst>
                <a:latin typeface="Arial" pitchFamily="34" charset="0"/>
              </a:rPr>
              <a:t>LASEK</a:t>
            </a:r>
          </a:p>
          <a:p>
            <a:pPr marL="457212" indent="-457212">
              <a:lnSpc>
                <a:spcPct val="140000"/>
              </a:lnSpc>
              <a:spcBef>
                <a:spcPct val="20000"/>
              </a:spcBef>
              <a:tabLst>
                <a:tab pos="2090790" algn="l"/>
              </a:tabLst>
              <a:defRPr/>
            </a:pPr>
            <a:r>
              <a:rPr lang="cs-CZ" sz="2600" b="1" dirty="0">
                <a:solidFill>
                  <a:schemeClr val="tx1"/>
                </a:solidFill>
                <a:effectLst>
                  <a:outerShdw blurRad="38100" dist="38100" dir="2700000" algn="tl">
                    <a:srgbClr val="000000"/>
                  </a:outerShdw>
                </a:effectLst>
                <a:latin typeface="Arial" pitchFamily="34" charset="0"/>
              </a:rPr>
              <a:t>2. </a:t>
            </a:r>
            <a:r>
              <a:rPr lang="cs-CZ" sz="2600" b="1" dirty="0">
                <a:solidFill>
                  <a:schemeClr val="tx1"/>
                </a:solidFill>
                <a:effectLst>
                  <a:outerShdw blurRad="38100" dist="38100" dir="2700000" algn="tl">
                    <a:srgbClr val="000000"/>
                  </a:outerShdw>
                </a:effectLst>
                <a:latin typeface="Arial" pitchFamily="34" charset="0"/>
              </a:rPr>
              <a:t>nářezy rohovky </a:t>
            </a:r>
            <a:r>
              <a:rPr lang="cs-CZ" sz="2600" b="1" dirty="0" smtClean="0">
                <a:solidFill>
                  <a:schemeClr val="tx1"/>
                </a:solidFill>
                <a:effectLst>
                  <a:outerShdw blurRad="38100" dist="38100" dir="2700000" algn="tl">
                    <a:srgbClr val="000000"/>
                  </a:outerShdw>
                </a:effectLst>
                <a:latin typeface="Arial" pitchFamily="34" charset="0"/>
              </a:rPr>
              <a:t>- </a:t>
            </a:r>
            <a:r>
              <a:rPr lang="cs-CZ" sz="2600" b="1" dirty="0" err="1" smtClean="0">
                <a:solidFill>
                  <a:srgbClr val="FC0128"/>
                </a:solidFill>
                <a:effectLst>
                  <a:outerShdw blurRad="38100" dist="38100" dir="2700000" algn="tl">
                    <a:srgbClr val="000000"/>
                  </a:outerShdw>
                </a:effectLst>
                <a:latin typeface="Arial" pitchFamily="34" charset="0"/>
              </a:rPr>
              <a:t>keratotomie</a:t>
            </a:r>
            <a:r>
              <a:rPr lang="cs-CZ" sz="2600" b="1" dirty="0">
                <a:solidFill>
                  <a:srgbClr val="FC0128"/>
                </a:solidFill>
                <a:effectLst>
                  <a:outerShdw blurRad="38100" dist="38100" dir="2700000" algn="tl">
                    <a:srgbClr val="000000"/>
                  </a:outerShdw>
                </a:effectLst>
                <a:latin typeface="Arial" pitchFamily="34" charset="0"/>
              </a:rPr>
              <a:t> – diamantovým nožem, laserem</a:t>
            </a:r>
            <a:r>
              <a:rPr lang="cs-CZ" sz="2600" b="1" dirty="0" smtClean="0">
                <a:solidFill>
                  <a:srgbClr val="FC0128"/>
                </a:solidFill>
                <a:effectLst>
                  <a:outerShdw blurRad="38100" dist="38100" dir="2700000" algn="tl">
                    <a:srgbClr val="000000"/>
                  </a:outerShdw>
                </a:effectLst>
                <a:latin typeface="Arial" pitchFamily="34" charset="0"/>
              </a:rPr>
              <a:t> </a:t>
            </a:r>
            <a:endParaRPr lang="cs-CZ" sz="2600" b="1" dirty="0">
              <a:solidFill>
                <a:srgbClr val="FC0128"/>
              </a:solidFill>
              <a:effectLst>
                <a:outerShdw blurRad="38100" dist="38100" dir="2700000" algn="tl">
                  <a:srgbClr val="000000"/>
                </a:outerShdw>
              </a:effectLst>
              <a:latin typeface="Arial" pitchFamily="34" charset="0"/>
            </a:endParaRPr>
          </a:p>
          <a:p>
            <a:pPr marL="457212" indent="-457212">
              <a:lnSpc>
                <a:spcPct val="140000"/>
              </a:lnSpc>
              <a:tabLst>
                <a:tab pos="2090790" algn="l"/>
              </a:tabLst>
              <a:defRPr/>
            </a:pPr>
            <a:r>
              <a:rPr lang="cs-CZ" sz="2600" b="1" dirty="0">
                <a:solidFill>
                  <a:schemeClr val="tx1"/>
                </a:solidFill>
                <a:effectLst>
                  <a:outerShdw blurRad="38100" dist="38100" dir="2700000" algn="tl">
                    <a:srgbClr val="000000"/>
                  </a:outerShdw>
                </a:effectLst>
                <a:latin typeface="Arial" pitchFamily="34" charset="0"/>
              </a:rPr>
              <a:t>3. </a:t>
            </a:r>
            <a:r>
              <a:rPr lang="cs-CZ" sz="2600" b="1" dirty="0">
                <a:solidFill>
                  <a:schemeClr val="tx1"/>
                </a:solidFill>
                <a:effectLst>
                  <a:outerShdw blurRad="38100" dist="38100" dir="2700000" algn="tl">
                    <a:srgbClr val="000000"/>
                  </a:outerShdw>
                </a:effectLst>
                <a:latin typeface="Arial" pitchFamily="34" charset="0"/>
              </a:rPr>
              <a:t>implantace nitrooční čočky - </a:t>
            </a:r>
            <a:r>
              <a:rPr lang="cs-CZ" sz="2600" b="1" dirty="0">
                <a:solidFill>
                  <a:srgbClr val="FC0128"/>
                </a:solidFill>
                <a:effectLst>
                  <a:outerShdw blurRad="38100" dist="38100" dir="2700000" algn="tl">
                    <a:srgbClr val="000000"/>
                  </a:outerShdw>
                </a:effectLst>
                <a:latin typeface="Arial" pitchFamily="34" charset="0"/>
              </a:rPr>
              <a:t>fakická čočka</a:t>
            </a:r>
          </a:p>
          <a:p>
            <a:pPr marL="457212" indent="-457212">
              <a:lnSpc>
                <a:spcPct val="140000"/>
              </a:lnSpc>
              <a:spcBef>
                <a:spcPct val="20000"/>
              </a:spcBef>
              <a:tabLst>
                <a:tab pos="2090790" algn="l"/>
              </a:tabLst>
              <a:defRPr/>
            </a:pPr>
            <a:r>
              <a:rPr lang="cs-CZ" sz="2600" b="1" dirty="0">
                <a:solidFill>
                  <a:srgbClr val="FFFFFF"/>
                </a:solidFill>
                <a:effectLst>
                  <a:outerShdw blurRad="38100" dist="38100" dir="2700000" algn="tl">
                    <a:srgbClr val="000000"/>
                  </a:outerShdw>
                </a:effectLst>
                <a:latin typeface="Arial" pitchFamily="34" charset="0"/>
              </a:rPr>
              <a:t>4</a:t>
            </a:r>
            <a:r>
              <a:rPr lang="cs-CZ" sz="2600" b="1" dirty="0">
                <a:solidFill>
                  <a:srgbClr val="FFFFFF"/>
                </a:solidFill>
                <a:effectLst>
                  <a:outerShdw blurRad="38100" dist="38100" dir="2700000" algn="tl">
                    <a:srgbClr val="000000"/>
                  </a:outerShdw>
                </a:effectLst>
                <a:latin typeface="Arial" pitchFamily="34" charset="0"/>
              </a:rPr>
              <a:t>. </a:t>
            </a:r>
            <a:r>
              <a:rPr lang="cs-CZ" sz="2600" b="1" dirty="0">
                <a:solidFill>
                  <a:srgbClr val="FFFFFF"/>
                </a:solidFill>
                <a:effectLst>
                  <a:outerShdw blurRad="38100" dist="38100" dir="2700000" algn="tl">
                    <a:srgbClr val="000000"/>
                  </a:outerShdw>
                </a:effectLst>
                <a:latin typeface="Arial" pitchFamily="34" charset="0"/>
              </a:rPr>
              <a:t>náhrada vlastní čočky umělou – refrakční </a:t>
            </a:r>
            <a:r>
              <a:rPr lang="cs-CZ" sz="2600" b="1" dirty="0" err="1">
                <a:solidFill>
                  <a:srgbClr val="FFFFFF"/>
                </a:solidFill>
                <a:effectLst>
                  <a:outerShdw blurRad="38100" dist="38100" dir="2700000" algn="tl">
                    <a:srgbClr val="000000"/>
                  </a:outerShdw>
                </a:effectLst>
                <a:latin typeface="Arial" pitchFamily="34" charset="0"/>
              </a:rPr>
              <a:t>lensektomie</a:t>
            </a:r>
            <a:endParaRPr lang="cs-CZ" sz="2600" b="1" dirty="0">
              <a:solidFill>
                <a:srgbClr val="FFFFFF"/>
              </a:solidFill>
              <a:effectLst>
                <a:outerShdw blurRad="38100" dist="38100" dir="2700000" algn="tl">
                  <a:srgbClr val="000000"/>
                </a:outerShdw>
              </a:effectLst>
              <a:latin typeface="Arial" pitchFamily="34" charset="0"/>
            </a:endParaRPr>
          </a:p>
        </p:txBody>
      </p:sp>
    </p:spTree>
    <p:extLst>
      <p:ext uri="{BB962C8B-B14F-4D97-AF65-F5344CB8AC3E}">
        <p14:creationId xmlns:p14="http://schemas.microsoft.com/office/powerpoint/2010/main" val="2935522005"/>
      </p:ext>
    </p:extLst>
  </p:cSld>
  <p:clrMapOvr>
    <a:masterClrMapping/>
  </p:clrMapOv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p:cNvSpPr>
            <a:spLocks noChangeArrowheads="1"/>
          </p:cNvSpPr>
          <p:nvPr/>
        </p:nvSpPr>
        <p:spPr bwMode="auto">
          <a:xfrm>
            <a:off x="1905000" y="6248400"/>
            <a:ext cx="2057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75000"/>
              <a:buFont typeface="Monotype Sorts" pitchFamily="2" charset="2"/>
              <a:buChar char="ä"/>
              <a:defRPr sz="3200">
                <a:solidFill>
                  <a:schemeClr val="tx1"/>
                </a:solidFill>
                <a:latin typeface="Times New Roman" panose="02020603050405020304" pitchFamily="18" charset="0"/>
              </a:defRPr>
            </a:lvl1pPr>
            <a:lvl2pPr marL="742950" indent="-285750">
              <a:spcBef>
                <a:spcPct val="20000"/>
              </a:spcBef>
              <a:buClr>
                <a:schemeClr val="hlink"/>
              </a:buClr>
              <a:buSzPct val="75000"/>
              <a:buFont typeface="Monotype Sorts" pitchFamily="2" charset="2"/>
              <a:buChar char="ä"/>
              <a:defRPr sz="2800">
                <a:solidFill>
                  <a:schemeClr val="tx1"/>
                </a:solidFill>
                <a:latin typeface="Times New Roman" panose="02020603050405020304" pitchFamily="18" charset="0"/>
              </a:defRPr>
            </a:lvl2pPr>
            <a:lvl3pPr marL="1143000" indent="-228600">
              <a:spcBef>
                <a:spcPct val="20000"/>
              </a:spcBef>
              <a:buClr>
                <a:schemeClr val="hlink"/>
              </a:buClr>
              <a:buSzPct val="63000"/>
              <a:buFont typeface="Monotype Sorts" pitchFamily="2" charset="2"/>
              <a:buChar char="ä"/>
              <a:defRPr sz="2400">
                <a:solidFill>
                  <a:schemeClr val="tx1"/>
                </a:solidFill>
                <a:latin typeface="Times New Roman" panose="02020603050405020304" pitchFamily="18" charset="0"/>
              </a:defRPr>
            </a:lvl3pPr>
            <a:lvl4pPr marL="16002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4pPr>
            <a:lvl5pPr marL="20574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9pPr>
          </a:lstStyle>
          <a:p>
            <a:pPr>
              <a:spcBef>
                <a:spcPct val="0"/>
              </a:spcBef>
              <a:buClrTx/>
              <a:buSzTx/>
              <a:buFontTx/>
              <a:buNone/>
            </a:pPr>
            <a:endParaRPr lang="cs-CZ" altLang="cs-CZ" sz="2400">
              <a:solidFill>
                <a:schemeClr val="accent2"/>
              </a:solidFill>
            </a:endParaRPr>
          </a:p>
        </p:txBody>
      </p:sp>
      <p:sp>
        <p:nvSpPr>
          <p:cNvPr id="115715" name="Rectangle 3"/>
          <p:cNvSpPr>
            <a:spLocks noChangeArrowheads="1"/>
          </p:cNvSpPr>
          <p:nvPr/>
        </p:nvSpPr>
        <p:spPr bwMode="auto">
          <a:xfrm>
            <a:off x="4572000" y="6248400"/>
            <a:ext cx="3048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75000"/>
              <a:buFont typeface="Monotype Sorts" pitchFamily="2" charset="2"/>
              <a:buChar char="ä"/>
              <a:defRPr sz="3200">
                <a:solidFill>
                  <a:schemeClr val="tx1"/>
                </a:solidFill>
                <a:latin typeface="Times New Roman" panose="02020603050405020304" pitchFamily="18" charset="0"/>
              </a:defRPr>
            </a:lvl1pPr>
            <a:lvl2pPr marL="742950" indent="-285750">
              <a:spcBef>
                <a:spcPct val="20000"/>
              </a:spcBef>
              <a:buClr>
                <a:schemeClr val="hlink"/>
              </a:buClr>
              <a:buSzPct val="75000"/>
              <a:buFont typeface="Monotype Sorts" pitchFamily="2" charset="2"/>
              <a:buChar char="ä"/>
              <a:defRPr sz="2800">
                <a:solidFill>
                  <a:schemeClr val="tx1"/>
                </a:solidFill>
                <a:latin typeface="Times New Roman" panose="02020603050405020304" pitchFamily="18" charset="0"/>
              </a:defRPr>
            </a:lvl2pPr>
            <a:lvl3pPr marL="1143000" indent="-228600">
              <a:spcBef>
                <a:spcPct val="20000"/>
              </a:spcBef>
              <a:buClr>
                <a:schemeClr val="hlink"/>
              </a:buClr>
              <a:buSzPct val="63000"/>
              <a:buFont typeface="Monotype Sorts" pitchFamily="2" charset="2"/>
              <a:buChar char="ä"/>
              <a:defRPr sz="2400">
                <a:solidFill>
                  <a:schemeClr val="tx1"/>
                </a:solidFill>
                <a:latin typeface="Times New Roman" panose="02020603050405020304" pitchFamily="18" charset="0"/>
              </a:defRPr>
            </a:lvl3pPr>
            <a:lvl4pPr marL="16002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4pPr>
            <a:lvl5pPr marL="20574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9pPr>
          </a:lstStyle>
          <a:p>
            <a:pPr>
              <a:spcBef>
                <a:spcPct val="0"/>
              </a:spcBef>
              <a:buClrTx/>
              <a:buSzTx/>
              <a:buFontTx/>
              <a:buNone/>
            </a:pPr>
            <a:endParaRPr lang="cs-CZ" altLang="cs-CZ" sz="2400">
              <a:solidFill>
                <a:schemeClr val="accent2"/>
              </a:solidFill>
            </a:endParaRPr>
          </a:p>
        </p:txBody>
      </p:sp>
      <p:sp>
        <p:nvSpPr>
          <p:cNvPr id="115716" name="Rectangle 4"/>
          <p:cNvSpPr>
            <a:spLocks noChangeArrowheads="1"/>
          </p:cNvSpPr>
          <p:nvPr/>
        </p:nvSpPr>
        <p:spPr bwMode="auto">
          <a:xfrm>
            <a:off x="2051050" y="307975"/>
            <a:ext cx="8750300" cy="1143000"/>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0488" tIns="44450" rIns="90488" bIns="44450" anchor="ctr"/>
          <a:lstStyle>
            <a:lvl1pPr>
              <a:spcBef>
                <a:spcPct val="20000"/>
              </a:spcBef>
              <a:buClr>
                <a:schemeClr val="hlink"/>
              </a:buClr>
              <a:buSzPct val="75000"/>
              <a:buFont typeface="Monotype Sorts" pitchFamily="2" charset="2"/>
              <a:buChar char="ä"/>
              <a:defRPr sz="3200">
                <a:solidFill>
                  <a:schemeClr val="tx1"/>
                </a:solidFill>
                <a:latin typeface="Times New Roman" panose="02020603050405020304" pitchFamily="18" charset="0"/>
              </a:defRPr>
            </a:lvl1pPr>
            <a:lvl2pPr marL="742950" indent="-285750">
              <a:spcBef>
                <a:spcPct val="20000"/>
              </a:spcBef>
              <a:buClr>
                <a:schemeClr val="hlink"/>
              </a:buClr>
              <a:buSzPct val="75000"/>
              <a:buFont typeface="Monotype Sorts" pitchFamily="2" charset="2"/>
              <a:buChar char="ä"/>
              <a:defRPr sz="2800">
                <a:solidFill>
                  <a:schemeClr val="tx1"/>
                </a:solidFill>
                <a:latin typeface="Times New Roman" panose="02020603050405020304" pitchFamily="18" charset="0"/>
              </a:defRPr>
            </a:lvl2pPr>
            <a:lvl3pPr marL="1143000" indent="-228600">
              <a:spcBef>
                <a:spcPct val="20000"/>
              </a:spcBef>
              <a:buClr>
                <a:schemeClr val="hlink"/>
              </a:buClr>
              <a:buSzPct val="63000"/>
              <a:buFont typeface="Monotype Sorts" pitchFamily="2" charset="2"/>
              <a:buChar char="ä"/>
              <a:defRPr sz="2400">
                <a:solidFill>
                  <a:schemeClr val="tx1"/>
                </a:solidFill>
                <a:latin typeface="Times New Roman" panose="02020603050405020304" pitchFamily="18" charset="0"/>
              </a:defRPr>
            </a:lvl3pPr>
            <a:lvl4pPr marL="16002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4pPr>
            <a:lvl5pPr marL="20574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9pPr>
          </a:lstStyle>
          <a:p>
            <a:pPr algn="ctr">
              <a:spcBef>
                <a:spcPct val="0"/>
              </a:spcBef>
              <a:buClrTx/>
              <a:buSzTx/>
              <a:buFontTx/>
              <a:buNone/>
            </a:pPr>
            <a:r>
              <a:rPr lang="cs-CZ" altLang="cs-CZ" sz="4401" b="1">
                <a:solidFill>
                  <a:srgbClr val="FC0128"/>
                </a:solidFill>
              </a:rPr>
              <a:t>SOUHRN</a:t>
            </a:r>
          </a:p>
        </p:txBody>
      </p:sp>
      <p:sp>
        <p:nvSpPr>
          <p:cNvPr id="115717" name="Rectangle 5"/>
          <p:cNvSpPr>
            <a:spLocks noChangeArrowheads="1"/>
          </p:cNvSpPr>
          <p:nvPr/>
        </p:nvSpPr>
        <p:spPr bwMode="auto">
          <a:xfrm>
            <a:off x="1720850" y="2362202"/>
            <a:ext cx="9163050" cy="435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75000"/>
              <a:buFont typeface="Monotype Sorts" pitchFamily="2" charset="2"/>
              <a:buChar char="ä"/>
              <a:defRPr sz="3200">
                <a:solidFill>
                  <a:schemeClr val="tx1"/>
                </a:solidFill>
                <a:latin typeface="Times New Roman" panose="02020603050405020304" pitchFamily="18" charset="0"/>
              </a:defRPr>
            </a:lvl1pPr>
            <a:lvl2pPr marL="742950" indent="-285750">
              <a:spcBef>
                <a:spcPct val="20000"/>
              </a:spcBef>
              <a:buClr>
                <a:schemeClr val="hlink"/>
              </a:buClr>
              <a:buSzPct val="75000"/>
              <a:buFont typeface="Monotype Sorts" pitchFamily="2" charset="2"/>
              <a:buChar char="ä"/>
              <a:defRPr sz="2800">
                <a:solidFill>
                  <a:schemeClr val="tx1"/>
                </a:solidFill>
                <a:latin typeface="Times New Roman" panose="02020603050405020304" pitchFamily="18" charset="0"/>
              </a:defRPr>
            </a:lvl2pPr>
            <a:lvl3pPr marL="1143000" indent="-228600">
              <a:spcBef>
                <a:spcPct val="20000"/>
              </a:spcBef>
              <a:buClr>
                <a:schemeClr val="hlink"/>
              </a:buClr>
              <a:buSzPct val="63000"/>
              <a:buFont typeface="Monotype Sorts" pitchFamily="2" charset="2"/>
              <a:buChar char="ä"/>
              <a:defRPr sz="2400">
                <a:solidFill>
                  <a:schemeClr val="tx1"/>
                </a:solidFill>
                <a:latin typeface="Times New Roman" panose="02020603050405020304" pitchFamily="18" charset="0"/>
              </a:defRPr>
            </a:lvl3pPr>
            <a:lvl4pPr marL="16002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4pPr>
            <a:lvl5pPr marL="20574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9pPr>
          </a:lstStyle>
          <a:p>
            <a:pPr>
              <a:spcBef>
                <a:spcPct val="0"/>
              </a:spcBef>
              <a:buClrTx/>
              <a:buSzTx/>
              <a:buFontTx/>
              <a:buNone/>
            </a:pPr>
            <a:endParaRPr lang="cs-CZ" altLang="cs-CZ" sz="2400">
              <a:solidFill>
                <a:schemeClr val="accent2"/>
              </a:solidFill>
            </a:endParaRPr>
          </a:p>
        </p:txBody>
      </p:sp>
      <p:sp>
        <p:nvSpPr>
          <p:cNvPr id="57350" name="Rectangle 6"/>
          <p:cNvSpPr>
            <a:spLocks noChangeArrowheads="1"/>
          </p:cNvSpPr>
          <p:nvPr/>
        </p:nvSpPr>
        <p:spPr bwMode="auto">
          <a:xfrm>
            <a:off x="2744788" y="2032000"/>
            <a:ext cx="8056562" cy="4421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lstStyle/>
          <a:p>
            <a:pPr marL="342908" indent="-342908">
              <a:lnSpc>
                <a:spcPct val="155000"/>
              </a:lnSpc>
              <a:spcBef>
                <a:spcPct val="20000"/>
              </a:spcBef>
              <a:buClr>
                <a:schemeClr val="hlink"/>
              </a:buClr>
              <a:buSzPct val="75000"/>
              <a:buFont typeface="Monotype Sorts" pitchFamily="2" charset="2"/>
              <a:buChar char="u"/>
              <a:tabLst>
                <a:tab pos="2090790" algn="l"/>
              </a:tabLst>
              <a:defRPr/>
            </a:pPr>
            <a:r>
              <a:rPr lang="cs-CZ" sz="3200" b="1" dirty="0">
                <a:solidFill>
                  <a:schemeClr val="tx1"/>
                </a:solidFill>
                <a:effectLst>
                  <a:outerShdw blurRad="38100" dist="38100" dir="2700000" algn="tl">
                    <a:srgbClr val="000000"/>
                  </a:outerShdw>
                </a:effectLst>
                <a:latin typeface="Arial" pitchFamily="34" charset="0"/>
              </a:rPr>
              <a:t> 4 základní oční </a:t>
            </a:r>
            <a:r>
              <a:rPr lang="cs-CZ" sz="3200" b="1" dirty="0">
                <a:solidFill>
                  <a:schemeClr val="tx1"/>
                </a:solidFill>
                <a:effectLst>
                  <a:outerShdw blurRad="38100" dist="38100" dir="2700000" algn="tl">
                    <a:srgbClr val="000000"/>
                  </a:outerShdw>
                </a:effectLst>
                <a:latin typeface="Arial" pitchFamily="34" charset="0"/>
              </a:rPr>
              <a:t>vady (často se pletou)</a:t>
            </a:r>
            <a:endParaRPr lang="cs-CZ" sz="3200" b="1" dirty="0">
              <a:solidFill>
                <a:schemeClr val="tx1"/>
              </a:solidFill>
              <a:effectLst>
                <a:outerShdw blurRad="38100" dist="38100" dir="2700000" algn="tl">
                  <a:srgbClr val="000000"/>
                </a:outerShdw>
              </a:effectLst>
              <a:latin typeface="Arial" pitchFamily="34" charset="0"/>
            </a:endParaRPr>
          </a:p>
          <a:p>
            <a:pPr marL="342908" indent="-342908">
              <a:lnSpc>
                <a:spcPct val="155000"/>
              </a:lnSpc>
              <a:spcBef>
                <a:spcPct val="20000"/>
              </a:spcBef>
              <a:buClr>
                <a:schemeClr val="hlink"/>
              </a:buClr>
              <a:buSzPct val="75000"/>
              <a:buFont typeface="Monotype Sorts" pitchFamily="2" charset="2"/>
              <a:buChar char="u"/>
              <a:tabLst>
                <a:tab pos="2090790" algn="l"/>
              </a:tabLst>
              <a:defRPr/>
            </a:pPr>
            <a:r>
              <a:rPr lang="cs-CZ" sz="3200" b="1" dirty="0">
                <a:solidFill>
                  <a:schemeClr val="tx1"/>
                </a:solidFill>
                <a:effectLst>
                  <a:outerShdw blurRad="38100" dist="38100" dir="2700000" algn="tl">
                    <a:srgbClr val="000000"/>
                  </a:outerShdw>
                </a:effectLst>
                <a:latin typeface="Arial" pitchFamily="34" charset="0"/>
              </a:rPr>
              <a:t> Celá </a:t>
            </a:r>
            <a:r>
              <a:rPr lang="cs-CZ" sz="3200" b="1" dirty="0">
                <a:solidFill>
                  <a:schemeClr val="tx1"/>
                </a:solidFill>
                <a:effectLst>
                  <a:outerShdw blurRad="38100" dist="38100" dir="2700000" algn="tl">
                    <a:srgbClr val="000000"/>
                  </a:outerShdw>
                </a:effectLst>
                <a:latin typeface="Arial" pitchFamily="34" charset="0"/>
              </a:rPr>
              <a:t>řada operačních metod</a:t>
            </a:r>
          </a:p>
          <a:p>
            <a:pPr marL="342908" indent="-342908">
              <a:lnSpc>
                <a:spcPct val="155000"/>
              </a:lnSpc>
              <a:spcBef>
                <a:spcPct val="20000"/>
              </a:spcBef>
              <a:buClr>
                <a:schemeClr val="hlink"/>
              </a:buClr>
              <a:buSzPct val="75000"/>
              <a:buFont typeface="Monotype Sorts" pitchFamily="2" charset="2"/>
              <a:buChar char="u"/>
              <a:tabLst>
                <a:tab pos="2090790" algn="l"/>
              </a:tabLst>
              <a:defRPr/>
            </a:pPr>
            <a:r>
              <a:rPr lang="cs-CZ" sz="3200" b="1" dirty="0">
                <a:solidFill>
                  <a:schemeClr val="tx1"/>
                </a:solidFill>
                <a:effectLst>
                  <a:outerShdw blurRad="38100" dist="38100" dir="2700000" algn="tl">
                    <a:srgbClr val="000000"/>
                  </a:outerShdw>
                </a:effectLst>
                <a:latin typeface="Arial" pitchFamily="34" charset="0"/>
              </a:rPr>
              <a:t> Nejdůležitější </a:t>
            </a:r>
            <a:r>
              <a:rPr lang="cs-CZ" sz="3200" b="1" dirty="0">
                <a:solidFill>
                  <a:schemeClr val="tx1"/>
                </a:solidFill>
                <a:effectLst>
                  <a:outerShdw blurRad="38100" dist="38100" dir="2700000" algn="tl">
                    <a:srgbClr val="000000"/>
                  </a:outerShdw>
                </a:effectLst>
                <a:latin typeface="Arial" pitchFamily="34" charset="0"/>
              </a:rPr>
              <a:t>je </a:t>
            </a:r>
            <a:r>
              <a:rPr lang="cs-CZ" sz="3200" b="1" dirty="0" err="1">
                <a:solidFill>
                  <a:schemeClr val="tx1"/>
                </a:solidFill>
                <a:effectLst>
                  <a:outerShdw blurRad="38100" dist="38100" dir="2700000" algn="tl">
                    <a:srgbClr val="000000"/>
                  </a:outerShdw>
                </a:effectLst>
                <a:latin typeface="Arial" pitchFamily="34" charset="0"/>
              </a:rPr>
              <a:t>lasik</a:t>
            </a:r>
            <a:r>
              <a:rPr lang="cs-CZ" sz="3200" b="1" dirty="0">
                <a:solidFill>
                  <a:schemeClr val="tx1"/>
                </a:solidFill>
                <a:effectLst>
                  <a:outerShdw blurRad="38100" dist="38100" dir="2700000" algn="tl">
                    <a:srgbClr val="000000"/>
                  </a:outerShdw>
                </a:effectLst>
                <a:latin typeface="Arial" pitchFamily="34" charset="0"/>
              </a:rPr>
              <a:t> </a:t>
            </a:r>
            <a:r>
              <a:rPr lang="cs-CZ" sz="3200" b="1" dirty="0" err="1">
                <a:solidFill>
                  <a:schemeClr val="tx1"/>
                </a:solidFill>
                <a:effectLst>
                  <a:outerShdw blurRad="38100" dist="38100" dir="2700000" algn="tl">
                    <a:srgbClr val="000000"/>
                  </a:outerShdw>
                </a:effectLst>
                <a:latin typeface="Arial" pitchFamily="34" charset="0"/>
              </a:rPr>
              <a:t>femtosekundovým</a:t>
            </a:r>
            <a:r>
              <a:rPr lang="cs-CZ" sz="3200" b="1" dirty="0">
                <a:solidFill>
                  <a:schemeClr val="tx1"/>
                </a:solidFill>
                <a:effectLst>
                  <a:outerShdw blurRad="38100" dist="38100" dir="2700000" algn="tl">
                    <a:srgbClr val="000000"/>
                  </a:outerShdw>
                </a:effectLst>
                <a:latin typeface="Arial" pitchFamily="34" charset="0"/>
              </a:rPr>
              <a:t> </a:t>
            </a:r>
            <a:r>
              <a:rPr lang="cs-CZ" sz="3200" b="1" dirty="0">
                <a:solidFill>
                  <a:schemeClr val="tx1"/>
                </a:solidFill>
                <a:effectLst>
                  <a:outerShdw blurRad="38100" dist="38100" dir="2700000" algn="tl">
                    <a:srgbClr val="000000"/>
                  </a:outerShdw>
                </a:effectLst>
                <a:latin typeface="Arial" pitchFamily="34" charset="0"/>
              </a:rPr>
              <a:t>laserem</a:t>
            </a:r>
          </a:p>
        </p:txBody>
      </p:sp>
    </p:spTree>
  </p:cSld>
  <p:clrMapOvr>
    <a:masterClrMapping/>
  </p:clrMapOv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p:cNvSpPr>
            <a:spLocks noChangeArrowheads="1"/>
          </p:cNvSpPr>
          <p:nvPr/>
        </p:nvSpPr>
        <p:spPr bwMode="auto">
          <a:xfrm>
            <a:off x="1905000" y="6248400"/>
            <a:ext cx="2057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75000"/>
              <a:buFont typeface="Monotype Sorts" pitchFamily="2" charset="2"/>
              <a:buChar char="ä"/>
              <a:defRPr sz="3200">
                <a:solidFill>
                  <a:schemeClr val="tx1"/>
                </a:solidFill>
                <a:latin typeface="Times New Roman" panose="02020603050405020304" pitchFamily="18" charset="0"/>
              </a:defRPr>
            </a:lvl1pPr>
            <a:lvl2pPr marL="742950" indent="-285750">
              <a:spcBef>
                <a:spcPct val="20000"/>
              </a:spcBef>
              <a:buClr>
                <a:schemeClr val="hlink"/>
              </a:buClr>
              <a:buSzPct val="75000"/>
              <a:buFont typeface="Monotype Sorts" pitchFamily="2" charset="2"/>
              <a:buChar char="ä"/>
              <a:defRPr sz="2800">
                <a:solidFill>
                  <a:schemeClr val="tx1"/>
                </a:solidFill>
                <a:latin typeface="Times New Roman" panose="02020603050405020304" pitchFamily="18" charset="0"/>
              </a:defRPr>
            </a:lvl2pPr>
            <a:lvl3pPr marL="1143000" indent="-228600">
              <a:spcBef>
                <a:spcPct val="20000"/>
              </a:spcBef>
              <a:buClr>
                <a:schemeClr val="hlink"/>
              </a:buClr>
              <a:buSzPct val="63000"/>
              <a:buFont typeface="Monotype Sorts" pitchFamily="2" charset="2"/>
              <a:buChar char="ä"/>
              <a:defRPr sz="2400">
                <a:solidFill>
                  <a:schemeClr val="tx1"/>
                </a:solidFill>
                <a:latin typeface="Times New Roman" panose="02020603050405020304" pitchFamily="18" charset="0"/>
              </a:defRPr>
            </a:lvl3pPr>
            <a:lvl4pPr marL="16002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4pPr>
            <a:lvl5pPr marL="20574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9pPr>
          </a:lstStyle>
          <a:p>
            <a:pPr>
              <a:spcBef>
                <a:spcPct val="0"/>
              </a:spcBef>
              <a:buClrTx/>
              <a:buSzTx/>
              <a:buFontTx/>
              <a:buNone/>
            </a:pPr>
            <a:endParaRPr lang="cs-CZ" altLang="cs-CZ" sz="2400">
              <a:solidFill>
                <a:schemeClr val="accent2"/>
              </a:solidFill>
            </a:endParaRPr>
          </a:p>
        </p:txBody>
      </p:sp>
      <p:sp>
        <p:nvSpPr>
          <p:cNvPr id="117763" name="Rectangle 3"/>
          <p:cNvSpPr>
            <a:spLocks noChangeArrowheads="1"/>
          </p:cNvSpPr>
          <p:nvPr/>
        </p:nvSpPr>
        <p:spPr bwMode="auto">
          <a:xfrm>
            <a:off x="4572000" y="6248400"/>
            <a:ext cx="3048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75000"/>
              <a:buFont typeface="Monotype Sorts" pitchFamily="2" charset="2"/>
              <a:buChar char="ä"/>
              <a:defRPr sz="3200">
                <a:solidFill>
                  <a:schemeClr val="tx1"/>
                </a:solidFill>
                <a:latin typeface="Times New Roman" panose="02020603050405020304" pitchFamily="18" charset="0"/>
              </a:defRPr>
            </a:lvl1pPr>
            <a:lvl2pPr marL="742950" indent="-285750">
              <a:spcBef>
                <a:spcPct val="20000"/>
              </a:spcBef>
              <a:buClr>
                <a:schemeClr val="hlink"/>
              </a:buClr>
              <a:buSzPct val="75000"/>
              <a:buFont typeface="Monotype Sorts" pitchFamily="2" charset="2"/>
              <a:buChar char="ä"/>
              <a:defRPr sz="2800">
                <a:solidFill>
                  <a:schemeClr val="tx1"/>
                </a:solidFill>
                <a:latin typeface="Times New Roman" panose="02020603050405020304" pitchFamily="18" charset="0"/>
              </a:defRPr>
            </a:lvl2pPr>
            <a:lvl3pPr marL="1143000" indent="-228600">
              <a:spcBef>
                <a:spcPct val="20000"/>
              </a:spcBef>
              <a:buClr>
                <a:schemeClr val="hlink"/>
              </a:buClr>
              <a:buSzPct val="63000"/>
              <a:buFont typeface="Monotype Sorts" pitchFamily="2" charset="2"/>
              <a:buChar char="ä"/>
              <a:defRPr sz="2400">
                <a:solidFill>
                  <a:schemeClr val="tx1"/>
                </a:solidFill>
                <a:latin typeface="Times New Roman" panose="02020603050405020304" pitchFamily="18" charset="0"/>
              </a:defRPr>
            </a:lvl3pPr>
            <a:lvl4pPr marL="16002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4pPr>
            <a:lvl5pPr marL="20574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9pPr>
          </a:lstStyle>
          <a:p>
            <a:pPr>
              <a:spcBef>
                <a:spcPct val="0"/>
              </a:spcBef>
              <a:buClrTx/>
              <a:buSzTx/>
              <a:buFontTx/>
              <a:buNone/>
            </a:pPr>
            <a:endParaRPr lang="cs-CZ" altLang="cs-CZ" sz="2400">
              <a:solidFill>
                <a:schemeClr val="accent2"/>
              </a:solidFill>
            </a:endParaRPr>
          </a:p>
        </p:txBody>
      </p:sp>
      <p:sp>
        <p:nvSpPr>
          <p:cNvPr id="117764" name="Rectangle 4"/>
          <p:cNvSpPr>
            <a:spLocks noChangeArrowheads="1"/>
          </p:cNvSpPr>
          <p:nvPr/>
        </p:nvSpPr>
        <p:spPr bwMode="auto">
          <a:xfrm>
            <a:off x="2051050" y="188913"/>
            <a:ext cx="8750300" cy="1143000"/>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0488" tIns="44450" rIns="90488" bIns="44450" anchor="ctr"/>
          <a:lstStyle>
            <a:lvl1pPr>
              <a:spcBef>
                <a:spcPct val="20000"/>
              </a:spcBef>
              <a:buClr>
                <a:schemeClr val="hlink"/>
              </a:buClr>
              <a:buSzPct val="75000"/>
              <a:buFont typeface="Monotype Sorts" pitchFamily="2" charset="2"/>
              <a:buChar char="ä"/>
              <a:defRPr sz="3200">
                <a:solidFill>
                  <a:schemeClr val="tx1"/>
                </a:solidFill>
                <a:latin typeface="Times New Roman" panose="02020603050405020304" pitchFamily="18" charset="0"/>
              </a:defRPr>
            </a:lvl1pPr>
            <a:lvl2pPr marL="742950" indent="-285750">
              <a:spcBef>
                <a:spcPct val="20000"/>
              </a:spcBef>
              <a:buClr>
                <a:schemeClr val="hlink"/>
              </a:buClr>
              <a:buSzPct val="75000"/>
              <a:buFont typeface="Monotype Sorts" pitchFamily="2" charset="2"/>
              <a:buChar char="ä"/>
              <a:defRPr sz="2800">
                <a:solidFill>
                  <a:schemeClr val="tx1"/>
                </a:solidFill>
                <a:latin typeface="Times New Roman" panose="02020603050405020304" pitchFamily="18" charset="0"/>
              </a:defRPr>
            </a:lvl2pPr>
            <a:lvl3pPr marL="1143000" indent="-228600">
              <a:spcBef>
                <a:spcPct val="20000"/>
              </a:spcBef>
              <a:buClr>
                <a:schemeClr val="hlink"/>
              </a:buClr>
              <a:buSzPct val="63000"/>
              <a:buFont typeface="Monotype Sorts" pitchFamily="2" charset="2"/>
              <a:buChar char="ä"/>
              <a:defRPr sz="2400">
                <a:solidFill>
                  <a:schemeClr val="tx1"/>
                </a:solidFill>
                <a:latin typeface="Times New Roman" panose="02020603050405020304" pitchFamily="18" charset="0"/>
              </a:defRPr>
            </a:lvl3pPr>
            <a:lvl4pPr marL="16002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4pPr>
            <a:lvl5pPr marL="20574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9pPr>
          </a:lstStyle>
          <a:p>
            <a:pPr algn="ctr">
              <a:spcBef>
                <a:spcPct val="0"/>
              </a:spcBef>
              <a:buClrTx/>
              <a:buSzTx/>
              <a:buFontTx/>
              <a:buNone/>
            </a:pPr>
            <a:r>
              <a:rPr lang="cs-CZ" altLang="cs-CZ" sz="4401" b="1">
                <a:solidFill>
                  <a:srgbClr val="FC0128"/>
                </a:solidFill>
              </a:rPr>
              <a:t>Operací je hodně, pracovišť také.</a:t>
            </a:r>
          </a:p>
          <a:p>
            <a:pPr algn="ctr">
              <a:spcBef>
                <a:spcPct val="0"/>
              </a:spcBef>
              <a:buClrTx/>
              <a:buSzTx/>
              <a:buFontTx/>
              <a:buNone/>
            </a:pPr>
            <a:r>
              <a:rPr lang="cs-CZ" altLang="cs-CZ" sz="4401" b="1">
                <a:solidFill>
                  <a:srgbClr val="FC0128"/>
                </a:solidFill>
              </a:rPr>
              <a:t>Jak si má pacient vybrat ?</a:t>
            </a:r>
          </a:p>
        </p:txBody>
      </p:sp>
      <p:sp>
        <p:nvSpPr>
          <p:cNvPr id="117765" name="Rectangle 5"/>
          <p:cNvSpPr>
            <a:spLocks noChangeArrowheads="1"/>
          </p:cNvSpPr>
          <p:nvPr/>
        </p:nvSpPr>
        <p:spPr bwMode="auto">
          <a:xfrm>
            <a:off x="1720850" y="2362202"/>
            <a:ext cx="9163050" cy="435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75000"/>
              <a:buFont typeface="Monotype Sorts" pitchFamily="2" charset="2"/>
              <a:buChar char="ä"/>
              <a:defRPr sz="3200">
                <a:solidFill>
                  <a:schemeClr val="tx1"/>
                </a:solidFill>
                <a:latin typeface="Times New Roman" panose="02020603050405020304" pitchFamily="18" charset="0"/>
              </a:defRPr>
            </a:lvl1pPr>
            <a:lvl2pPr marL="742950" indent="-285750">
              <a:spcBef>
                <a:spcPct val="20000"/>
              </a:spcBef>
              <a:buClr>
                <a:schemeClr val="hlink"/>
              </a:buClr>
              <a:buSzPct val="75000"/>
              <a:buFont typeface="Monotype Sorts" pitchFamily="2" charset="2"/>
              <a:buChar char="ä"/>
              <a:defRPr sz="2800">
                <a:solidFill>
                  <a:schemeClr val="tx1"/>
                </a:solidFill>
                <a:latin typeface="Times New Roman" panose="02020603050405020304" pitchFamily="18" charset="0"/>
              </a:defRPr>
            </a:lvl2pPr>
            <a:lvl3pPr marL="1143000" indent="-228600">
              <a:spcBef>
                <a:spcPct val="20000"/>
              </a:spcBef>
              <a:buClr>
                <a:schemeClr val="hlink"/>
              </a:buClr>
              <a:buSzPct val="63000"/>
              <a:buFont typeface="Monotype Sorts" pitchFamily="2" charset="2"/>
              <a:buChar char="ä"/>
              <a:defRPr sz="2400">
                <a:solidFill>
                  <a:schemeClr val="tx1"/>
                </a:solidFill>
                <a:latin typeface="Times New Roman" panose="02020603050405020304" pitchFamily="18" charset="0"/>
              </a:defRPr>
            </a:lvl3pPr>
            <a:lvl4pPr marL="16002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4pPr>
            <a:lvl5pPr marL="20574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9pPr>
          </a:lstStyle>
          <a:p>
            <a:pPr>
              <a:spcBef>
                <a:spcPct val="0"/>
              </a:spcBef>
              <a:buClrTx/>
              <a:buSzTx/>
              <a:buFontTx/>
              <a:buNone/>
            </a:pPr>
            <a:endParaRPr lang="cs-CZ" altLang="cs-CZ" sz="2400">
              <a:solidFill>
                <a:schemeClr val="accent2"/>
              </a:solidFill>
            </a:endParaRPr>
          </a:p>
        </p:txBody>
      </p:sp>
      <p:sp>
        <p:nvSpPr>
          <p:cNvPr id="148486" name="Rectangle 6"/>
          <p:cNvSpPr>
            <a:spLocks noChangeArrowheads="1"/>
          </p:cNvSpPr>
          <p:nvPr/>
        </p:nvSpPr>
        <p:spPr bwMode="auto">
          <a:xfrm>
            <a:off x="2743200" y="2436815"/>
            <a:ext cx="7239000" cy="3125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lstStyle/>
          <a:p>
            <a:pPr marL="342908" indent="-342908">
              <a:lnSpc>
                <a:spcPct val="155000"/>
              </a:lnSpc>
              <a:spcBef>
                <a:spcPct val="20000"/>
              </a:spcBef>
              <a:buClr>
                <a:schemeClr val="hlink"/>
              </a:buClr>
              <a:buSzPct val="75000"/>
              <a:tabLst>
                <a:tab pos="2090790" algn="l"/>
              </a:tabLst>
              <a:defRPr/>
            </a:pPr>
            <a:r>
              <a:rPr lang="cs-CZ" sz="3200" b="1">
                <a:solidFill>
                  <a:schemeClr val="tx1"/>
                </a:solidFill>
                <a:effectLst>
                  <a:outerShdw blurRad="38100" dist="38100" dir="2700000" algn="tl">
                    <a:srgbClr val="000000"/>
                  </a:outerShdw>
                </a:effectLst>
                <a:latin typeface="Arial" pitchFamily="34" charset="0"/>
              </a:rPr>
              <a:t>1.  renomé  pracoviště + operatéra</a:t>
            </a:r>
          </a:p>
          <a:p>
            <a:pPr marL="342908" indent="-342908">
              <a:lnSpc>
                <a:spcPct val="155000"/>
              </a:lnSpc>
              <a:spcBef>
                <a:spcPct val="20000"/>
              </a:spcBef>
              <a:buClr>
                <a:schemeClr val="hlink"/>
              </a:buClr>
              <a:buSzPct val="75000"/>
              <a:tabLst>
                <a:tab pos="2090790" algn="l"/>
              </a:tabLst>
              <a:defRPr/>
            </a:pPr>
            <a:r>
              <a:rPr lang="cs-CZ" sz="3200" b="1">
                <a:solidFill>
                  <a:schemeClr val="tx1"/>
                </a:solidFill>
                <a:effectLst>
                  <a:outerShdw blurRad="38100" dist="38100" dir="2700000" algn="tl">
                    <a:srgbClr val="000000"/>
                  </a:outerShdw>
                </a:effectLst>
                <a:latin typeface="Arial" pitchFamily="34" charset="0"/>
              </a:rPr>
              <a:t>2.  šíře  nabízených  metod</a:t>
            </a:r>
          </a:p>
          <a:p>
            <a:pPr marL="342908" indent="-342908">
              <a:lnSpc>
                <a:spcPct val="155000"/>
              </a:lnSpc>
              <a:spcBef>
                <a:spcPct val="20000"/>
              </a:spcBef>
              <a:buClr>
                <a:schemeClr val="hlink"/>
              </a:buClr>
              <a:buSzPct val="75000"/>
              <a:tabLst>
                <a:tab pos="2090790" algn="l"/>
              </a:tabLst>
              <a:defRPr/>
            </a:pPr>
            <a:r>
              <a:rPr lang="cs-CZ" sz="3200" b="1">
                <a:solidFill>
                  <a:schemeClr val="tx1"/>
                </a:solidFill>
                <a:effectLst>
                  <a:outerShdw blurRad="38100" dist="38100" dir="2700000" algn="tl">
                    <a:srgbClr val="000000"/>
                  </a:outerShdw>
                </a:effectLst>
                <a:latin typeface="Arial" pitchFamily="34" charset="0"/>
              </a:rPr>
              <a:t>3.  cena</a:t>
            </a:r>
          </a:p>
          <a:p>
            <a:pPr marL="342908" indent="-342908">
              <a:lnSpc>
                <a:spcPct val="155000"/>
              </a:lnSpc>
              <a:spcBef>
                <a:spcPct val="20000"/>
              </a:spcBef>
              <a:buClr>
                <a:schemeClr val="hlink"/>
              </a:buClr>
              <a:buSzPct val="75000"/>
              <a:tabLst>
                <a:tab pos="2090790" algn="l"/>
              </a:tabLst>
              <a:defRPr/>
            </a:pPr>
            <a:r>
              <a:rPr lang="cs-CZ" sz="3200" b="1">
                <a:solidFill>
                  <a:schemeClr val="tx1"/>
                </a:solidFill>
                <a:effectLst>
                  <a:outerShdw blurRad="38100" dist="38100" dir="2700000" algn="tl">
                    <a:srgbClr val="000000"/>
                  </a:outerShdw>
                </a:effectLst>
                <a:latin typeface="Arial" pitchFamily="34" charset="0"/>
              </a:rPr>
              <a:t>4.  vzdálenost</a:t>
            </a:r>
          </a:p>
        </p:txBody>
      </p:sp>
    </p:spTree>
  </p:cSld>
  <p:clrMapOvr>
    <a:masterClrMapping/>
  </p:clrMapOv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pic>
        <p:nvPicPr>
          <p:cNvPr id="119810" name="Picture 2" descr="January+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6150" y="44450"/>
            <a:ext cx="10299700" cy="676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cove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ChangeArrowheads="1"/>
          </p:cNvSpPr>
          <p:nvPr/>
        </p:nvSpPr>
        <p:spPr bwMode="auto">
          <a:xfrm>
            <a:off x="1905000" y="6248400"/>
            <a:ext cx="2057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75000"/>
              <a:buFont typeface="Monotype Sorts" pitchFamily="2" charset="2"/>
              <a:buChar char="ä"/>
              <a:defRPr sz="3200">
                <a:solidFill>
                  <a:schemeClr val="tx1"/>
                </a:solidFill>
                <a:latin typeface="Times New Roman" panose="02020603050405020304" pitchFamily="18" charset="0"/>
              </a:defRPr>
            </a:lvl1pPr>
            <a:lvl2pPr marL="742950" indent="-285750">
              <a:spcBef>
                <a:spcPct val="20000"/>
              </a:spcBef>
              <a:buClr>
                <a:schemeClr val="hlink"/>
              </a:buClr>
              <a:buSzPct val="75000"/>
              <a:buFont typeface="Monotype Sorts" pitchFamily="2" charset="2"/>
              <a:buChar char="ä"/>
              <a:defRPr sz="2800">
                <a:solidFill>
                  <a:schemeClr val="tx1"/>
                </a:solidFill>
                <a:latin typeface="Times New Roman" panose="02020603050405020304" pitchFamily="18" charset="0"/>
              </a:defRPr>
            </a:lvl2pPr>
            <a:lvl3pPr marL="1143000" indent="-228600">
              <a:spcBef>
                <a:spcPct val="20000"/>
              </a:spcBef>
              <a:buClr>
                <a:schemeClr val="hlink"/>
              </a:buClr>
              <a:buSzPct val="63000"/>
              <a:buFont typeface="Monotype Sorts" pitchFamily="2" charset="2"/>
              <a:buChar char="ä"/>
              <a:defRPr sz="2400">
                <a:solidFill>
                  <a:schemeClr val="tx1"/>
                </a:solidFill>
                <a:latin typeface="Times New Roman" panose="02020603050405020304" pitchFamily="18" charset="0"/>
              </a:defRPr>
            </a:lvl3pPr>
            <a:lvl4pPr marL="16002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4pPr>
            <a:lvl5pPr marL="20574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9pPr>
          </a:lstStyle>
          <a:p>
            <a:pPr>
              <a:spcBef>
                <a:spcPct val="0"/>
              </a:spcBef>
              <a:buClrTx/>
              <a:buSzTx/>
              <a:buFontTx/>
              <a:buNone/>
            </a:pPr>
            <a:endParaRPr lang="cs-CZ" altLang="cs-CZ" sz="2400">
              <a:solidFill>
                <a:schemeClr val="accent2"/>
              </a:solidFill>
            </a:endParaRPr>
          </a:p>
        </p:txBody>
      </p:sp>
      <p:sp>
        <p:nvSpPr>
          <p:cNvPr id="21507" name="Rectangle 3"/>
          <p:cNvSpPr>
            <a:spLocks noChangeArrowheads="1"/>
          </p:cNvSpPr>
          <p:nvPr/>
        </p:nvSpPr>
        <p:spPr bwMode="auto">
          <a:xfrm>
            <a:off x="4572000" y="6248400"/>
            <a:ext cx="3048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75000"/>
              <a:buFont typeface="Monotype Sorts" pitchFamily="2" charset="2"/>
              <a:buChar char="ä"/>
              <a:defRPr sz="3200">
                <a:solidFill>
                  <a:schemeClr val="tx1"/>
                </a:solidFill>
                <a:latin typeface="Times New Roman" panose="02020603050405020304" pitchFamily="18" charset="0"/>
              </a:defRPr>
            </a:lvl1pPr>
            <a:lvl2pPr marL="742950" indent="-285750">
              <a:spcBef>
                <a:spcPct val="20000"/>
              </a:spcBef>
              <a:buClr>
                <a:schemeClr val="hlink"/>
              </a:buClr>
              <a:buSzPct val="75000"/>
              <a:buFont typeface="Monotype Sorts" pitchFamily="2" charset="2"/>
              <a:buChar char="ä"/>
              <a:defRPr sz="2800">
                <a:solidFill>
                  <a:schemeClr val="tx1"/>
                </a:solidFill>
                <a:latin typeface="Times New Roman" panose="02020603050405020304" pitchFamily="18" charset="0"/>
              </a:defRPr>
            </a:lvl2pPr>
            <a:lvl3pPr marL="1143000" indent="-228600">
              <a:spcBef>
                <a:spcPct val="20000"/>
              </a:spcBef>
              <a:buClr>
                <a:schemeClr val="hlink"/>
              </a:buClr>
              <a:buSzPct val="63000"/>
              <a:buFont typeface="Monotype Sorts" pitchFamily="2" charset="2"/>
              <a:buChar char="ä"/>
              <a:defRPr sz="2400">
                <a:solidFill>
                  <a:schemeClr val="tx1"/>
                </a:solidFill>
                <a:latin typeface="Times New Roman" panose="02020603050405020304" pitchFamily="18" charset="0"/>
              </a:defRPr>
            </a:lvl3pPr>
            <a:lvl4pPr marL="16002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4pPr>
            <a:lvl5pPr marL="20574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9pPr>
          </a:lstStyle>
          <a:p>
            <a:pPr>
              <a:spcBef>
                <a:spcPct val="0"/>
              </a:spcBef>
              <a:buClrTx/>
              <a:buSzTx/>
              <a:buFontTx/>
              <a:buNone/>
            </a:pPr>
            <a:endParaRPr lang="cs-CZ" altLang="cs-CZ" sz="2400">
              <a:solidFill>
                <a:schemeClr val="accent2"/>
              </a:solidFill>
            </a:endParaRPr>
          </a:p>
        </p:txBody>
      </p:sp>
      <p:sp>
        <p:nvSpPr>
          <p:cNvPr id="21508" name="Rectangle 4"/>
          <p:cNvSpPr>
            <a:spLocks noChangeArrowheads="1"/>
          </p:cNvSpPr>
          <p:nvPr/>
        </p:nvSpPr>
        <p:spPr bwMode="auto">
          <a:xfrm>
            <a:off x="2051050" y="190500"/>
            <a:ext cx="8750300" cy="1143000"/>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0488" tIns="44450" rIns="90488" bIns="44450" anchor="ctr"/>
          <a:lstStyle>
            <a:lvl1pPr>
              <a:spcBef>
                <a:spcPct val="20000"/>
              </a:spcBef>
              <a:buClr>
                <a:schemeClr val="hlink"/>
              </a:buClr>
              <a:buSzPct val="75000"/>
              <a:buFont typeface="Monotype Sorts" pitchFamily="2" charset="2"/>
              <a:buChar char="ä"/>
              <a:defRPr sz="3200">
                <a:solidFill>
                  <a:schemeClr val="tx1"/>
                </a:solidFill>
                <a:latin typeface="Times New Roman" panose="02020603050405020304" pitchFamily="18" charset="0"/>
              </a:defRPr>
            </a:lvl1pPr>
            <a:lvl2pPr marL="742950" indent="-285750">
              <a:spcBef>
                <a:spcPct val="20000"/>
              </a:spcBef>
              <a:buClr>
                <a:schemeClr val="hlink"/>
              </a:buClr>
              <a:buSzPct val="75000"/>
              <a:buFont typeface="Monotype Sorts" pitchFamily="2" charset="2"/>
              <a:buChar char="ä"/>
              <a:defRPr sz="2800">
                <a:solidFill>
                  <a:schemeClr val="tx1"/>
                </a:solidFill>
                <a:latin typeface="Times New Roman" panose="02020603050405020304" pitchFamily="18" charset="0"/>
              </a:defRPr>
            </a:lvl2pPr>
            <a:lvl3pPr marL="1143000" indent="-228600">
              <a:spcBef>
                <a:spcPct val="20000"/>
              </a:spcBef>
              <a:buClr>
                <a:schemeClr val="hlink"/>
              </a:buClr>
              <a:buSzPct val="63000"/>
              <a:buFont typeface="Monotype Sorts" pitchFamily="2" charset="2"/>
              <a:buChar char="ä"/>
              <a:defRPr sz="2400">
                <a:solidFill>
                  <a:schemeClr val="tx1"/>
                </a:solidFill>
                <a:latin typeface="Times New Roman" panose="02020603050405020304" pitchFamily="18" charset="0"/>
              </a:defRPr>
            </a:lvl3pPr>
            <a:lvl4pPr marL="16002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4pPr>
            <a:lvl5pPr marL="20574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9pPr>
          </a:lstStyle>
          <a:p>
            <a:pPr algn="ctr">
              <a:spcBef>
                <a:spcPct val="0"/>
              </a:spcBef>
              <a:buClrTx/>
              <a:buSzTx/>
              <a:buFontTx/>
              <a:buNone/>
            </a:pPr>
            <a:r>
              <a:rPr lang="cs-CZ" altLang="cs-CZ" sz="4600" b="1">
                <a:solidFill>
                  <a:srgbClr val="FC0128"/>
                </a:solidFill>
              </a:rPr>
              <a:t>REFRAKČNÍ  VADY</a:t>
            </a:r>
            <a:endParaRPr lang="cs-CZ" altLang="cs-CZ" sz="4600" b="1">
              <a:solidFill>
                <a:srgbClr val="FC0128"/>
              </a:solidFill>
              <a:latin typeface="Bez Patky" charset="0"/>
            </a:endParaRPr>
          </a:p>
        </p:txBody>
      </p:sp>
      <p:sp>
        <p:nvSpPr>
          <p:cNvPr id="21509" name="Rectangle 5"/>
          <p:cNvSpPr>
            <a:spLocks noChangeArrowheads="1"/>
          </p:cNvSpPr>
          <p:nvPr/>
        </p:nvSpPr>
        <p:spPr bwMode="auto">
          <a:xfrm>
            <a:off x="1720850" y="2362202"/>
            <a:ext cx="9163050" cy="435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75000"/>
              <a:buFont typeface="Monotype Sorts" pitchFamily="2" charset="2"/>
              <a:buChar char="ä"/>
              <a:defRPr sz="3200">
                <a:solidFill>
                  <a:schemeClr val="tx1"/>
                </a:solidFill>
                <a:latin typeface="Times New Roman" panose="02020603050405020304" pitchFamily="18" charset="0"/>
              </a:defRPr>
            </a:lvl1pPr>
            <a:lvl2pPr marL="742950" indent="-285750">
              <a:spcBef>
                <a:spcPct val="20000"/>
              </a:spcBef>
              <a:buClr>
                <a:schemeClr val="hlink"/>
              </a:buClr>
              <a:buSzPct val="75000"/>
              <a:buFont typeface="Monotype Sorts" pitchFamily="2" charset="2"/>
              <a:buChar char="ä"/>
              <a:defRPr sz="2800">
                <a:solidFill>
                  <a:schemeClr val="tx1"/>
                </a:solidFill>
                <a:latin typeface="Times New Roman" panose="02020603050405020304" pitchFamily="18" charset="0"/>
              </a:defRPr>
            </a:lvl2pPr>
            <a:lvl3pPr marL="1143000" indent="-228600">
              <a:spcBef>
                <a:spcPct val="20000"/>
              </a:spcBef>
              <a:buClr>
                <a:schemeClr val="hlink"/>
              </a:buClr>
              <a:buSzPct val="63000"/>
              <a:buFont typeface="Monotype Sorts" pitchFamily="2" charset="2"/>
              <a:buChar char="ä"/>
              <a:defRPr sz="2400">
                <a:solidFill>
                  <a:schemeClr val="tx1"/>
                </a:solidFill>
                <a:latin typeface="Times New Roman" panose="02020603050405020304" pitchFamily="18" charset="0"/>
              </a:defRPr>
            </a:lvl3pPr>
            <a:lvl4pPr marL="16002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4pPr>
            <a:lvl5pPr marL="20574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9pPr>
          </a:lstStyle>
          <a:p>
            <a:pPr>
              <a:spcBef>
                <a:spcPct val="0"/>
              </a:spcBef>
              <a:buClrTx/>
              <a:buSzTx/>
              <a:buFontTx/>
              <a:buNone/>
            </a:pPr>
            <a:endParaRPr lang="cs-CZ" altLang="cs-CZ" sz="2400">
              <a:solidFill>
                <a:schemeClr val="accent2"/>
              </a:solidFill>
            </a:endParaRPr>
          </a:p>
        </p:txBody>
      </p:sp>
      <p:sp>
        <p:nvSpPr>
          <p:cNvPr id="61446" name="Rectangle 6"/>
          <p:cNvSpPr>
            <a:spLocks noChangeArrowheads="1"/>
          </p:cNvSpPr>
          <p:nvPr/>
        </p:nvSpPr>
        <p:spPr bwMode="auto">
          <a:xfrm>
            <a:off x="2438400" y="2667001"/>
            <a:ext cx="8458200" cy="304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lstStyle/>
          <a:p>
            <a:pPr marL="342908" indent="-342908">
              <a:lnSpc>
                <a:spcPct val="125000"/>
              </a:lnSpc>
              <a:spcBef>
                <a:spcPct val="20000"/>
              </a:spcBef>
              <a:tabLst>
                <a:tab pos="2090790" algn="l"/>
              </a:tabLst>
              <a:defRPr/>
            </a:pPr>
            <a:r>
              <a:rPr lang="cs-CZ" sz="3200" b="1">
                <a:solidFill>
                  <a:schemeClr val="tx1"/>
                </a:solidFill>
                <a:effectLst>
                  <a:outerShdw blurRad="38100" dist="38100" dir="2700000" algn="tl">
                    <a:srgbClr val="000000"/>
                  </a:outerShdw>
                </a:effectLst>
                <a:latin typeface="Arial" pitchFamily="34" charset="0"/>
              </a:rPr>
              <a:t>1. KRÁTKOZRAKOST  -  myopie</a:t>
            </a:r>
          </a:p>
          <a:p>
            <a:pPr marL="342908" indent="-342908">
              <a:lnSpc>
                <a:spcPct val="125000"/>
              </a:lnSpc>
              <a:spcBef>
                <a:spcPct val="20000"/>
              </a:spcBef>
              <a:tabLst>
                <a:tab pos="2090790" algn="l"/>
              </a:tabLst>
              <a:defRPr/>
            </a:pPr>
            <a:r>
              <a:rPr lang="cs-CZ" sz="3200" b="1">
                <a:solidFill>
                  <a:schemeClr val="tx1"/>
                </a:solidFill>
                <a:effectLst>
                  <a:outerShdw blurRad="38100" dist="38100" dir="2700000" algn="tl">
                    <a:srgbClr val="000000"/>
                  </a:outerShdw>
                </a:effectLst>
                <a:latin typeface="Arial" pitchFamily="34" charset="0"/>
              </a:rPr>
              <a:t>2. </a:t>
            </a:r>
          </a:p>
          <a:p>
            <a:pPr marL="342908" indent="-342908">
              <a:lnSpc>
                <a:spcPct val="125000"/>
              </a:lnSpc>
              <a:spcBef>
                <a:spcPct val="20000"/>
              </a:spcBef>
              <a:tabLst>
                <a:tab pos="2090790" algn="l"/>
              </a:tabLst>
              <a:defRPr/>
            </a:pPr>
            <a:r>
              <a:rPr lang="cs-CZ" sz="3200" b="1">
                <a:solidFill>
                  <a:schemeClr val="tx1"/>
                </a:solidFill>
                <a:effectLst>
                  <a:outerShdw blurRad="38100" dist="38100" dir="2700000" algn="tl">
                    <a:srgbClr val="000000"/>
                  </a:outerShdw>
                </a:effectLst>
                <a:latin typeface="Arial" pitchFamily="34" charset="0"/>
              </a:rPr>
              <a:t>3. </a:t>
            </a:r>
          </a:p>
          <a:p>
            <a:pPr marL="342908" indent="-342908">
              <a:lnSpc>
                <a:spcPct val="125000"/>
              </a:lnSpc>
              <a:spcBef>
                <a:spcPct val="20000"/>
              </a:spcBef>
              <a:tabLst>
                <a:tab pos="2090790" algn="l"/>
              </a:tabLst>
              <a:defRPr/>
            </a:pPr>
            <a:r>
              <a:rPr lang="cs-CZ" sz="3200" b="1">
                <a:solidFill>
                  <a:schemeClr val="tx1"/>
                </a:solidFill>
                <a:effectLst>
                  <a:outerShdw blurRad="38100" dist="38100" dir="2700000" algn="tl">
                    <a:srgbClr val="000000"/>
                  </a:outerShdw>
                </a:effectLst>
                <a:latin typeface="Arial" pitchFamily="34" charset="0"/>
              </a:rPr>
              <a:t>4. </a:t>
            </a:r>
          </a:p>
        </p:txBody>
      </p:sp>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ChangeArrowheads="1"/>
          </p:cNvSpPr>
          <p:nvPr/>
        </p:nvSpPr>
        <p:spPr bwMode="auto">
          <a:xfrm>
            <a:off x="1905000" y="6248400"/>
            <a:ext cx="2057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hlink"/>
              </a:buClr>
              <a:buSzPct val="75000"/>
              <a:buFont typeface="Monotype Sorts" pitchFamily="2" charset="2"/>
              <a:buChar char="ä"/>
              <a:defRPr sz="3200">
                <a:solidFill>
                  <a:schemeClr val="tx1"/>
                </a:solidFill>
                <a:latin typeface="Times New Roman" panose="02020603050405020304" pitchFamily="18" charset="0"/>
              </a:defRPr>
            </a:lvl1pPr>
            <a:lvl2pPr marL="742950" indent="-285750">
              <a:spcBef>
                <a:spcPct val="20000"/>
              </a:spcBef>
              <a:buClr>
                <a:schemeClr val="hlink"/>
              </a:buClr>
              <a:buSzPct val="75000"/>
              <a:buFont typeface="Monotype Sorts" pitchFamily="2" charset="2"/>
              <a:buChar char="ä"/>
              <a:defRPr sz="2800">
                <a:solidFill>
                  <a:schemeClr val="tx1"/>
                </a:solidFill>
                <a:latin typeface="Times New Roman" panose="02020603050405020304" pitchFamily="18" charset="0"/>
              </a:defRPr>
            </a:lvl2pPr>
            <a:lvl3pPr marL="1143000" indent="-228600">
              <a:spcBef>
                <a:spcPct val="20000"/>
              </a:spcBef>
              <a:buClr>
                <a:schemeClr val="hlink"/>
              </a:buClr>
              <a:buSzPct val="63000"/>
              <a:buFont typeface="Monotype Sorts" pitchFamily="2" charset="2"/>
              <a:buChar char="ä"/>
              <a:defRPr sz="2400">
                <a:solidFill>
                  <a:schemeClr val="tx1"/>
                </a:solidFill>
                <a:latin typeface="Times New Roman" panose="02020603050405020304" pitchFamily="18" charset="0"/>
              </a:defRPr>
            </a:lvl3pPr>
            <a:lvl4pPr marL="16002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4pPr>
            <a:lvl5pPr marL="20574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9pPr>
          </a:lstStyle>
          <a:p>
            <a:pPr>
              <a:spcBef>
                <a:spcPct val="0"/>
              </a:spcBef>
              <a:buClrTx/>
              <a:buSzTx/>
              <a:buFontTx/>
              <a:buNone/>
            </a:pPr>
            <a:endParaRPr lang="cs-CZ" altLang="cs-CZ" sz="2400">
              <a:solidFill>
                <a:schemeClr val="accent2"/>
              </a:solidFill>
            </a:endParaRPr>
          </a:p>
        </p:txBody>
      </p:sp>
      <p:sp>
        <p:nvSpPr>
          <p:cNvPr id="23555" name="Rectangle 3"/>
          <p:cNvSpPr>
            <a:spLocks noChangeArrowheads="1"/>
          </p:cNvSpPr>
          <p:nvPr/>
        </p:nvSpPr>
        <p:spPr bwMode="auto">
          <a:xfrm>
            <a:off x="4572000" y="6248400"/>
            <a:ext cx="3048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hlink"/>
              </a:buClr>
              <a:buSzPct val="75000"/>
              <a:buFont typeface="Monotype Sorts" pitchFamily="2" charset="2"/>
              <a:buChar char="ä"/>
              <a:defRPr sz="3200">
                <a:solidFill>
                  <a:schemeClr val="tx1"/>
                </a:solidFill>
                <a:latin typeface="Times New Roman" panose="02020603050405020304" pitchFamily="18" charset="0"/>
              </a:defRPr>
            </a:lvl1pPr>
            <a:lvl2pPr marL="742950" indent="-285750">
              <a:spcBef>
                <a:spcPct val="20000"/>
              </a:spcBef>
              <a:buClr>
                <a:schemeClr val="hlink"/>
              </a:buClr>
              <a:buSzPct val="75000"/>
              <a:buFont typeface="Monotype Sorts" pitchFamily="2" charset="2"/>
              <a:buChar char="ä"/>
              <a:defRPr sz="2800">
                <a:solidFill>
                  <a:schemeClr val="tx1"/>
                </a:solidFill>
                <a:latin typeface="Times New Roman" panose="02020603050405020304" pitchFamily="18" charset="0"/>
              </a:defRPr>
            </a:lvl2pPr>
            <a:lvl3pPr marL="1143000" indent="-228600">
              <a:spcBef>
                <a:spcPct val="20000"/>
              </a:spcBef>
              <a:buClr>
                <a:schemeClr val="hlink"/>
              </a:buClr>
              <a:buSzPct val="63000"/>
              <a:buFont typeface="Monotype Sorts" pitchFamily="2" charset="2"/>
              <a:buChar char="ä"/>
              <a:defRPr sz="2400">
                <a:solidFill>
                  <a:schemeClr val="tx1"/>
                </a:solidFill>
                <a:latin typeface="Times New Roman" panose="02020603050405020304" pitchFamily="18" charset="0"/>
              </a:defRPr>
            </a:lvl3pPr>
            <a:lvl4pPr marL="16002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4pPr>
            <a:lvl5pPr marL="20574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9pPr>
          </a:lstStyle>
          <a:p>
            <a:pPr>
              <a:spcBef>
                <a:spcPct val="0"/>
              </a:spcBef>
              <a:buClrTx/>
              <a:buSzTx/>
              <a:buFontTx/>
              <a:buNone/>
            </a:pPr>
            <a:endParaRPr lang="cs-CZ" altLang="cs-CZ" sz="2400">
              <a:solidFill>
                <a:schemeClr val="accent2"/>
              </a:solidFill>
            </a:endParaRPr>
          </a:p>
        </p:txBody>
      </p:sp>
      <p:sp>
        <p:nvSpPr>
          <p:cNvPr id="23556" name="Rectangle 4"/>
          <p:cNvSpPr>
            <a:spLocks noChangeArrowheads="1"/>
          </p:cNvSpPr>
          <p:nvPr/>
        </p:nvSpPr>
        <p:spPr bwMode="auto">
          <a:xfrm>
            <a:off x="2051050" y="190500"/>
            <a:ext cx="8750300" cy="1143000"/>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8" tIns="44450" rIns="90488" bIns="44450" anchor="ctr"/>
          <a:lstStyle>
            <a:lvl1pPr>
              <a:spcBef>
                <a:spcPct val="20000"/>
              </a:spcBef>
              <a:buClr>
                <a:schemeClr val="hlink"/>
              </a:buClr>
              <a:buSzPct val="75000"/>
              <a:buFont typeface="Monotype Sorts" pitchFamily="2" charset="2"/>
              <a:buChar char="ä"/>
              <a:defRPr sz="3200">
                <a:solidFill>
                  <a:schemeClr val="tx1"/>
                </a:solidFill>
                <a:latin typeface="Times New Roman" panose="02020603050405020304" pitchFamily="18" charset="0"/>
              </a:defRPr>
            </a:lvl1pPr>
            <a:lvl2pPr marL="742950" indent="-285750">
              <a:spcBef>
                <a:spcPct val="20000"/>
              </a:spcBef>
              <a:buClr>
                <a:schemeClr val="hlink"/>
              </a:buClr>
              <a:buSzPct val="75000"/>
              <a:buFont typeface="Monotype Sorts" pitchFamily="2" charset="2"/>
              <a:buChar char="ä"/>
              <a:defRPr sz="2800">
                <a:solidFill>
                  <a:schemeClr val="tx1"/>
                </a:solidFill>
                <a:latin typeface="Times New Roman" panose="02020603050405020304" pitchFamily="18" charset="0"/>
              </a:defRPr>
            </a:lvl2pPr>
            <a:lvl3pPr marL="1143000" indent="-228600">
              <a:spcBef>
                <a:spcPct val="20000"/>
              </a:spcBef>
              <a:buClr>
                <a:schemeClr val="hlink"/>
              </a:buClr>
              <a:buSzPct val="63000"/>
              <a:buFont typeface="Monotype Sorts" pitchFamily="2" charset="2"/>
              <a:buChar char="ä"/>
              <a:defRPr sz="2400">
                <a:solidFill>
                  <a:schemeClr val="tx1"/>
                </a:solidFill>
                <a:latin typeface="Times New Roman" panose="02020603050405020304" pitchFamily="18" charset="0"/>
              </a:defRPr>
            </a:lvl3pPr>
            <a:lvl4pPr marL="16002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4pPr>
            <a:lvl5pPr marL="20574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9pPr>
          </a:lstStyle>
          <a:p>
            <a:pPr algn="ctr">
              <a:spcBef>
                <a:spcPct val="0"/>
              </a:spcBef>
              <a:buClrTx/>
              <a:buSzTx/>
              <a:buFontTx/>
              <a:buNone/>
            </a:pPr>
            <a:r>
              <a:rPr lang="cs-CZ" altLang="cs-CZ" sz="4600" b="1">
                <a:solidFill>
                  <a:srgbClr val="FC0128"/>
                </a:solidFill>
              </a:rPr>
              <a:t>MYOPIA</a:t>
            </a:r>
            <a:endParaRPr lang="cs-CZ" altLang="cs-CZ" sz="4600" b="1">
              <a:solidFill>
                <a:srgbClr val="FC0128"/>
              </a:solidFill>
              <a:latin typeface="Bez Patky" charset="0"/>
            </a:endParaRPr>
          </a:p>
        </p:txBody>
      </p:sp>
      <p:sp>
        <p:nvSpPr>
          <p:cNvPr id="23557" name="Rectangle 5"/>
          <p:cNvSpPr>
            <a:spLocks noChangeArrowheads="1"/>
          </p:cNvSpPr>
          <p:nvPr/>
        </p:nvSpPr>
        <p:spPr bwMode="auto">
          <a:xfrm>
            <a:off x="1720850" y="2362202"/>
            <a:ext cx="9163050" cy="435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hlink"/>
              </a:buClr>
              <a:buSzPct val="75000"/>
              <a:buFont typeface="Monotype Sorts" pitchFamily="2" charset="2"/>
              <a:buChar char="ä"/>
              <a:defRPr sz="3200">
                <a:solidFill>
                  <a:schemeClr val="tx1"/>
                </a:solidFill>
                <a:latin typeface="Times New Roman" panose="02020603050405020304" pitchFamily="18" charset="0"/>
              </a:defRPr>
            </a:lvl1pPr>
            <a:lvl2pPr marL="742950" indent="-285750">
              <a:spcBef>
                <a:spcPct val="20000"/>
              </a:spcBef>
              <a:buClr>
                <a:schemeClr val="hlink"/>
              </a:buClr>
              <a:buSzPct val="75000"/>
              <a:buFont typeface="Monotype Sorts" pitchFamily="2" charset="2"/>
              <a:buChar char="ä"/>
              <a:defRPr sz="2800">
                <a:solidFill>
                  <a:schemeClr val="tx1"/>
                </a:solidFill>
                <a:latin typeface="Times New Roman" panose="02020603050405020304" pitchFamily="18" charset="0"/>
              </a:defRPr>
            </a:lvl2pPr>
            <a:lvl3pPr marL="1143000" indent="-228600">
              <a:spcBef>
                <a:spcPct val="20000"/>
              </a:spcBef>
              <a:buClr>
                <a:schemeClr val="hlink"/>
              </a:buClr>
              <a:buSzPct val="63000"/>
              <a:buFont typeface="Monotype Sorts" pitchFamily="2" charset="2"/>
              <a:buChar char="ä"/>
              <a:defRPr sz="2400">
                <a:solidFill>
                  <a:schemeClr val="tx1"/>
                </a:solidFill>
                <a:latin typeface="Times New Roman" panose="02020603050405020304" pitchFamily="18" charset="0"/>
              </a:defRPr>
            </a:lvl3pPr>
            <a:lvl4pPr marL="16002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4pPr>
            <a:lvl5pPr marL="20574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9pPr>
          </a:lstStyle>
          <a:p>
            <a:pPr>
              <a:spcBef>
                <a:spcPct val="0"/>
              </a:spcBef>
              <a:buClrTx/>
              <a:buSzTx/>
              <a:buFontTx/>
              <a:buNone/>
            </a:pPr>
            <a:endParaRPr lang="cs-CZ" altLang="cs-CZ" sz="2400">
              <a:solidFill>
                <a:schemeClr val="accent2"/>
              </a:solidFill>
            </a:endParaRPr>
          </a:p>
        </p:txBody>
      </p:sp>
      <p:sp>
        <p:nvSpPr>
          <p:cNvPr id="8198" name="Rectangle 6"/>
          <p:cNvSpPr>
            <a:spLocks noChangeArrowheads="1"/>
          </p:cNvSpPr>
          <p:nvPr/>
        </p:nvSpPr>
        <p:spPr bwMode="auto">
          <a:xfrm>
            <a:off x="4114800" y="2514600"/>
            <a:ext cx="4648200" cy="3048000"/>
          </a:xfrm>
          <a:prstGeom prst="rect">
            <a:avLst/>
          </a:prstGeom>
          <a:noFill/>
          <a:ln w="9525">
            <a:noFill/>
            <a:miter lim="800000"/>
            <a:headEnd/>
            <a:tailEnd/>
          </a:ln>
          <a:effectLst/>
        </p:spPr>
        <p:txBody>
          <a:bodyPr lIns="90488" tIns="44450" rIns="90488" bIns="44450"/>
          <a:lstStyle/>
          <a:p>
            <a:pPr marL="342908" indent="-342908">
              <a:lnSpc>
                <a:spcPct val="125000"/>
              </a:lnSpc>
              <a:spcBef>
                <a:spcPct val="20000"/>
              </a:spcBef>
              <a:tabLst>
                <a:tab pos="2090790" algn="l"/>
              </a:tabLst>
              <a:defRPr/>
            </a:pPr>
            <a:endParaRPr lang="cs-CZ" sz="3600" b="1" dirty="0">
              <a:solidFill>
                <a:schemeClr val="tx1"/>
              </a:solidFill>
              <a:effectLst>
                <a:outerShdw blurRad="38100" dist="38100" dir="2700000" algn="tl">
                  <a:srgbClr val="000000"/>
                </a:outerShdw>
              </a:effectLst>
              <a:latin typeface="Arial" pitchFamily="34" charset="0"/>
            </a:endParaRPr>
          </a:p>
        </p:txBody>
      </p:sp>
      <p:pic>
        <p:nvPicPr>
          <p:cNvPr id="23559" name="Obrázek 6" descr="kratkozrakost.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38313" y="2857500"/>
            <a:ext cx="3643312" cy="2928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0" name="Obrázek 7" descr="myopic_degeneration.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381627" y="1928814"/>
            <a:ext cx="3000375" cy="2214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1" name="Obrázek 8" descr="rozmaz.myop.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881939" y="4143375"/>
            <a:ext cx="2500312" cy="2071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1026"/>
          <p:cNvSpPr>
            <a:spLocks noChangeArrowheads="1"/>
          </p:cNvSpPr>
          <p:nvPr/>
        </p:nvSpPr>
        <p:spPr bwMode="auto">
          <a:xfrm>
            <a:off x="1905000" y="6248400"/>
            <a:ext cx="2057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75000"/>
              <a:buFont typeface="Monotype Sorts" pitchFamily="2" charset="2"/>
              <a:buChar char="ä"/>
              <a:defRPr sz="3200">
                <a:solidFill>
                  <a:schemeClr val="tx1"/>
                </a:solidFill>
                <a:latin typeface="Times New Roman" panose="02020603050405020304" pitchFamily="18" charset="0"/>
              </a:defRPr>
            </a:lvl1pPr>
            <a:lvl2pPr marL="742950" indent="-285750">
              <a:spcBef>
                <a:spcPct val="20000"/>
              </a:spcBef>
              <a:buClr>
                <a:schemeClr val="hlink"/>
              </a:buClr>
              <a:buSzPct val="75000"/>
              <a:buFont typeface="Monotype Sorts" pitchFamily="2" charset="2"/>
              <a:buChar char="ä"/>
              <a:defRPr sz="2800">
                <a:solidFill>
                  <a:schemeClr val="tx1"/>
                </a:solidFill>
                <a:latin typeface="Times New Roman" panose="02020603050405020304" pitchFamily="18" charset="0"/>
              </a:defRPr>
            </a:lvl2pPr>
            <a:lvl3pPr marL="1143000" indent="-228600">
              <a:spcBef>
                <a:spcPct val="20000"/>
              </a:spcBef>
              <a:buClr>
                <a:schemeClr val="hlink"/>
              </a:buClr>
              <a:buSzPct val="63000"/>
              <a:buFont typeface="Monotype Sorts" pitchFamily="2" charset="2"/>
              <a:buChar char="ä"/>
              <a:defRPr sz="2400">
                <a:solidFill>
                  <a:schemeClr val="tx1"/>
                </a:solidFill>
                <a:latin typeface="Times New Roman" panose="02020603050405020304" pitchFamily="18" charset="0"/>
              </a:defRPr>
            </a:lvl3pPr>
            <a:lvl4pPr marL="16002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4pPr>
            <a:lvl5pPr marL="20574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9pPr>
          </a:lstStyle>
          <a:p>
            <a:pPr>
              <a:spcBef>
                <a:spcPct val="0"/>
              </a:spcBef>
              <a:buClrTx/>
              <a:buSzTx/>
              <a:buFontTx/>
              <a:buNone/>
            </a:pPr>
            <a:endParaRPr lang="cs-CZ" altLang="cs-CZ" sz="2400">
              <a:solidFill>
                <a:schemeClr val="accent2"/>
              </a:solidFill>
            </a:endParaRPr>
          </a:p>
        </p:txBody>
      </p:sp>
      <p:sp>
        <p:nvSpPr>
          <p:cNvPr id="25603" name="Rectangle 1027"/>
          <p:cNvSpPr>
            <a:spLocks noChangeArrowheads="1"/>
          </p:cNvSpPr>
          <p:nvPr/>
        </p:nvSpPr>
        <p:spPr bwMode="auto">
          <a:xfrm>
            <a:off x="4572000" y="6248400"/>
            <a:ext cx="3048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75000"/>
              <a:buFont typeface="Monotype Sorts" pitchFamily="2" charset="2"/>
              <a:buChar char="ä"/>
              <a:defRPr sz="3200">
                <a:solidFill>
                  <a:schemeClr val="tx1"/>
                </a:solidFill>
                <a:latin typeface="Times New Roman" panose="02020603050405020304" pitchFamily="18" charset="0"/>
              </a:defRPr>
            </a:lvl1pPr>
            <a:lvl2pPr marL="742950" indent="-285750">
              <a:spcBef>
                <a:spcPct val="20000"/>
              </a:spcBef>
              <a:buClr>
                <a:schemeClr val="hlink"/>
              </a:buClr>
              <a:buSzPct val="75000"/>
              <a:buFont typeface="Monotype Sorts" pitchFamily="2" charset="2"/>
              <a:buChar char="ä"/>
              <a:defRPr sz="2800">
                <a:solidFill>
                  <a:schemeClr val="tx1"/>
                </a:solidFill>
                <a:latin typeface="Times New Roman" panose="02020603050405020304" pitchFamily="18" charset="0"/>
              </a:defRPr>
            </a:lvl2pPr>
            <a:lvl3pPr marL="1143000" indent="-228600">
              <a:spcBef>
                <a:spcPct val="20000"/>
              </a:spcBef>
              <a:buClr>
                <a:schemeClr val="hlink"/>
              </a:buClr>
              <a:buSzPct val="63000"/>
              <a:buFont typeface="Monotype Sorts" pitchFamily="2" charset="2"/>
              <a:buChar char="ä"/>
              <a:defRPr sz="2400">
                <a:solidFill>
                  <a:schemeClr val="tx1"/>
                </a:solidFill>
                <a:latin typeface="Times New Roman" panose="02020603050405020304" pitchFamily="18" charset="0"/>
              </a:defRPr>
            </a:lvl3pPr>
            <a:lvl4pPr marL="16002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4pPr>
            <a:lvl5pPr marL="20574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9pPr>
          </a:lstStyle>
          <a:p>
            <a:pPr>
              <a:spcBef>
                <a:spcPct val="0"/>
              </a:spcBef>
              <a:buClrTx/>
              <a:buSzTx/>
              <a:buFontTx/>
              <a:buNone/>
            </a:pPr>
            <a:endParaRPr lang="cs-CZ" altLang="cs-CZ" sz="2400">
              <a:solidFill>
                <a:schemeClr val="accent2"/>
              </a:solidFill>
            </a:endParaRPr>
          </a:p>
        </p:txBody>
      </p:sp>
      <p:sp>
        <p:nvSpPr>
          <p:cNvPr id="25604" name="Rectangle 1028"/>
          <p:cNvSpPr>
            <a:spLocks noChangeArrowheads="1"/>
          </p:cNvSpPr>
          <p:nvPr/>
        </p:nvSpPr>
        <p:spPr bwMode="auto">
          <a:xfrm>
            <a:off x="2051050" y="190500"/>
            <a:ext cx="8750300" cy="1143000"/>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0488" tIns="44450" rIns="90488" bIns="44450" anchor="ctr"/>
          <a:lstStyle>
            <a:lvl1pPr>
              <a:spcBef>
                <a:spcPct val="20000"/>
              </a:spcBef>
              <a:buClr>
                <a:schemeClr val="hlink"/>
              </a:buClr>
              <a:buSzPct val="75000"/>
              <a:buFont typeface="Monotype Sorts" pitchFamily="2" charset="2"/>
              <a:buChar char="ä"/>
              <a:defRPr sz="3200">
                <a:solidFill>
                  <a:schemeClr val="tx1"/>
                </a:solidFill>
                <a:latin typeface="Times New Roman" panose="02020603050405020304" pitchFamily="18" charset="0"/>
              </a:defRPr>
            </a:lvl1pPr>
            <a:lvl2pPr marL="742950" indent="-285750">
              <a:spcBef>
                <a:spcPct val="20000"/>
              </a:spcBef>
              <a:buClr>
                <a:schemeClr val="hlink"/>
              </a:buClr>
              <a:buSzPct val="75000"/>
              <a:buFont typeface="Monotype Sorts" pitchFamily="2" charset="2"/>
              <a:buChar char="ä"/>
              <a:defRPr sz="2800">
                <a:solidFill>
                  <a:schemeClr val="tx1"/>
                </a:solidFill>
                <a:latin typeface="Times New Roman" panose="02020603050405020304" pitchFamily="18" charset="0"/>
              </a:defRPr>
            </a:lvl2pPr>
            <a:lvl3pPr marL="1143000" indent="-228600">
              <a:spcBef>
                <a:spcPct val="20000"/>
              </a:spcBef>
              <a:buClr>
                <a:schemeClr val="hlink"/>
              </a:buClr>
              <a:buSzPct val="63000"/>
              <a:buFont typeface="Monotype Sorts" pitchFamily="2" charset="2"/>
              <a:buChar char="ä"/>
              <a:defRPr sz="2400">
                <a:solidFill>
                  <a:schemeClr val="tx1"/>
                </a:solidFill>
                <a:latin typeface="Times New Roman" panose="02020603050405020304" pitchFamily="18" charset="0"/>
              </a:defRPr>
            </a:lvl3pPr>
            <a:lvl4pPr marL="16002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4pPr>
            <a:lvl5pPr marL="20574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9pPr>
          </a:lstStyle>
          <a:p>
            <a:pPr algn="ctr">
              <a:spcBef>
                <a:spcPct val="0"/>
              </a:spcBef>
              <a:buClrTx/>
              <a:buSzTx/>
              <a:buFontTx/>
              <a:buNone/>
            </a:pPr>
            <a:r>
              <a:rPr lang="cs-CZ" altLang="cs-CZ" sz="4600" b="1">
                <a:solidFill>
                  <a:srgbClr val="FC0128"/>
                </a:solidFill>
              </a:rPr>
              <a:t>REFRAKČNÍ  VADY</a:t>
            </a:r>
            <a:endParaRPr lang="cs-CZ" altLang="cs-CZ" sz="4600" b="1">
              <a:solidFill>
                <a:srgbClr val="FC0128"/>
              </a:solidFill>
              <a:latin typeface="Bez Patky" charset="0"/>
            </a:endParaRPr>
          </a:p>
        </p:txBody>
      </p:sp>
      <p:sp>
        <p:nvSpPr>
          <p:cNvPr id="25605" name="Rectangle 1029"/>
          <p:cNvSpPr>
            <a:spLocks noChangeArrowheads="1"/>
          </p:cNvSpPr>
          <p:nvPr/>
        </p:nvSpPr>
        <p:spPr bwMode="auto">
          <a:xfrm>
            <a:off x="1720850" y="2362202"/>
            <a:ext cx="9163050" cy="435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75000"/>
              <a:buFont typeface="Monotype Sorts" pitchFamily="2" charset="2"/>
              <a:buChar char="ä"/>
              <a:defRPr sz="3200">
                <a:solidFill>
                  <a:schemeClr val="tx1"/>
                </a:solidFill>
                <a:latin typeface="Times New Roman" panose="02020603050405020304" pitchFamily="18" charset="0"/>
              </a:defRPr>
            </a:lvl1pPr>
            <a:lvl2pPr marL="742950" indent="-285750">
              <a:spcBef>
                <a:spcPct val="20000"/>
              </a:spcBef>
              <a:buClr>
                <a:schemeClr val="hlink"/>
              </a:buClr>
              <a:buSzPct val="75000"/>
              <a:buFont typeface="Monotype Sorts" pitchFamily="2" charset="2"/>
              <a:buChar char="ä"/>
              <a:defRPr sz="2800">
                <a:solidFill>
                  <a:schemeClr val="tx1"/>
                </a:solidFill>
                <a:latin typeface="Times New Roman" panose="02020603050405020304" pitchFamily="18" charset="0"/>
              </a:defRPr>
            </a:lvl2pPr>
            <a:lvl3pPr marL="1143000" indent="-228600">
              <a:spcBef>
                <a:spcPct val="20000"/>
              </a:spcBef>
              <a:buClr>
                <a:schemeClr val="hlink"/>
              </a:buClr>
              <a:buSzPct val="63000"/>
              <a:buFont typeface="Monotype Sorts" pitchFamily="2" charset="2"/>
              <a:buChar char="ä"/>
              <a:defRPr sz="2400">
                <a:solidFill>
                  <a:schemeClr val="tx1"/>
                </a:solidFill>
                <a:latin typeface="Times New Roman" panose="02020603050405020304" pitchFamily="18" charset="0"/>
              </a:defRPr>
            </a:lvl3pPr>
            <a:lvl4pPr marL="16002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4pPr>
            <a:lvl5pPr marL="20574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9pPr>
          </a:lstStyle>
          <a:p>
            <a:pPr>
              <a:spcBef>
                <a:spcPct val="0"/>
              </a:spcBef>
              <a:buClrTx/>
              <a:buSzTx/>
              <a:buFontTx/>
              <a:buNone/>
            </a:pPr>
            <a:endParaRPr lang="cs-CZ" altLang="cs-CZ" sz="2400">
              <a:solidFill>
                <a:schemeClr val="accent2"/>
              </a:solidFill>
            </a:endParaRPr>
          </a:p>
        </p:txBody>
      </p:sp>
      <p:sp>
        <p:nvSpPr>
          <p:cNvPr id="77830" name="Rectangle 1030"/>
          <p:cNvSpPr>
            <a:spLocks noChangeArrowheads="1"/>
          </p:cNvSpPr>
          <p:nvPr/>
        </p:nvSpPr>
        <p:spPr bwMode="auto">
          <a:xfrm>
            <a:off x="2438400" y="2667001"/>
            <a:ext cx="8458200" cy="304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lstStyle/>
          <a:p>
            <a:pPr marL="342908" indent="-342908">
              <a:lnSpc>
                <a:spcPct val="125000"/>
              </a:lnSpc>
              <a:spcBef>
                <a:spcPct val="20000"/>
              </a:spcBef>
              <a:tabLst>
                <a:tab pos="2090790" algn="l"/>
              </a:tabLst>
              <a:defRPr/>
            </a:pPr>
            <a:r>
              <a:rPr lang="cs-CZ" sz="3200" b="1">
                <a:solidFill>
                  <a:schemeClr val="tx1"/>
                </a:solidFill>
                <a:effectLst>
                  <a:outerShdw blurRad="38100" dist="38100" dir="2700000" algn="tl">
                    <a:srgbClr val="000000"/>
                  </a:outerShdw>
                </a:effectLst>
                <a:latin typeface="Arial" pitchFamily="34" charset="0"/>
              </a:rPr>
              <a:t>1. KRÁTKOZRAKOST  -  myopie</a:t>
            </a:r>
          </a:p>
          <a:p>
            <a:pPr marL="342908" indent="-342908">
              <a:lnSpc>
                <a:spcPct val="125000"/>
              </a:lnSpc>
              <a:spcBef>
                <a:spcPct val="20000"/>
              </a:spcBef>
              <a:tabLst>
                <a:tab pos="2090790" algn="l"/>
              </a:tabLst>
              <a:defRPr/>
            </a:pPr>
            <a:r>
              <a:rPr lang="cs-CZ" sz="3200" b="1">
                <a:solidFill>
                  <a:schemeClr val="tx1"/>
                </a:solidFill>
                <a:effectLst>
                  <a:outerShdw blurRad="38100" dist="38100" dir="2700000" algn="tl">
                    <a:srgbClr val="000000"/>
                  </a:outerShdw>
                </a:effectLst>
                <a:latin typeface="Arial" pitchFamily="34" charset="0"/>
              </a:rPr>
              <a:t>    </a:t>
            </a:r>
            <a:r>
              <a:rPr lang="cs-CZ" sz="3200" b="1">
                <a:solidFill>
                  <a:srgbClr val="FC0128"/>
                </a:solidFill>
                <a:effectLst>
                  <a:outerShdw blurRad="38100" dist="38100" dir="2700000" algn="tl">
                    <a:srgbClr val="000000"/>
                  </a:outerShdw>
                </a:effectLst>
                <a:latin typeface="Arial" pitchFamily="34" charset="0"/>
              </a:rPr>
              <a:t>= DLOUHÉ  OKO</a:t>
            </a:r>
          </a:p>
          <a:p>
            <a:pPr marL="342908" indent="-342908">
              <a:lnSpc>
                <a:spcPct val="125000"/>
              </a:lnSpc>
              <a:spcBef>
                <a:spcPct val="20000"/>
              </a:spcBef>
              <a:tabLst>
                <a:tab pos="2090790" algn="l"/>
              </a:tabLst>
              <a:defRPr/>
            </a:pPr>
            <a:r>
              <a:rPr lang="cs-CZ" sz="3200" b="1">
                <a:solidFill>
                  <a:schemeClr val="tx1"/>
                </a:solidFill>
                <a:effectLst>
                  <a:outerShdw blurRad="38100" dist="38100" dir="2700000" algn="tl">
                    <a:srgbClr val="000000"/>
                  </a:outerShdw>
                </a:effectLst>
                <a:latin typeface="Arial" pitchFamily="34" charset="0"/>
              </a:rPr>
              <a:t>2. </a:t>
            </a:r>
          </a:p>
          <a:p>
            <a:pPr marL="342908" indent="-342908">
              <a:lnSpc>
                <a:spcPct val="125000"/>
              </a:lnSpc>
              <a:spcBef>
                <a:spcPct val="20000"/>
              </a:spcBef>
              <a:tabLst>
                <a:tab pos="2090790" algn="l"/>
              </a:tabLst>
              <a:defRPr/>
            </a:pPr>
            <a:r>
              <a:rPr lang="cs-CZ" sz="3200" b="1">
                <a:solidFill>
                  <a:schemeClr val="tx1"/>
                </a:solidFill>
                <a:effectLst>
                  <a:outerShdw blurRad="38100" dist="38100" dir="2700000" algn="tl">
                    <a:srgbClr val="000000"/>
                  </a:outerShdw>
                </a:effectLst>
                <a:latin typeface="Arial" pitchFamily="34" charset="0"/>
              </a:rPr>
              <a:t>3. </a:t>
            </a:r>
          </a:p>
          <a:p>
            <a:pPr marL="342908" indent="-342908">
              <a:lnSpc>
                <a:spcPct val="125000"/>
              </a:lnSpc>
              <a:spcBef>
                <a:spcPct val="20000"/>
              </a:spcBef>
              <a:tabLst>
                <a:tab pos="2090790" algn="l"/>
              </a:tabLst>
              <a:defRPr/>
            </a:pPr>
            <a:r>
              <a:rPr lang="cs-CZ" sz="3200" b="1">
                <a:solidFill>
                  <a:schemeClr val="tx1"/>
                </a:solidFill>
                <a:effectLst>
                  <a:outerShdw blurRad="38100" dist="38100" dir="2700000" algn="tl">
                    <a:srgbClr val="000000"/>
                  </a:outerShdw>
                </a:effectLst>
                <a:latin typeface="Arial" pitchFamily="34" charset="0"/>
              </a:rPr>
              <a:t>4. </a:t>
            </a:r>
          </a:p>
        </p:txBody>
      </p:sp>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ChangeArrowheads="1"/>
          </p:cNvSpPr>
          <p:nvPr/>
        </p:nvSpPr>
        <p:spPr bwMode="auto">
          <a:xfrm>
            <a:off x="1905000" y="6248400"/>
            <a:ext cx="2057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75000"/>
              <a:buFont typeface="Monotype Sorts" pitchFamily="2" charset="2"/>
              <a:buChar char="ä"/>
              <a:defRPr sz="3200">
                <a:solidFill>
                  <a:schemeClr val="tx1"/>
                </a:solidFill>
                <a:latin typeface="Times New Roman" panose="02020603050405020304" pitchFamily="18" charset="0"/>
              </a:defRPr>
            </a:lvl1pPr>
            <a:lvl2pPr marL="742950" indent="-285750">
              <a:spcBef>
                <a:spcPct val="20000"/>
              </a:spcBef>
              <a:buClr>
                <a:schemeClr val="hlink"/>
              </a:buClr>
              <a:buSzPct val="75000"/>
              <a:buFont typeface="Monotype Sorts" pitchFamily="2" charset="2"/>
              <a:buChar char="ä"/>
              <a:defRPr sz="2800">
                <a:solidFill>
                  <a:schemeClr val="tx1"/>
                </a:solidFill>
                <a:latin typeface="Times New Roman" panose="02020603050405020304" pitchFamily="18" charset="0"/>
              </a:defRPr>
            </a:lvl2pPr>
            <a:lvl3pPr marL="1143000" indent="-228600">
              <a:spcBef>
                <a:spcPct val="20000"/>
              </a:spcBef>
              <a:buClr>
                <a:schemeClr val="hlink"/>
              </a:buClr>
              <a:buSzPct val="63000"/>
              <a:buFont typeface="Monotype Sorts" pitchFamily="2" charset="2"/>
              <a:buChar char="ä"/>
              <a:defRPr sz="2400">
                <a:solidFill>
                  <a:schemeClr val="tx1"/>
                </a:solidFill>
                <a:latin typeface="Times New Roman" panose="02020603050405020304" pitchFamily="18" charset="0"/>
              </a:defRPr>
            </a:lvl3pPr>
            <a:lvl4pPr marL="16002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4pPr>
            <a:lvl5pPr marL="20574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9pPr>
          </a:lstStyle>
          <a:p>
            <a:pPr>
              <a:spcBef>
                <a:spcPct val="0"/>
              </a:spcBef>
              <a:buClrTx/>
              <a:buSzTx/>
              <a:buFontTx/>
              <a:buNone/>
            </a:pPr>
            <a:endParaRPr lang="cs-CZ" altLang="cs-CZ" sz="2400">
              <a:solidFill>
                <a:schemeClr val="accent2"/>
              </a:solidFill>
            </a:endParaRPr>
          </a:p>
        </p:txBody>
      </p:sp>
      <p:sp>
        <p:nvSpPr>
          <p:cNvPr id="27651" name="Rectangle 3"/>
          <p:cNvSpPr>
            <a:spLocks noChangeArrowheads="1"/>
          </p:cNvSpPr>
          <p:nvPr/>
        </p:nvSpPr>
        <p:spPr bwMode="auto">
          <a:xfrm>
            <a:off x="4572000" y="6248400"/>
            <a:ext cx="3048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75000"/>
              <a:buFont typeface="Monotype Sorts" pitchFamily="2" charset="2"/>
              <a:buChar char="ä"/>
              <a:defRPr sz="3200">
                <a:solidFill>
                  <a:schemeClr val="tx1"/>
                </a:solidFill>
                <a:latin typeface="Times New Roman" panose="02020603050405020304" pitchFamily="18" charset="0"/>
              </a:defRPr>
            </a:lvl1pPr>
            <a:lvl2pPr marL="742950" indent="-285750">
              <a:spcBef>
                <a:spcPct val="20000"/>
              </a:spcBef>
              <a:buClr>
                <a:schemeClr val="hlink"/>
              </a:buClr>
              <a:buSzPct val="75000"/>
              <a:buFont typeface="Monotype Sorts" pitchFamily="2" charset="2"/>
              <a:buChar char="ä"/>
              <a:defRPr sz="2800">
                <a:solidFill>
                  <a:schemeClr val="tx1"/>
                </a:solidFill>
                <a:latin typeface="Times New Roman" panose="02020603050405020304" pitchFamily="18" charset="0"/>
              </a:defRPr>
            </a:lvl2pPr>
            <a:lvl3pPr marL="1143000" indent="-228600">
              <a:spcBef>
                <a:spcPct val="20000"/>
              </a:spcBef>
              <a:buClr>
                <a:schemeClr val="hlink"/>
              </a:buClr>
              <a:buSzPct val="63000"/>
              <a:buFont typeface="Monotype Sorts" pitchFamily="2" charset="2"/>
              <a:buChar char="ä"/>
              <a:defRPr sz="2400">
                <a:solidFill>
                  <a:schemeClr val="tx1"/>
                </a:solidFill>
                <a:latin typeface="Times New Roman" panose="02020603050405020304" pitchFamily="18" charset="0"/>
              </a:defRPr>
            </a:lvl3pPr>
            <a:lvl4pPr marL="16002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4pPr>
            <a:lvl5pPr marL="20574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9pPr>
          </a:lstStyle>
          <a:p>
            <a:pPr>
              <a:spcBef>
                <a:spcPct val="0"/>
              </a:spcBef>
              <a:buClrTx/>
              <a:buSzTx/>
              <a:buFontTx/>
              <a:buNone/>
            </a:pPr>
            <a:endParaRPr lang="cs-CZ" altLang="cs-CZ" sz="2400">
              <a:solidFill>
                <a:schemeClr val="accent2"/>
              </a:solidFill>
            </a:endParaRPr>
          </a:p>
        </p:txBody>
      </p:sp>
      <p:sp>
        <p:nvSpPr>
          <p:cNvPr id="27652" name="Rectangle 4"/>
          <p:cNvSpPr>
            <a:spLocks noChangeArrowheads="1"/>
          </p:cNvSpPr>
          <p:nvPr/>
        </p:nvSpPr>
        <p:spPr bwMode="auto">
          <a:xfrm>
            <a:off x="2051050" y="190500"/>
            <a:ext cx="8750300" cy="1143000"/>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0488" tIns="44450" rIns="90488" bIns="44450" anchor="ctr"/>
          <a:lstStyle>
            <a:lvl1pPr>
              <a:spcBef>
                <a:spcPct val="20000"/>
              </a:spcBef>
              <a:buClr>
                <a:schemeClr val="hlink"/>
              </a:buClr>
              <a:buSzPct val="75000"/>
              <a:buFont typeface="Monotype Sorts" pitchFamily="2" charset="2"/>
              <a:buChar char="ä"/>
              <a:defRPr sz="3200">
                <a:solidFill>
                  <a:schemeClr val="tx1"/>
                </a:solidFill>
                <a:latin typeface="Times New Roman" panose="02020603050405020304" pitchFamily="18" charset="0"/>
              </a:defRPr>
            </a:lvl1pPr>
            <a:lvl2pPr marL="742950" indent="-285750">
              <a:spcBef>
                <a:spcPct val="20000"/>
              </a:spcBef>
              <a:buClr>
                <a:schemeClr val="hlink"/>
              </a:buClr>
              <a:buSzPct val="75000"/>
              <a:buFont typeface="Monotype Sorts" pitchFamily="2" charset="2"/>
              <a:buChar char="ä"/>
              <a:defRPr sz="2800">
                <a:solidFill>
                  <a:schemeClr val="tx1"/>
                </a:solidFill>
                <a:latin typeface="Times New Roman" panose="02020603050405020304" pitchFamily="18" charset="0"/>
              </a:defRPr>
            </a:lvl2pPr>
            <a:lvl3pPr marL="1143000" indent="-228600">
              <a:spcBef>
                <a:spcPct val="20000"/>
              </a:spcBef>
              <a:buClr>
                <a:schemeClr val="hlink"/>
              </a:buClr>
              <a:buSzPct val="63000"/>
              <a:buFont typeface="Monotype Sorts" pitchFamily="2" charset="2"/>
              <a:buChar char="ä"/>
              <a:defRPr sz="2400">
                <a:solidFill>
                  <a:schemeClr val="tx1"/>
                </a:solidFill>
                <a:latin typeface="Times New Roman" panose="02020603050405020304" pitchFamily="18" charset="0"/>
              </a:defRPr>
            </a:lvl3pPr>
            <a:lvl4pPr marL="16002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4pPr>
            <a:lvl5pPr marL="20574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9pPr>
          </a:lstStyle>
          <a:p>
            <a:pPr algn="ctr">
              <a:spcBef>
                <a:spcPct val="0"/>
              </a:spcBef>
              <a:buClrTx/>
              <a:buSzTx/>
              <a:buFontTx/>
              <a:buNone/>
            </a:pPr>
            <a:r>
              <a:rPr lang="cs-CZ" altLang="cs-CZ" sz="4600" b="1">
                <a:solidFill>
                  <a:srgbClr val="FC0128"/>
                </a:solidFill>
              </a:rPr>
              <a:t>REFRAKČNÍ  VADY</a:t>
            </a:r>
            <a:endParaRPr lang="cs-CZ" altLang="cs-CZ" sz="4600" b="1">
              <a:solidFill>
                <a:srgbClr val="FC0128"/>
              </a:solidFill>
              <a:latin typeface="Bez Patky" charset="0"/>
            </a:endParaRPr>
          </a:p>
        </p:txBody>
      </p:sp>
      <p:sp>
        <p:nvSpPr>
          <p:cNvPr id="27653" name="Rectangle 5"/>
          <p:cNvSpPr>
            <a:spLocks noChangeArrowheads="1"/>
          </p:cNvSpPr>
          <p:nvPr/>
        </p:nvSpPr>
        <p:spPr bwMode="auto">
          <a:xfrm>
            <a:off x="1720850" y="2362202"/>
            <a:ext cx="9163050" cy="435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75000"/>
              <a:buFont typeface="Monotype Sorts" pitchFamily="2" charset="2"/>
              <a:buChar char="ä"/>
              <a:defRPr sz="3200">
                <a:solidFill>
                  <a:schemeClr val="tx1"/>
                </a:solidFill>
                <a:latin typeface="Times New Roman" panose="02020603050405020304" pitchFamily="18" charset="0"/>
              </a:defRPr>
            </a:lvl1pPr>
            <a:lvl2pPr marL="742950" indent="-285750">
              <a:spcBef>
                <a:spcPct val="20000"/>
              </a:spcBef>
              <a:buClr>
                <a:schemeClr val="hlink"/>
              </a:buClr>
              <a:buSzPct val="75000"/>
              <a:buFont typeface="Monotype Sorts" pitchFamily="2" charset="2"/>
              <a:buChar char="ä"/>
              <a:defRPr sz="2800">
                <a:solidFill>
                  <a:schemeClr val="tx1"/>
                </a:solidFill>
                <a:latin typeface="Times New Roman" panose="02020603050405020304" pitchFamily="18" charset="0"/>
              </a:defRPr>
            </a:lvl2pPr>
            <a:lvl3pPr marL="1143000" indent="-228600">
              <a:spcBef>
                <a:spcPct val="20000"/>
              </a:spcBef>
              <a:buClr>
                <a:schemeClr val="hlink"/>
              </a:buClr>
              <a:buSzPct val="63000"/>
              <a:buFont typeface="Monotype Sorts" pitchFamily="2" charset="2"/>
              <a:buChar char="ä"/>
              <a:defRPr sz="2400">
                <a:solidFill>
                  <a:schemeClr val="tx1"/>
                </a:solidFill>
                <a:latin typeface="Times New Roman" panose="02020603050405020304" pitchFamily="18" charset="0"/>
              </a:defRPr>
            </a:lvl3pPr>
            <a:lvl4pPr marL="16002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4pPr>
            <a:lvl5pPr marL="20574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9pPr>
          </a:lstStyle>
          <a:p>
            <a:pPr>
              <a:spcBef>
                <a:spcPct val="0"/>
              </a:spcBef>
              <a:buClrTx/>
              <a:buSzTx/>
              <a:buFontTx/>
              <a:buNone/>
            </a:pPr>
            <a:endParaRPr lang="cs-CZ" altLang="cs-CZ" sz="2400">
              <a:solidFill>
                <a:schemeClr val="accent2"/>
              </a:solidFill>
            </a:endParaRPr>
          </a:p>
        </p:txBody>
      </p:sp>
      <p:sp>
        <p:nvSpPr>
          <p:cNvPr id="63494" name="Rectangle 6"/>
          <p:cNvSpPr>
            <a:spLocks noChangeArrowheads="1"/>
          </p:cNvSpPr>
          <p:nvPr/>
        </p:nvSpPr>
        <p:spPr bwMode="auto">
          <a:xfrm>
            <a:off x="2438400" y="2667001"/>
            <a:ext cx="8458200" cy="304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lstStyle/>
          <a:p>
            <a:pPr marL="342908" indent="-342908">
              <a:lnSpc>
                <a:spcPct val="125000"/>
              </a:lnSpc>
              <a:spcBef>
                <a:spcPct val="20000"/>
              </a:spcBef>
              <a:tabLst>
                <a:tab pos="2090790" algn="l"/>
              </a:tabLst>
              <a:defRPr/>
            </a:pPr>
            <a:r>
              <a:rPr lang="cs-CZ" sz="3200" b="1">
                <a:solidFill>
                  <a:schemeClr val="tx1"/>
                </a:solidFill>
                <a:effectLst>
                  <a:outerShdw blurRad="38100" dist="38100" dir="2700000" algn="tl">
                    <a:srgbClr val="000000"/>
                  </a:outerShdw>
                </a:effectLst>
                <a:latin typeface="Arial" pitchFamily="34" charset="0"/>
              </a:rPr>
              <a:t>1. KRÁTKOZRAKOST  -  myopie</a:t>
            </a:r>
          </a:p>
          <a:p>
            <a:pPr marL="342908" indent="-342908">
              <a:lnSpc>
                <a:spcPct val="125000"/>
              </a:lnSpc>
              <a:spcBef>
                <a:spcPct val="20000"/>
              </a:spcBef>
              <a:tabLst>
                <a:tab pos="2090790" algn="l"/>
              </a:tabLst>
              <a:defRPr/>
            </a:pPr>
            <a:r>
              <a:rPr lang="cs-CZ" sz="3200" b="1">
                <a:solidFill>
                  <a:schemeClr val="tx1"/>
                </a:solidFill>
                <a:effectLst>
                  <a:outerShdw blurRad="38100" dist="38100" dir="2700000" algn="tl">
                    <a:srgbClr val="000000"/>
                  </a:outerShdw>
                </a:effectLst>
                <a:latin typeface="Arial" pitchFamily="34" charset="0"/>
              </a:rPr>
              <a:t>2. DALEKOZRAKOST  -  </a:t>
            </a:r>
          </a:p>
          <a:p>
            <a:pPr marL="342908" indent="-342908">
              <a:lnSpc>
                <a:spcPct val="125000"/>
              </a:lnSpc>
              <a:spcBef>
                <a:spcPct val="20000"/>
              </a:spcBef>
              <a:tabLst>
                <a:tab pos="2090790" algn="l"/>
              </a:tabLst>
              <a:defRPr/>
            </a:pPr>
            <a:r>
              <a:rPr lang="cs-CZ" sz="3200" b="1">
                <a:solidFill>
                  <a:schemeClr val="tx1"/>
                </a:solidFill>
                <a:effectLst>
                  <a:outerShdw blurRad="38100" dist="38100" dir="2700000" algn="tl">
                    <a:srgbClr val="000000"/>
                  </a:outerShdw>
                </a:effectLst>
                <a:latin typeface="Arial" pitchFamily="34" charset="0"/>
              </a:rPr>
              <a:t>3. </a:t>
            </a:r>
          </a:p>
          <a:p>
            <a:pPr marL="342908" indent="-342908">
              <a:lnSpc>
                <a:spcPct val="125000"/>
              </a:lnSpc>
              <a:spcBef>
                <a:spcPct val="20000"/>
              </a:spcBef>
              <a:tabLst>
                <a:tab pos="2090790" algn="l"/>
              </a:tabLst>
              <a:defRPr/>
            </a:pPr>
            <a:r>
              <a:rPr lang="cs-CZ" sz="3200" b="1">
                <a:solidFill>
                  <a:schemeClr val="tx1"/>
                </a:solidFill>
                <a:effectLst>
                  <a:outerShdw blurRad="38100" dist="38100" dir="2700000" algn="tl">
                    <a:srgbClr val="000000"/>
                  </a:outerShdw>
                </a:effectLst>
                <a:latin typeface="Arial" pitchFamily="34" charset="0"/>
              </a:rPr>
              <a:t>4. </a:t>
            </a:r>
          </a:p>
        </p:txBody>
      </p:sp>
    </p:spTree>
  </p:cSld>
  <p:clrMapOvr>
    <a:masterClrMapping/>
  </p:clrMapOvr>
  <p:transition/>
  <p:timing>
    <p:tnLst>
      <p:par>
        <p:cTn id="1" dur="indefinite" restart="never" nodeType="tmRoot"/>
      </p:par>
    </p:tnLst>
  </p:timing>
</p:sld>
</file>

<file path=ppt/theme/theme1.xml><?xml version="1.0" encoding="utf-8"?>
<a:theme xmlns:a="http://schemas.openxmlformats.org/drawingml/2006/main" name="sparkles">
  <a:themeElements>
    <a:clrScheme name="">
      <a:dk1>
        <a:srgbClr val="000020"/>
      </a:dk1>
      <a:lt1>
        <a:srgbClr val="FAFD00"/>
      </a:lt1>
      <a:dk2>
        <a:srgbClr val="0000FF"/>
      </a:dk2>
      <a:lt2>
        <a:srgbClr val="00CECE"/>
      </a:lt2>
      <a:accent1>
        <a:srgbClr val="A0A0A0"/>
      </a:accent1>
      <a:accent2>
        <a:srgbClr val="FF8000"/>
      </a:accent2>
      <a:accent3>
        <a:srgbClr val="AAAAFF"/>
      </a:accent3>
      <a:accent4>
        <a:srgbClr val="D6D800"/>
      </a:accent4>
      <a:accent5>
        <a:srgbClr val="CDCDCD"/>
      </a:accent5>
      <a:accent6>
        <a:srgbClr val="E77300"/>
      </a:accent6>
      <a:hlink>
        <a:srgbClr val="FAFD00"/>
      </a:hlink>
      <a:folHlink>
        <a:srgbClr val="8080FF"/>
      </a:folHlink>
    </a:clrScheme>
    <a:fontScheme name="sparkles.ppt">
      <a:majorFont>
        <a:latin typeface="Times New Roman"/>
        <a:ea typeface=""/>
        <a:cs typeface=""/>
      </a:majorFont>
      <a:minorFont>
        <a:latin typeface="Times New Roman"/>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bg1"/>
        </a:solidFill>
        <a:ln w="12700"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cs-CZ" sz="2400" b="0" i="0" u="none" strike="noStrike" cap="none" normalizeH="0" baseline="0" smtClean="0">
            <a:ln>
              <a:noFill/>
            </a:ln>
            <a:solidFill>
              <a:schemeClr val="accent2"/>
            </a:solidFill>
            <a:effectLst/>
            <a:latin typeface="Times New Roman" pitchFamily="18" charset="0"/>
          </a:defRPr>
        </a:defPPr>
      </a:lstStyle>
    </a:spDef>
    <a:lnDef>
      <a:spPr bwMode="auto">
        <a:xfrm>
          <a:off x="0" y="0"/>
          <a:ext cx="1" cy="1"/>
        </a:xfrm>
        <a:custGeom>
          <a:avLst/>
          <a:gdLst/>
          <a:ahLst/>
          <a:cxnLst/>
          <a:rect l="0" t="0" r="0" b="0"/>
          <a:pathLst/>
        </a:custGeom>
        <a:solidFill>
          <a:schemeClr val="bg1"/>
        </a:solidFill>
        <a:ln w="12700"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cs-CZ" sz="2400" b="0" i="0" u="none" strike="noStrike" cap="none" normalizeH="0" baseline="0" smtClean="0">
            <a:ln>
              <a:noFill/>
            </a:ln>
            <a:solidFill>
              <a:schemeClr val="accent2"/>
            </a:solidFill>
            <a:effectLst/>
            <a:latin typeface="Times New Roman" pitchFamily="18" charset="0"/>
          </a:defRPr>
        </a:defPPr>
      </a:lstStyle>
    </a:lnDef>
  </a:objectDefaults>
  <a:extraClrSchemeLst>
    <a:extraClrScheme>
      <a:clrScheme name="sparkles.ppt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parkles.ppt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sparkles.ppt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parkles.ppt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parkles.ppt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parkles.ppt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sparkles.ppt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2_sparkles">
  <a:themeElements>
    <a:clrScheme name="">
      <a:dk1>
        <a:srgbClr val="000020"/>
      </a:dk1>
      <a:lt1>
        <a:srgbClr val="FAFD00"/>
      </a:lt1>
      <a:dk2>
        <a:srgbClr val="0000FF"/>
      </a:dk2>
      <a:lt2>
        <a:srgbClr val="00CECE"/>
      </a:lt2>
      <a:accent1>
        <a:srgbClr val="A0A0A0"/>
      </a:accent1>
      <a:accent2>
        <a:srgbClr val="FF8000"/>
      </a:accent2>
      <a:accent3>
        <a:srgbClr val="AAAAFF"/>
      </a:accent3>
      <a:accent4>
        <a:srgbClr val="D6D800"/>
      </a:accent4>
      <a:accent5>
        <a:srgbClr val="CDCDCD"/>
      </a:accent5>
      <a:accent6>
        <a:srgbClr val="E77300"/>
      </a:accent6>
      <a:hlink>
        <a:srgbClr val="FAFD00"/>
      </a:hlink>
      <a:folHlink>
        <a:srgbClr val="8080FF"/>
      </a:folHlink>
    </a:clrScheme>
    <a:fontScheme name="2_sparkles">
      <a:majorFont>
        <a:latin typeface="Times New Roman"/>
        <a:ea typeface=""/>
        <a:cs typeface="Arial"/>
      </a:majorFont>
      <a:minorFont>
        <a:latin typeface="Times New Roman"/>
        <a:ea typeface=""/>
        <a:cs typeface="Arial"/>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bg1"/>
        </a:solidFill>
        <a:ln w="12700"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cs-CZ" sz="2400" b="0" i="0" u="none" strike="noStrike" cap="none" normalizeH="0" baseline="0" smtClean="0">
            <a:ln>
              <a:noFill/>
            </a:ln>
            <a:solidFill>
              <a:schemeClr val="accent2"/>
            </a:solidFill>
            <a:effectLst/>
            <a:latin typeface="Times New Roman" pitchFamily="18" charset="0"/>
          </a:defRPr>
        </a:defPPr>
      </a:lstStyle>
    </a:spDef>
    <a:lnDef>
      <a:spPr bwMode="auto">
        <a:xfrm>
          <a:off x="0" y="0"/>
          <a:ext cx="1" cy="1"/>
        </a:xfrm>
        <a:custGeom>
          <a:avLst/>
          <a:gdLst/>
          <a:ahLst/>
          <a:cxnLst/>
          <a:rect l="0" t="0" r="0" b="0"/>
          <a:pathLst/>
        </a:custGeom>
        <a:solidFill>
          <a:schemeClr val="bg1"/>
        </a:solidFill>
        <a:ln w="12700"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cs-CZ" sz="2400" b="0" i="0" u="none" strike="noStrike" cap="none" normalizeH="0" baseline="0" smtClean="0">
            <a:ln>
              <a:noFill/>
            </a:ln>
            <a:solidFill>
              <a:schemeClr val="accent2"/>
            </a:solidFill>
            <a:effectLst/>
            <a:latin typeface="Times New Roman" pitchFamily="18" charset="0"/>
          </a:defRPr>
        </a:defPPr>
      </a:lstStyle>
    </a:lnDef>
  </a:objectDefaults>
  <a:extraClrSchemeLst>
    <a:extraClrScheme>
      <a:clrScheme name="2_sparkles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2_sparkles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2_sparkles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2_sparkles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2_sparkles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2_sparkles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2_sparkles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sparkles">
  <a:themeElements>
    <a:clrScheme name="">
      <a:dk1>
        <a:srgbClr val="000020"/>
      </a:dk1>
      <a:lt1>
        <a:srgbClr val="FAFD00"/>
      </a:lt1>
      <a:dk2>
        <a:srgbClr val="0000FF"/>
      </a:dk2>
      <a:lt2>
        <a:srgbClr val="00CECE"/>
      </a:lt2>
      <a:accent1>
        <a:srgbClr val="A0A0A0"/>
      </a:accent1>
      <a:accent2>
        <a:srgbClr val="FF8000"/>
      </a:accent2>
      <a:accent3>
        <a:srgbClr val="AAAAFF"/>
      </a:accent3>
      <a:accent4>
        <a:srgbClr val="D6D800"/>
      </a:accent4>
      <a:accent5>
        <a:srgbClr val="CDCDCD"/>
      </a:accent5>
      <a:accent6>
        <a:srgbClr val="E77300"/>
      </a:accent6>
      <a:hlink>
        <a:srgbClr val="FAFD00"/>
      </a:hlink>
      <a:folHlink>
        <a:srgbClr val="8080FF"/>
      </a:folHlink>
    </a:clrScheme>
    <a:fontScheme name="sparkles">
      <a:majorFont>
        <a:latin typeface="Times New Roman"/>
        <a:ea typeface=""/>
        <a:cs typeface=""/>
      </a:majorFont>
      <a:minorFont>
        <a:latin typeface="Times New Roman"/>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bg1"/>
        </a:solidFill>
        <a:ln w="12700"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cs-CZ" sz="2400" b="0" i="0" u="none" strike="noStrike" cap="none" normalizeH="0" baseline="0" smtClean="0">
            <a:ln>
              <a:noFill/>
            </a:ln>
            <a:solidFill>
              <a:schemeClr val="accent2"/>
            </a:solidFill>
            <a:effectLst/>
            <a:latin typeface="Times New Roman" pitchFamily="18" charset="0"/>
          </a:defRPr>
        </a:defPPr>
      </a:lstStyle>
    </a:spDef>
    <a:lnDef>
      <a:spPr bwMode="auto">
        <a:xfrm>
          <a:off x="0" y="0"/>
          <a:ext cx="1" cy="1"/>
        </a:xfrm>
        <a:custGeom>
          <a:avLst/>
          <a:gdLst/>
          <a:ahLst/>
          <a:cxnLst/>
          <a:rect l="0" t="0" r="0" b="0"/>
          <a:pathLst/>
        </a:custGeom>
        <a:solidFill>
          <a:schemeClr val="bg1"/>
        </a:solidFill>
        <a:ln w="12700"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cs-CZ" sz="2400" b="0" i="0" u="none" strike="noStrike" cap="none" normalizeH="0" baseline="0" smtClean="0">
            <a:ln>
              <a:noFill/>
            </a:ln>
            <a:solidFill>
              <a:schemeClr val="accent2"/>
            </a:solidFill>
            <a:effectLst/>
            <a:latin typeface="Times New Roman" pitchFamily="18" charset="0"/>
          </a:defRPr>
        </a:defPPr>
      </a:lstStyle>
    </a:lnDef>
  </a:objectDefaults>
  <a:extraClrSchemeLst>
    <a:extraClrScheme>
      <a:clrScheme name="sparkles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parkles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sparkles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parkles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parkles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parkles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sparkles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Výchozí návrh">
  <a:themeElements>
    <a:clrScheme name="Výchozí návr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Výchozí návrh">
      <a:majorFont>
        <a:latin typeface="Arial"/>
        <a:ea typeface=""/>
        <a:cs typeface="Arial"/>
      </a:majorFont>
      <a:minorFont>
        <a:latin typeface="Arial"/>
        <a:ea typeface=""/>
        <a:cs typeface="Arial"/>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bg1"/>
        </a:solidFill>
        <a:ln w="12700"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cs-CZ" sz="2400" b="0" i="0" u="none" strike="noStrike" cap="none" normalizeH="0" baseline="0" smtClean="0">
            <a:ln>
              <a:noFill/>
            </a:ln>
            <a:solidFill>
              <a:schemeClr val="accent2"/>
            </a:solidFill>
            <a:effectLst/>
            <a:latin typeface="Times New Roman" pitchFamily="18" charset="0"/>
          </a:defRPr>
        </a:defPPr>
      </a:lstStyle>
    </a:spDef>
    <a:lnDef>
      <a:spPr bwMode="auto">
        <a:xfrm>
          <a:off x="0" y="0"/>
          <a:ext cx="1" cy="1"/>
        </a:xfrm>
        <a:custGeom>
          <a:avLst/>
          <a:gdLst/>
          <a:ahLst/>
          <a:cxnLst/>
          <a:rect l="0" t="0" r="0" b="0"/>
          <a:pathLst/>
        </a:custGeom>
        <a:solidFill>
          <a:schemeClr val="bg1"/>
        </a:solidFill>
        <a:ln w="12700"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cs-CZ" sz="2400" b="0" i="0" u="none" strike="noStrike" cap="none" normalizeH="0" baseline="0" smtClean="0">
            <a:ln>
              <a:noFill/>
            </a:ln>
            <a:solidFill>
              <a:schemeClr val="accent2"/>
            </a:solidFill>
            <a:effectLst/>
            <a:latin typeface="Times New Roman" pitchFamily="18" charset="0"/>
          </a:defRPr>
        </a:defPPr>
      </a:lstStyle>
    </a:lnDef>
  </a:objectDefaults>
  <a:extraClrSchemeLst>
    <a:extraClrScheme>
      <a:clrScheme name="Výchozí návr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Výchozí návrh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Výchozí návrh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Výchozí návrh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Výchozí návrh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Výchozí návrh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Výchozí návrh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Výchozí návrh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Výchozí návrh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Výchozí návrh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Výchozí návrh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Výchozí návrh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3_sparkles">
  <a:themeElements>
    <a:clrScheme name="">
      <a:dk1>
        <a:srgbClr val="000020"/>
      </a:dk1>
      <a:lt1>
        <a:srgbClr val="FAFD00"/>
      </a:lt1>
      <a:dk2>
        <a:srgbClr val="0000FF"/>
      </a:dk2>
      <a:lt2>
        <a:srgbClr val="00CECE"/>
      </a:lt2>
      <a:accent1>
        <a:srgbClr val="A0A0A0"/>
      </a:accent1>
      <a:accent2>
        <a:srgbClr val="FF8000"/>
      </a:accent2>
      <a:accent3>
        <a:srgbClr val="AAAAFF"/>
      </a:accent3>
      <a:accent4>
        <a:srgbClr val="D6D800"/>
      </a:accent4>
      <a:accent5>
        <a:srgbClr val="CDCDCD"/>
      </a:accent5>
      <a:accent6>
        <a:srgbClr val="E77300"/>
      </a:accent6>
      <a:hlink>
        <a:srgbClr val="FAFD00"/>
      </a:hlink>
      <a:folHlink>
        <a:srgbClr val="8080FF"/>
      </a:folHlink>
    </a:clrScheme>
    <a:fontScheme name="1_sparkles">
      <a:majorFont>
        <a:latin typeface="Times New Roman"/>
        <a:ea typeface=""/>
        <a:cs typeface=""/>
      </a:majorFont>
      <a:minorFont>
        <a:latin typeface="Times New Roman"/>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bg1"/>
        </a:solidFill>
        <a:ln w="12700"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cs-CZ" sz="2400" b="0" i="0" u="none" strike="noStrike" cap="none" normalizeH="0" baseline="0" smtClean="0">
            <a:ln>
              <a:noFill/>
            </a:ln>
            <a:solidFill>
              <a:schemeClr val="accent2"/>
            </a:solidFill>
            <a:effectLst/>
            <a:latin typeface="Times New Roman" pitchFamily="18" charset="0"/>
          </a:defRPr>
        </a:defPPr>
      </a:lstStyle>
    </a:spDef>
    <a:lnDef>
      <a:spPr bwMode="auto">
        <a:xfrm>
          <a:off x="0" y="0"/>
          <a:ext cx="1" cy="1"/>
        </a:xfrm>
        <a:custGeom>
          <a:avLst/>
          <a:gdLst/>
          <a:ahLst/>
          <a:cxnLst/>
          <a:rect l="0" t="0" r="0" b="0"/>
          <a:pathLst/>
        </a:custGeom>
        <a:solidFill>
          <a:schemeClr val="bg1"/>
        </a:solidFill>
        <a:ln w="12700"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cs-CZ" sz="2400" b="0" i="0" u="none" strike="noStrike" cap="none" normalizeH="0" baseline="0" smtClean="0">
            <a:ln>
              <a:noFill/>
            </a:ln>
            <a:solidFill>
              <a:schemeClr val="accent2"/>
            </a:solidFill>
            <a:effectLst/>
            <a:latin typeface="Times New Roman" pitchFamily="18" charset="0"/>
          </a:defRPr>
        </a:defPPr>
      </a:lstStyle>
    </a:lnDef>
  </a:objectDefaults>
  <a:extraClrSchemeLst>
    <a:extraClrScheme>
      <a:clrScheme name="1_sparkles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sparkles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1_sparkles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sparkles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sparkles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sparkles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1_sparkles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4_sparkles">
  <a:themeElements>
    <a:clrScheme name="Motiv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Motiv 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otiv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Motiv systému Offic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Motiv systému Offic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c:\powerpnt\template\sldshow\sparkles.ppt</Template>
  <TotalTime>1492307430</TotalTime>
  <Pages>10</Pages>
  <Words>1468</Words>
  <Application>Microsoft Office PowerPoint</Application>
  <PresentationFormat>Širokoúhlá obrazovka</PresentationFormat>
  <Paragraphs>338</Paragraphs>
  <Slides>56</Slides>
  <Notes>42</Notes>
  <HiddenSlides>1</HiddenSlides>
  <MMClips>2</MMClips>
  <ScaleCrop>false</ScaleCrop>
  <HeadingPairs>
    <vt:vector size="6" baseType="variant">
      <vt:variant>
        <vt:lpstr>Použitá písma</vt:lpstr>
      </vt:variant>
      <vt:variant>
        <vt:i4>4</vt:i4>
      </vt:variant>
      <vt:variant>
        <vt:lpstr>Motiv</vt:lpstr>
      </vt:variant>
      <vt:variant>
        <vt:i4>6</vt:i4>
      </vt:variant>
      <vt:variant>
        <vt:lpstr>Nadpisy snímků</vt:lpstr>
      </vt:variant>
      <vt:variant>
        <vt:i4>56</vt:i4>
      </vt:variant>
    </vt:vector>
  </HeadingPairs>
  <TitlesOfParts>
    <vt:vector size="66" baseType="lpstr">
      <vt:lpstr>Times New Roman</vt:lpstr>
      <vt:lpstr>Arial</vt:lpstr>
      <vt:lpstr>Monotype Sorts</vt:lpstr>
      <vt:lpstr>Bez Patky</vt:lpstr>
      <vt:lpstr>sparkles</vt:lpstr>
      <vt:lpstr>2_sparkles</vt:lpstr>
      <vt:lpstr>1_sparkles</vt:lpstr>
      <vt:lpstr>Výchozí návrh</vt:lpstr>
      <vt:lpstr>3_sparkles</vt:lpstr>
      <vt:lpstr>4_sparkles</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Laserové operace refrakčních vad</dc:title>
  <dc:subject>refrakční chirurgie</dc:subject>
  <dc:creator>Stodůlka P.</dc:creator>
  <cp:keywords>refraktivní chirurgie, LASIK, excimer laser, fakická čočka, arkuátní a radiální keratotomie</cp:keywords>
  <dc:description/>
  <cp:lastModifiedBy>Pavel Stodůlka</cp:lastModifiedBy>
  <cp:revision>8203151</cp:revision>
  <cp:lastPrinted>1998-08-27T18:42:44Z</cp:lastPrinted>
  <dcterms:created xsi:type="dcterms:W3CDTF">1997-09-01T14:17:38Z</dcterms:created>
  <dcterms:modified xsi:type="dcterms:W3CDTF">2014-11-22T18:08:24Z</dcterms:modified>
</cp:coreProperties>
</file>